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4" r:id="rId9"/>
    <p:sldId id="265" r:id="rId10"/>
    <p:sldId id="270" r:id="rId11"/>
    <p:sldId id="271" r:id="rId12"/>
    <p:sldId id="272" r:id="rId13"/>
    <p:sldId id="273" r:id="rId14"/>
    <p:sldId id="26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6364-ED05-4515-97C3-2E44D5D3CB18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2B95-D234-4BF0-AC15-346EAD9BE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96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6364-ED05-4515-97C3-2E44D5D3CB18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2B95-D234-4BF0-AC15-346EAD9BE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35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6364-ED05-4515-97C3-2E44D5D3CB18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2B95-D234-4BF0-AC15-346EAD9BE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11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6364-ED05-4515-97C3-2E44D5D3CB18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2B95-D234-4BF0-AC15-346EAD9BE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207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6364-ED05-4515-97C3-2E44D5D3CB18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2B95-D234-4BF0-AC15-346EAD9BE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94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6364-ED05-4515-97C3-2E44D5D3CB18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2B95-D234-4BF0-AC15-346EAD9BE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6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6364-ED05-4515-97C3-2E44D5D3CB18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2B95-D234-4BF0-AC15-346EAD9BE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664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6364-ED05-4515-97C3-2E44D5D3CB18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2B95-D234-4BF0-AC15-346EAD9BE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96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6364-ED05-4515-97C3-2E44D5D3CB18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2B95-D234-4BF0-AC15-346EAD9BE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446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6364-ED05-4515-97C3-2E44D5D3CB18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2B95-D234-4BF0-AC15-346EAD9BE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519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6364-ED05-4515-97C3-2E44D5D3CB18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2B95-D234-4BF0-AC15-346EAD9BE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796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96364-ED05-4515-97C3-2E44D5D3CB18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C2B95-D234-4BF0-AC15-346EAD9BE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403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기말프로젝트</a:t>
            </a:r>
            <a:endParaRPr lang="ko-KR" altLang="en-US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2024254015 </a:t>
            </a:r>
          </a:p>
          <a:p>
            <a:r>
              <a:rPr lang="ko-KR" altLang="en-US" dirty="0" smtClean="0"/>
              <a:t>박길순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5824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Process #6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5990" y="1825625"/>
            <a:ext cx="97400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37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Process #7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190" y="1825625"/>
            <a:ext cx="99996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338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Generic Lathe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9086" y="1825625"/>
            <a:ext cx="94938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760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제품 도착 순서 오류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1712" y="2072481"/>
            <a:ext cx="7648575" cy="3857625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515582" y="3696511"/>
            <a:ext cx="1459150" cy="93385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17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공정개선</a:t>
            </a:r>
            <a:r>
              <a:rPr lang="en-US" altLang="ko-KR" dirty="0" smtClean="0"/>
              <a:t>(</a:t>
            </a:r>
            <a:r>
              <a:rPr lang="ko-KR" altLang="en-US" dirty="0" smtClean="0"/>
              <a:t>컨베이어 속도 조절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2562" y="1848644"/>
            <a:ext cx="9286875" cy="4305300"/>
          </a:xfrm>
          <a:prstGeom prst="rect">
            <a:avLst/>
          </a:prstGeom>
        </p:spPr>
      </p:pic>
      <p:sp>
        <p:nvSpPr>
          <p:cNvPr id="5" name="자유형 4"/>
          <p:cNvSpPr/>
          <p:nvPr/>
        </p:nvSpPr>
        <p:spPr>
          <a:xfrm>
            <a:off x="6643988" y="4292055"/>
            <a:ext cx="2419993" cy="1291622"/>
          </a:xfrm>
          <a:custGeom>
            <a:avLst/>
            <a:gdLst>
              <a:gd name="connsiteX0" fmla="*/ 2402735 w 2419993"/>
              <a:gd name="connsiteY0" fmla="*/ 163213 h 1291622"/>
              <a:gd name="connsiteX1" fmla="*/ 2402735 w 2419993"/>
              <a:gd name="connsiteY1" fmla="*/ 990064 h 1291622"/>
              <a:gd name="connsiteX2" fmla="*/ 2363825 w 2419993"/>
              <a:gd name="connsiteY2" fmla="*/ 1077613 h 1291622"/>
              <a:gd name="connsiteX3" fmla="*/ 2315186 w 2419993"/>
              <a:gd name="connsiteY3" fmla="*/ 1126251 h 1291622"/>
              <a:gd name="connsiteX4" fmla="*/ 2237365 w 2419993"/>
              <a:gd name="connsiteY4" fmla="*/ 1184617 h 1291622"/>
              <a:gd name="connsiteX5" fmla="*/ 2208182 w 2419993"/>
              <a:gd name="connsiteY5" fmla="*/ 1194345 h 1291622"/>
              <a:gd name="connsiteX6" fmla="*/ 2110906 w 2419993"/>
              <a:gd name="connsiteY6" fmla="*/ 1233256 h 1291622"/>
              <a:gd name="connsiteX7" fmla="*/ 2081723 w 2419993"/>
              <a:gd name="connsiteY7" fmla="*/ 1242983 h 1291622"/>
              <a:gd name="connsiteX8" fmla="*/ 2023357 w 2419993"/>
              <a:gd name="connsiteY8" fmla="*/ 1252711 h 1291622"/>
              <a:gd name="connsiteX9" fmla="*/ 1994174 w 2419993"/>
              <a:gd name="connsiteY9" fmla="*/ 1262439 h 1291622"/>
              <a:gd name="connsiteX10" fmla="*/ 1955263 w 2419993"/>
              <a:gd name="connsiteY10" fmla="*/ 1281894 h 1291622"/>
              <a:gd name="connsiteX11" fmla="*/ 1848259 w 2419993"/>
              <a:gd name="connsiteY11" fmla="*/ 1291622 h 1291622"/>
              <a:gd name="connsiteX12" fmla="*/ 1770438 w 2419993"/>
              <a:gd name="connsiteY12" fmla="*/ 1281894 h 1291622"/>
              <a:gd name="connsiteX13" fmla="*/ 1741255 w 2419993"/>
              <a:gd name="connsiteY13" fmla="*/ 1272166 h 1291622"/>
              <a:gd name="connsiteX14" fmla="*/ 1595340 w 2419993"/>
              <a:gd name="connsiteY14" fmla="*/ 1204073 h 1291622"/>
              <a:gd name="connsiteX15" fmla="*/ 1575884 w 2419993"/>
              <a:gd name="connsiteY15" fmla="*/ 1184617 h 1291622"/>
              <a:gd name="connsiteX16" fmla="*/ 1536974 w 2419993"/>
              <a:gd name="connsiteY16" fmla="*/ 1126251 h 1291622"/>
              <a:gd name="connsiteX17" fmla="*/ 1488335 w 2419993"/>
              <a:gd name="connsiteY17" fmla="*/ 1087341 h 1291622"/>
              <a:gd name="connsiteX18" fmla="*/ 1468880 w 2419993"/>
              <a:gd name="connsiteY18" fmla="*/ 1058158 h 1291622"/>
              <a:gd name="connsiteX19" fmla="*/ 1459152 w 2419993"/>
              <a:gd name="connsiteY19" fmla="*/ 1028975 h 1291622"/>
              <a:gd name="connsiteX20" fmla="*/ 1439697 w 2419993"/>
              <a:gd name="connsiteY20" fmla="*/ 1009519 h 1291622"/>
              <a:gd name="connsiteX21" fmla="*/ 1410514 w 2419993"/>
              <a:gd name="connsiteY21" fmla="*/ 921971 h 1291622"/>
              <a:gd name="connsiteX22" fmla="*/ 1400786 w 2419993"/>
              <a:gd name="connsiteY22" fmla="*/ 892788 h 1291622"/>
              <a:gd name="connsiteX23" fmla="*/ 1391059 w 2419993"/>
              <a:gd name="connsiteY23" fmla="*/ 863605 h 1291622"/>
              <a:gd name="connsiteX24" fmla="*/ 1381331 w 2419993"/>
              <a:gd name="connsiteY24" fmla="*/ 795511 h 1291622"/>
              <a:gd name="connsiteX25" fmla="*/ 1371603 w 2419993"/>
              <a:gd name="connsiteY25" fmla="*/ 746873 h 1291622"/>
              <a:gd name="connsiteX26" fmla="*/ 1361876 w 2419993"/>
              <a:gd name="connsiteY26" fmla="*/ 688507 h 1291622"/>
              <a:gd name="connsiteX27" fmla="*/ 1342421 w 2419993"/>
              <a:gd name="connsiteY27" fmla="*/ 591230 h 1291622"/>
              <a:gd name="connsiteX28" fmla="*/ 1352148 w 2419993"/>
              <a:gd name="connsiteY28" fmla="*/ 464771 h 1291622"/>
              <a:gd name="connsiteX29" fmla="*/ 1361876 w 2419993"/>
              <a:gd name="connsiteY29" fmla="*/ 435588 h 1291622"/>
              <a:gd name="connsiteX30" fmla="*/ 1371603 w 2419993"/>
              <a:gd name="connsiteY30" fmla="*/ 396677 h 1291622"/>
              <a:gd name="connsiteX31" fmla="*/ 1381331 w 2419993"/>
              <a:gd name="connsiteY31" fmla="*/ 318856 h 1291622"/>
              <a:gd name="connsiteX32" fmla="*/ 1371603 w 2419993"/>
              <a:gd name="connsiteY32" fmla="*/ 172941 h 1291622"/>
              <a:gd name="connsiteX33" fmla="*/ 1322965 w 2419993"/>
              <a:gd name="connsiteY33" fmla="*/ 134030 h 1291622"/>
              <a:gd name="connsiteX34" fmla="*/ 1225689 w 2419993"/>
              <a:gd name="connsiteY34" fmla="*/ 104847 h 1291622"/>
              <a:gd name="connsiteX35" fmla="*/ 1138140 w 2419993"/>
              <a:gd name="connsiteY35" fmla="*/ 85392 h 1291622"/>
              <a:gd name="connsiteX36" fmla="*/ 1050591 w 2419993"/>
              <a:gd name="connsiteY36" fmla="*/ 75664 h 1291622"/>
              <a:gd name="connsiteX37" fmla="*/ 544752 w 2419993"/>
              <a:gd name="connsiteY37" fmla="*/ 65936 h 1291622"/>
              <a:gd name="connsiteX38" fmla="*/ 3 w 2419993"/>
              <a:gd name="connsiteY38" fmla="*/ 95119 h 129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419993" h="1291622">
                <a:moveTo>
                  <a:pt x="2402735" y="163213"/>
                </a:moveTo>
                <a:cubicBezTo>
                  <a:pt x="2426526" y="496268"/>
                  <a:pt x="2424954" y="419784"/>
                  <a:pt x="2402735" y="990064"/>
                </a:cubicBezTo>
                <a:cubicBezTo>
                  <a:pt x="2401769" y="1014849"/>
                  <a:pt x="2382007" y="1056833"/>
                  <a:pt x="2363825" y="1077613"/>
                </a:cubicBezTo>
                <a:cubicBezTo>
                  <a:pt x="2348726" y="1094868"/>
                  <a:pt x="2331399" y="1110038"/>
                  <a:pt x="2315186" y="1126251"/>
                </a:cubicBezTo>
                <a:cubicBezTo>
                  <a:pt x="2292137" y="1149300"/>
                  <a:pt x="2270372" y="1173614"/>
                  <a:pt x="2237365" y="1184617"/>
                </a:cubicBezTo>
                <a:cubicBezTo>
                  <a:pt x="2227637" y="1187860"/>
                  <a:pt x="2217607" y="1190306"/>
                  <a:pt x="2208182" y="1194345"/>
                </a:cubicBezTo>
                <a:cubicBezTo>
                  <a:pt x="2108000" y="1237280"/>
                  <a:pt x="2243741" y="1188978"/>
                  <a:pt x="2110906" y="1233256"/>
                </a:cubicBezTo>
                <a:cubicBezTo>
                  <a:pt x="2101178" y="1236499"/>
                  <a:pt x="2091837" y="1241297"/>
                  <a:pt x="2081723" y="1242983"/>
                </a:cubicBezTo>
                <a:cubicBezTo>
                  <a:pt x="2062268" y="1246226"/>
                  <a:pt x="2042611" y="1248432"/>
                  <a:pt x="2023357" y="1252711"/>
                </a:cubicBezTo>
                <a:cubicBezTo>
                  <a:pt x="2013347" y="1254935"/>
                  <a:pt x="2003599" y="1258400"/>
                  <a:pt x="1994174" y="1262439"/>
                </a:cubicBezTo>
                <a:cubicBezTo>
                  <a:pt x="1980845" y="1268151"/>
                  <a:pt x="1969483" y="1279050"/>
                  <a:pt x="1955263" y="1281894"/>
                </a:cubicBezTo>
                <a:cubicBezTo>
                  <a:pt x="1920143" y="1288918"/>
                  <a:pt x="1883927" y="1288379"/>
                  <a:pt x="1848259" y="1291622"/>
                </a:cubicBezTo>
                <a:cubicBezTo>
                  <a:pt x="1822319" y="1288379"/>
                  <a:pt x="1796159" y="1286571"/>
                  <a:pt x="1770438" y="1281894"/>
                </a:cubicBezTo>
                <a:cubicBezTo>
                  <a:pt x="1760350" y="1280060"/>
                  <a:pt x="1750625" y="1276330"/>
                  <a:pt x="1741255" y="1272166"/>
                </a:cubicBezTo>
                <a:cubicBezTo>
                  <a:pt x="1692207" y="1250367"/>
                  <a:pt x="1643978" y="1226771"/>
                  <a:pt x="1595340" y="1204073"/>
                </a:cubicBezTo>
                <a:cubicBezTo>
                  <a:pt x="1588855" y="1197588"/>
                  <a:pt x="1581387" y="1191954"/>
                  <a:pt x="1575884" y="1184617"/>
                </a:cubicBezTo>
                <a:cubicBezTo>
                  <a:pt x="1561855" y="1165911"/>
                  <a:pt x="1553508" y="1142784"/>
                  <a:pt x="1536974" y="1126251"/>
                </a:cubicBezTo>
                <a:cubicBezTo>
                  <a:pt x="1509251" y="1098529"/>
                  <a:pt x="1525149" y="1111883"/>
                  <a:pt x="1488335" y="1087341"/>
                </a:cubicBezTo>
                <a:cubicBezTo>
                  <a:pt x="1481850" y="1077613"/>
                  <a:pt x="1474108" y="1068615"/>
                  <a:pt x="1468880" y="1058158"/>
                </a:cubicBezTo>
                <a:cubicBezTo>
                  <a:pt x="1464294" y="1048987"/>
                  <a:pt x="1464428" y="1037768"/>
                  <a:pt x="1459152" y="1028975"/>
                </a:cubicBezTo>
                <a:cubicBezTo>
                  <a:pt x="1454433" y="1021111"/>
                  <a:pt x="1446182" y="1016004"/>
                  <a:pt x="1439697" y="1009519"/>
                </a:cubicBezTo>
                <a:lnTo>
                  <a:pt x="1410514" y="921971"/>
                </a:lnTo>
                <a:lnTo>
                  <a:pt x="1400786" y="892788"/>
                </a:lnTo>
                <a:lnTo>
                  <a:pt x="1391059" y="863605"/>
                </a:lnTo>
                <a:cubicBezTo>
                  <a:pt x="1387816" y="840907"/>
                  <a:pt x="1385101" y="818127"/>
                  <a:pt x="1381331" y="795511"/>
                </a:cubicBezTo>
                <a:cubicBezTo>
                  <a:pt x="1378613" y="779202"/>
                  <a:pt x="1374561" y="763140"/>
                  <a:pt x="1371603" y="746873"/>
                </a:cubicBezTo>
                <a:cubicBezTo>
                  <a:pt x="1368075" y="727467"/>
                  <a:pt x="1364875" y="708001"/>
                  <a:pt x="1361876" y="688507"/>
                </a:cubicBezTo>
                <a:cubicBezTo>
                  <a:pt x="1349102" y="605474"/>
                  <a:pt x="1360112" y="644306"/>
                  <a:pt x="1342421" y="591230"/>
                </a:cubicBezTo>
                <a:cubicBezTo>
                  <a:pt x="1345663" y="549077"/>
                  <a:pt x="1346904" y="506722"/>
                  <a:pt x="1352148" y="464771"/>
                </a:cubicBezTo>
                <a:cubicBezTo>
                  <a:pt x="1353420" y="454596"/>
                  <a:pt x="1359059" y="445447"/>
                  <a:pt x="1361876" y="435588"/>
                </a:cubicBezTo>
                <a:cubicBezTo>
                  <a:pt x="1365549" y="422733"/>
                  <a:pt x="1369405" y="409865"/>
                  <a:pt x="1371603" y="396677"/>
                </a:cubicBezTo>
                <a:cubicBezTo>
                  <a:pt x="1375901" y="370890"/>
                  <a:pt x="1378088" y="344796"/>
                  <a:pt x="1381331" y="318856"/>
                </a:cubicBezTo>
                <a:cubicBezTo>
                  <a:pt x="1378088" y="270218"/>
                  <a:pt x="1380074" y="220946"/>
                  <a:pt x="1371603" y="172941"/>
                </a:cubicBezTo>
                <a:cubicBezTo>
                  <a:pt x="1369882" y="163191"/>
                  <a:pt x="1326634" y="135661"/>
                  <a:pt x="1322965" y="134030"/>
                </a:cubicBezTo>
                <a:cubicBezTo>
                  <a:pt x="1281357" y="115538"/>
                  <a:pt x="1265301" y="116165"/>
                  <a:pt x="1225689" y="104847"/>
                </a:cubicBezTo>
                <a:cubicBezTo>
                  <a:pt x="1170614" y="89111"/>
                  <a:pt x="1220432" y="96364"/>
                  <a:pt x="1138140" y="85392"/>
                </a:cubicBezTo>
                <a:cubicBezTo>
                  <a:pt x="1109035" y="81511"/>
                  <a:pt x="1079938" y="76626"/>
                  <a:pt x="1050591" y="75664"/>
                </a:cubicBezTo>
                <a:cubicBezTo>
                  <a:pt x="882037" y="70137"/>
                  <a:pt x="713365" y="69179"/>
                  <a:pt x="544752" y="65936"/>
                </a:cubicBezTo>
                <a:cubicBezTo>
                  <a:pt x="-6481" y="75780"/>
                  <a:pt x="3" y="-105948"/>
                  <a:pt x="3" y="95119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811062" y="5784612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속도 </a:t>
            </a:r>
            <a:r>
              <a:rPr lang="en-US" altLang="ko-KR" dirty="0" smtClean="0"/>
              <a:t>: 200 -&gt; 100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4529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배치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6987"/>
            <a:ext cx="9012902" cy="4351338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809016" y="2782110"/>
            <a:ext cx="272375" cy="27237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056105" y="2782110"/>
            <a:ext cx="272375" cy="27237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454939" y="3375497"/>
            <a:ext cx="272375" cy="27237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208463" y="4435812"/>
            <a:ext cx="272375" cy="27237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587842" y="4075889"/>
            <a:ext cx="272375" cy="27237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823625" y="4367717"/>
            <a:ext cx="272375" cy="27237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7222201" y="4367717"/>
            <a:ext cx="272375" cy="27237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669673" y="4640088"/>
            <a:ext cx="272375" cy="27237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177840" y="5111834"/>
            <a:ext cx="272375" cy="27237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9851102" y="1867711"/>
            <a:ext cx="1920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Process node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: 9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851102" y="2323342"/>
            <a:ext cx="1153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Robot : 3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851102" y="2778973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Human :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0831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제품유형 </a:t>
            </a:r>
            <a:r>
              <a:rPr lang="en-US" altLang="ko-KR" dirty="0" smtClean="0"/>
              <a:t>: 4</a:t>
            </a:r>
            <a:r>
              <a:rPr lang="ko-KR" altLang="en-US" dirty="0" smtClean="0"/>
              <a:t>가지 분류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8784622" cy="4351338"/>
          </a:xfrm>
          <a:prstGeom prst="rect">
            <a:avLst/>
          </a:prstGeom>
        </p:spPr>
      </p:pic>
      <p:pic>
        <p:nvPicPr>
          <p:cNvPr id="5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4120" y="110231"/>
            <a:ext cx="3286804" cy="3891063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H="1">
            <a:off x="8365787" y="2490281"/>
            <a:ext cx="1108953" cy="22957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 flipV="1">
            <a:off x="6313251" y="2967537"/>
            <a:ext cx="3102349" cy="1349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5796216" y="1825625"/>
            <a:ext cx="3826607" cy="24305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9415600" y="3813818"/>
            <a:ext cx="1" cy="7387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571063" y="5265999"/>
            <a:ext cx="3469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FullCrate</a:t>
            </a:r>
            <a:r>
              <a:rPr lang="en-US" altLang="ko-KR" dirty="0" smtClean="0"/>
              <a:t> : Empty Crate + Crate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457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Assembly(</a:t>
            </a:r>
            <a:r>
              <a:rPr lang="en-US" altLang="ko-KR" dirty="0" err="1" smtClean="0"/>
              <a:t>FullCrate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8990" y="1825625"/>
            <a:ext cx="8794020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11131" y="6311900"/>
            <a:ext cx="4279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FullCrate</a:t>
            </a:r>
            <a:r>
              <a:rPr lang="en-US" altLang="ko-KR" dirty="0" smtClean="0"/>
              <a:t> : Empty Crate(</a:t>
            </a:r>
            <a:r>
              <a:rPr lang="en-US" altLang="ko-KR" dirty="0" err="1" smtClean="0"/>
              <a:t>Ecrate</a:t>
            </a:r>
            <a:r>
              <a:rPr lang="en-US" altLang="ko-KR" dirty="0" smtClean="0"/>
              <a:t>) + Crate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091" y="243681"/>
            <a:ext cx="2724150" cy="1514475"/>
          </a:xfrm>
          <a:prstGeom prst="rect">
            <a:avLst/>
          </a:prstGeom>
        </p:spPr>
      </p:pic>
      <p:sp>
        <p:nvSpPr>
          <p:cNvPr id="12" name="타원 11"/>
          <p:cNvSpPr/>
          <p:nvPr/>
        </p:nvSpPr>
        <p:spPr>
          <a:xfrm>
            <a:off x="3746769" y="2509736"/>
            <a:ext cx="272375" cy="27237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12" idx="7"/>
          </p:cNvCxnSpPr>
          <p:nvPr/>
        </p:nvCxnSpPr>
        <p:spPr>
          <a:xfrm flipV="1">
            <a:off x="3979256" y="1186774"/>
            <a:ext cx="2567459" cy="13628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961392" y="4241261"/>
            <a:ext cx="2565411" cy="2959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3064213" y="3970810"/>
            <a:ext cx="3268070" cy="7957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561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흐름설정</a:t>
            </a:r>
            <a:r>
              <a:rPr lang="en-US" altLang="ko-KR" dirty="0" smtClean="0"/>
              <a:t>(Crate)</a:t>
            </a:r>
            <a:endParaRPr lang="ko-KR" alt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2683" y="1825625"/>
            <a:ext cx="8326634" cy="435133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b="65303"/>
          <a:stretch/>
        </p:blipFill>
        <p:spPr>
          <a:xfrm>
            <a:off x="1388218" y="5864133"/>
            <a:ext cx="9965582" cy="993867"/>
          </a:xfrm>
          <a:prstGeom prst="rect">
            <a:avLst/>
          </a:prstGeom>
        </p:spPr>
      </p:pic>
      <p:sp>
        <p:nvSpPr>
          <p:cNvPr id="11" name="자유형 10"/>
          <p:cNvSpPr/>
          <p:nvPr/>
        </p:nvSpPr>
        <p:spPr>
          <a:xfrm>
            <a:off x="2227634" y="2898843"/>
            <a:ext cx="6896911" cy="2470825"/>
          </a:xfrm>
          <a:custGeom>
            <a:avLst/>
            <a:gdLst>
              <a:gd name="connsiteX0" fmla="*/ 6896911 w 6896911"/>
              <a:gd name="connsiteY0" fmla="*/ 2470825 h 2470825"/>
              <a:gd name="connsiteX1" fmla="*/ 6828817 w 6896911"/>
              <a:gd name="connsiteY1" fmla="*/ 2383276 h 2470825"/>
              <a:gd name="connsiteX2" fmla="*/ 6809362 w 6896911"/>
              <a:gd name="connsiteY2" fmla="*/ 2354093 h 2470825"/>
              <a:gd name="connsiteX3" fmla="*/ 6789906 w 6896911"/>
              <a:gd name="connsiteY3" fmla="*/ 2334638 h 2470825"/>
              <a:gd name="connsiteX4" fmla="*/ 6770451 w 6896911"/>
              <a:gd name="connsiteY4" fmla="*/ 2305455 h 2470825"/>
              <a:gd name="connsiteX5" fmla="*/ 6682902 w 6896911"/>
              <a:gd name="connsiteY5" fmla="*/ 2208178 h 2470825"/>
              <a:gd name="connsiteX6" fmla="*/ 6653719 w 6896911"/>
              <a:gd name="connsiteY6" fmla="*/ 2110902 h 2470825"/>
              <a:gd name="connsiteX7" fmla="*/ 6614809 w 6896911"/>
              <a:gd name="connsiteY7" fmla="*/ 2013625 h 2470825"/>
              <a:gd name="connsiteX8" fmla="*/ 6605081 w 6896911"/>
              <a:gd name="connsiteY8" fmla="*/ 1984442 h 2470825"/>
              <a:gd name="connsiteX9" fmla="*/ 6595353 w 6896911"/>
              <a:gd name="connsiteY9" fmla="*/ 1955259 h 2470825"/>
              <a:gd name="connsiteX10" fmla="*/ 6585626 w 6896911"/>
              <a:gd name="connsiteY10" fmla="*/ 1896893 h 2470825"/>
              <a:gd name="connsiteX11" fmla="*/ 6605081 w 6896911"/>
              <a:gd name="connsiteY11" fmla="*/ 1624519 h 2470825"/>
              <a:gd name="connsiteX12" fmla="*/ 6595353 w 6896911"/>
              <a:gd name="connsiteY12" fmla="*/ 1556425 h 2470825"/>
              <a:gd name="connsiteX13" fmla="*/ 6585626 w 6896911"/>
              <a:gd name="connsiteY13" fmla="*/ 1527242 h 2470825"/>
              <a:gd name="connsiteX14" fmla="*/ 6527260 w 6896911"/>
              <a:gd name="connsiteY14" fmla="*/ 1507787 h 2470825"/>
              <a:gd name="connsiteX15" fmla="*/ 6498077 w 6896911"/>
              <a:gd name="connsiteY15" fmla="*/ 1498059 h 2470825"/>
              <a:gd name="connsiteX16" fmla="*/ 6118698 w 6896911"/>
              <a:gd name="connsiteY16" fmla="*/ 1468876 h 2470825"/>
              <a:gd name="connsiteX17" fmla="*/ 3443592 w 6896911"/>
              <a:gd name="connsiteY17" fmla="*/ 1478604 h 2470825"/>
              <a:gd name="connsiteX18" fmla="*/ 2412460 w 6896911"/>
              <a:gd name="connsiteY18" fmla="*/ 1478604 h 2470825"/>
              <a:gd name="connsiteX19" fmla="*/ 2393004 w 6896911"/>
              <a:gd name="connsiteY19" fmla="*/ 1459148 h 2470825"/>
              <a:gd name="connsiteX20" fmla="*/ 2334638 w 6896911"/>
              <a:gd name="connsiteY20" fmla="*/ 1429966 h 2470825"/>
              <a:gd name="connsiteX21" fmla="*/ 2286000 w 6896911"/>
              <a:gd name="connsiteY21" fmla="*/ 1371600 h 2470825"/>
              <a:gd name="connsiteX22" fmla="*/ 2256817 w 6896911"/>
              <a:gd name="connsiteY22" fmla="*/ 1352144 h 2470825"/>
              <a:gd name="connsiteX23" fmla="*/ 2237362 w 6896911"/>
              <a:gd name="connsiteY23" fmla="*/ 1322961 h 2470825"/>
              <a:gd name="connsiteX24" fmla="*/ 2188723 w 6896911"/>
              <a:gd name="connsiteY24" fmla="*/ 1274323 h 2470825"/>
              <a:gd name="connsiteX25" fmla="*/ 2169268 w 6896911"/>
              <a:gd name="connsiteY25" fmla="*/ 1215957 h 2470825"/>
              <a:gd name="connsiteX26" fmla="*/ 2159540 w 6896911"/>
              <a:gd name="connsiteY26" fmla="*/ 1186774 h 2470825"/>
              <a:gd name="connsiteX27" fmla="*/ 2169268 w 6896911"/>
              <a:gd name="connsiteY27" fmla="*/ 1011676 h 2470825"/>
              <a:gd name="connsiteX28" fmla="*/ 2188723 w 6896911"/>
              <a:gd name="connsiteY28" fmla="*/ 953310 h 2470825"/>
              <a:gd name="connsiteX29" fmla="*/ 2198451 w 6896911"/>
              <a:gd name="connsiteY29" fmla="*/ 924127 h 2470825"/>
              <a:gd name="connsiteX30" fmla="*/ 2217906 w 6896911"/>
              <a:gd name="connsiteY30" fmla="*/ 894944 h 2470825"/>
              <a:gd name="connsiteX31" fmla="*/ 2247089 w 6896911"/>
              <a:gd name="connsiteY31" fmla="*/ 836578 h 2470825"/>
              <a:gd name="connsiteX32" fmla="*/ 2276272 w 6896911"/>
              <a:gd name="connsiteY32" fmla="*/ 826851 h 2470825"/>
              <a:gd name="connsiteX33" fmla="*/ 2295728 w 6896911"/>
              <a:gd name="connsiteY33" fmla="*/ 807395 h 2470825"/>
              <a:gd name="connsiteX34" fmla="*/ 2354094 w 6896911"/>
              <a:gd name="connsiteY34" fmla="*/ 768485 h 2470825"/>
              <a:gd name="connsiteX35" fmla="*/ 2402732 w 6896911"/>
              <a:gd name="connsiteY35" fmla="*/ 739302 h 2470825"/>
              <a:gd name="connsiteX36" fmla="*/ 2441643 w 6896911"/>
              <a:gd name="connsiteY36" fmla="*/ 700391 h 2470825"/>
              <a:gd name="connsiteX37" fmla="*/ 2470826 w 6896911"/>
              <a:gd name="connsiteY37" fmla="*/ 690663 h 2470825"/>
              <a:gd name="connsiteX38" fmla="*/ 2538919 w 6896911"/>
              <a:gd name="connsiteY38" fmla="*/ 661480 h 2470825"/>
              <a:gd name="connsiteX39" fmla="*/ 2597285 w 6896911"/>
              <a:gd name="connsiteY39" fmla="*/ 632297 h 2470825"/>
              <a:gd name="connsiteX40" fmla="*/ 2626468 w 6896911"/>
              <a:gd name="connsiteY40" fmla="*/ 612842 h 2470825"/>
              <a:gd name="connsiteX41" fmla="*/ 2655651 w 6896911"/>
              <a:gd name="connsiteY41" fmla="*/ 603114 h 2470825"/>
              <a:gd name="connsiteX42" fmla="*/ 2684834 w 6896911"/>
              <a:gd name="connsiteY42" fmla="*/ 583659 h 2470825"/>
              <a:gd name="connsiteX43" fmla="*/ 2782111 w 6896911"/>
              <a:gd name="connsiteY43" fmla="*/ 554476 h 2470825"/>
              <a:gd name="connsiteX44" fmla="*/ 2869660 w 6896911"/>
              <a:gd name="connsiteY44" fmla="*/ 525293 h 2470825"/>
              <a:gd name="connsiteX45" fmla="*/ 2928026 w 6896911"/>
              <a:gd name="connsiteY45" fmla="*/ 505838 h 2470825"/>
              <a:gd name="connsiteX46" fmla="*/ 2957209 w 6896911"/>
              <a:gd name="connsiteY46" fmla="*/ 496110 h 2470825"/>
              <a:gd name="connsiteX47" fmla="*/ 3035030 w 6896911"/>
              <a:gd name="connsiteY47" fmla="*/ 476655 h 2470825"/>
              <a:gd name="connsiteX48" fmla="*/ 3064213 w 6896911"/>
              <a:gd name="connsiteY48" fmla="*/ 457200 h 2470825"/>
              <a:gd name="connsiteX49" fmla="*/ 3132306 w 6896911"/>
              <a:gd name="connsiteY49" fmla="*/ 437744 h 2470825"/>
              <a:gd name="connsiteX50" fmla="*/ 3190672 w 6896911"/>
              <a:gd name="connsiteY50" fmla="*/ 418289 h 2470825"/>
              <a:gd name="connsiteX51" fmla="*/ 3268494 w 6896911"/>
              <a:gd name="connsiteY51" fmla="*/ 398834 h 2470825"/>
              <a:gd name="connsiteX52" fmla="*/ 3326860 w 6896911"/>
              <a:gd name="connsiteY52" fmla="*/ 379378 h 2470825"/>
              <a:gd name="connsiteX53" fmla="*/ 3433864 w 6896911"/>
              <a:gd name="connsiteY53" fmla="*/ 350195 h 2470825"/>
              <a:gd name="connsiteX54" fmla="*/ 3463047 w 6896911"/>
              <a:gd name="connsiteY54" fmla="*/ 340468 h 2470825"/>
              <a:gd name="connsiteX55" fmla="*/ 3492230 w 6896911"/>
              <a:gd name="connsiteY55" fmla="*/ 330740 h 2470825"/>
              <a:gd name="connsiteX56" fmla="*/ 3521413 w 6896911"/>
              <a:gd name="connsiteY56" fmla="*/ 301557 h 2470825"/>
              <a:gd name="connsiteX57" fmla="*/ 3570051 w 6896911"/>
              <a:gd name="connsiteY57" fmla="*/ 262646 h 2470825"/>
              <a:gd name="connsiteX58" fmla="*/ 3608962 w 6896911"/>
              <a:gd name="connsiteY58" fmla="*/ 204280 h 2470825"/>
              <a:gd name="connsiteX59" fmla="*/ 3618689 w 6896911"/>
              <a:gd name="connsiteY59" fmla="*/ 175097 h 2470825"/>
              <a:gd name="connsiteX60" fmla="*/ 3589506 w 6896911"/>
              <a:gd name="connsiteY60" fmla="*/ 126459 h 2470825"/>
              <a:gd name="connsiteX61" fmla="*/ 3560323 w 6896911"/>
              <a:gd name="connsiteY61" fmla="*/ 77821 h 2470825"/>
              <a:gd name="connsiteX62" fmla="*/ 3472775 w 6896911"/>
              <a:gd name="connsiteY62" fmla="*/ 38910 h 2470825"/>
              <a:gd name="connsiteX63" fmla="*/ 3414409 w 6896911"/>
              <a:gd name="connsiteY63" fmla="*/ 19455 h 2470825"/>
              <a:gd name="connsiteX64" fmla="*/ 3385226 w 6896911"/>
              <a:gd name="connsiteY64" fmla="*/ 9727 h 2470825"/>
              <a:gd name="connsiteX65" fmla="*/ 3346315 w 6896911"/>
              <a:gd name="connsiteY65" fmla="*/ 0 h 2470825"/>
              <a:gd name="connsiteX66" fmla="*/ 2957209 w 6896911"/>
              <a:gd name="connsiteY66" fmla="*/ 9727 h 2470825"/>
              <a:gd name="connsiteX67" fmla="*/ 2850204 w 6896911"/>
              <a:gd name="connsiteY67" fmla="*/ 19455 h 2470825"/>
              <a:gd name="connsiteX68" fmla="*/ 2490281 w 6896911"/>
              <a:gd name="connsiteY68" fmla="*/ 38910 h 2470825"/>
              <a:gd name="connsiteX69" fmla="*/ 2431915 w 6896911"/>
              <a:gd name="connsiteY69" fmla="*/ 48638 h 2470825"/>
              <a:gd name="connsiteX70" fmla="*/ 2305455 w 6896911"/>
              <a:gd name="connsiteY70" fmla="*/ 68093 h 2470825"/>
              <a:gd name="connsiteX71" fmla="*/ 2276272 w 6896911"/>
              <a:gd name="connsiteY71" fmla="*/ 87548 h 2470825"/>
              <a:gd name="connsiteX72" fmla="*/ 2247089 w 6896911"/>
              <a:gd name="connsiteY72" fmla="*/ 97276 h 2470825"/>
              <a:gd name="connsiteX73" fmla="*/ 2227634 w 6896911"/>
              <a:gd name="connsiteY73" fmla="*/ 126459 h 2470825"/>
              <a:gd name="connsiteX74" fmla="*/ 2169268 w 6896911"/>
              <a:gd name="connsiteY74" fmla="*/ 136187 h 2470825"/>
              <a:gd name="connsiteX75" fmla="*/ 1984443 w 6896911"/>
              <a:gd name="connsiteY75" fmla="*/ 165370 h 2470825"/>
              <a:gd name="connsiteX76" fmla="*/ 1770434 w 6896911"/>
              <a:gd name="connsiteY76" fmla="*/ 184825 h 2470825"/>
              <a:gd name="connsiteX77" fmla="*/ 1653702 w 6896911"/>
              <a:gd name="connsiteY77" fmla="*/ 194553 h 2470825"/>
              <a:gd name="connsiteX78" fmla="*/ 1575881 w 6896911"/>
              <a:gd name="connsiteY78" fmla="*/ 204280 h 2470825"/>
              <a:gd name="connsiteX79" fmla="*/ 1410511 w 6896911"/>
              <a:gd name="connsiteY79" fmla="*/ 214008 h 2470825"/>
              <a:gd name="connsiteX80" fmla="*/ 1274323 w 6896911"/>
              <a:gd name="connsiteY80" fmla="*/ 233463 h 2470825"/>
              <a:gd name="connsiteX81" fmla="*/ 1186775 w 6896911"/>
              <a:gd name="connsiteY81" fmla="*/ 243191 h 2470825"/>
              <a:gd name="connsiteX82" fmla="*/ 0 w 6896911"/>
              <a:gd name="connsiteY82" fmla="*/ 252919 h 247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6896911" h="2470825">
                <a:moveTo>
                  <a:pt x="6896911" y="2470825"/>
                </a:moveTo>
                <a:cubicBezTo>
                  <a:pt x="6798561" y="2323301"/>
                  <a:pt x="6905015" y="2474714"/>
                  <a:pt x="6828817" y="2383276"/>
                </a:cubicBezTo>
                <a:cubicBezTo>
                  <a:pt x="6821333" y="2374295"/>
                  <a:pt x="6816665" y="2363222"/>
                  <a:pt x="6809362" y="2354093"/>
                </a:cubicBezTo>
                <a:cubicBezTo>
                  <a:pt x="6803633" y="2346931"/>
                  <a:pt x="6795635" y="2341800"/>
                  <a:pt x="6789906" y="2334638"/>
                </a:cubicBezTo>
                <a:cubicBezTo>
                  <a:pt x="6782603" y="2325509"/>
                  <a:pt x="6778272" y="2314145"/>
                  <a:pt x="6770451" y="2305455"/>
                </a:cubicBezTo>
                <a:cubicBezTo>
                  <a:pt x="6672273" y="2196368"/>
                  <a:pt x="6728109" y="2275989"/>
                  <a:pt x="6682902" y="2208178"/>
                </a:cubicBezTo>
                <a:cubicBezTo>
                  <a:pt x="6675919" y="2180246"/>
                  <a:pt x="6665564" y="2134592"/>
                  <a:pt x="6653719" y="2110902"/>
                </a:cubicBezTo>
                <a:cubicBezTo>
                  <a:pt x="6625092" y="2053647"/>
                  <a:pt x="6638851" y="2085751"/>
                  <a:pt x="6614809" y="2013625"/>
                </a:cubicBezTo>
                <a:lnTo>
                  <a:pt x="6605081" y="1984442"/>
                </a:lnTo>
                <a:lnTo>
                  <a:pt x="6595353" y="1955259"/>
                </a:lnTo>
                <a:cubicBezTo>
                  <a:pt x="6592111" y="1935804"/>
                  <a:pt x="6585626" y="1916617"/>
                  <a:pt x="6585626" y="1896893"/>
                </a:cubicBezTo>
                <a:cubicBezTo>
                  <a:pt x="6585626" y="1673866"/>
                  <a:pt x="6570978" y="1726824"/>
                  <a:pt x="6605081" y="1624519"/>
                </a:cubicBezTo>
                <a:cubicBezTo>
                  <a:pt x="6601838" y="1601821"/>
                  <a:pt x="6599850" y="1578908"/>
                  <a:pt x="6595353" y="1556425"/>
                </a:cubicBezTo>
                <a:cubicBezTo>
                  <a:pt x="6593342" y="1546370"/>
                  <a:pt x="6593970" y="1533202"/>
                  <a:pt x="6585626" y="1527242"/>
                </a:cubicBezTo>
                <a:cubicBezTo>
                  <a:pt x="6568938" y="1515322"/>
                  <a:pt x="6546715" y="1514272"/>
                  <a:pt x="6527260" y="1507787"/>
                </a:cubicBezTo>
                <a:cubicBezTo>
                  <a:pt x="6517532" y="1504544"/>
                  <a:pt x="6508292" y="1498947"/>
                  <a:pt x="6498077" y="1498059"/>
                </a:cubicBezTo>
                <a:cubicBezTo>
                  <a:pt x="6222554" y="1474101"/>
                  <a:pt x="6349055" y="1483274"/>
                  <a:pt x="6118698" y="1468876"/>
                </a:cubicBezTo>
                <a:lnTo>
                  <a:pt x="3443592" y="1478604"/>
                </a:lnTo>
                <a:cubicBezTo>
                  <a:pt x="2443277" y="1484146"/>
                  <a:pt x="2908549" y="1503407"/>
                  <a:pt x="2412460" y="1478604"/>
                </a:cubicBezTo>
                <a:cubicBezTo>
                  <a:pt x="2405975" y="1472119"/>
                  <a:pt x="2400869" y="1463867"/>
                  <a:pt x="2393004" y="1459148"/>
                </a:cubicBezTo>
                <a:cubicBezTo>
                  <a:pt x="2330328" y="1421543"/>
                  <a:pt x="2397895" y="1482680"/>
                  <a:pt x="2334638" y="1429966"/>
                </a:cubicBezTo>
                <a:cubicBezTo>
                  <a:pt x="2239031" y="1350294"/>
                  <a:pt x="2362510" y="1448111"/>
                  <a:pt x="2286000" y="1371600"/>
                </a:cubicBezTo>
                <a:cubicBezTo>
                  <a:pt x="2277733" y="1363333"/>
                  <a:pt x="2266545" y="1358629"/>
                  <a:pt x="2256817" y="1352144"/>
                </a:cubicBezTo>
                <a:cubicBezTo>
                  <a:pt x="2250332" y="1342416"/>
                  <a:pt x="2245061" y="1331759"/>
                  <a:pt x="2237362" y="1322961"/>
                </a:cubicBezTo>
                <a:cubicBezTo>
                  <a:pt x="2222263" y="1305706"/>
                  <a:pt x="2188723" y="1274323"/>
                  <a:pt x="2188723" y="1274323"/>
                </a:cubicBezTo>
                <a:lnTo>
                  <a:pt x="2169268" y="1215957"/>
                </a:lnTo>
                <a:lnTo>
                  <a:pt x="2159540" y="1186774"/>
                </a:lnTo>
                <a:cubicBezTo>
                  <a:pt x="2162783" y="1128408"/>
                  <a:pt x="2162017" y="1069681"/>
                  <a:pt x="2169268" y="1011676"/>
                </a:cubicBezTo>
                <a:cubicBezTo>
                  <a:pt x="2171812" y="991327"/>
                  <a:pt x="2182238" y="972765"/>
                  <a:pt x="2188723" y="953310"/>
                </a:cubicBezTo>
                <a:cubicBezTo>
                  <a:pt x="2191966" y="943582"/>
                  <a:pt x="2192763" y="932659"/>
                  <a:pt x="2198451" y="924127"/>
                </a:cubicBezTo>
                <a:cubicBezTo>
                  <a:pt x="2204936" y="914399"/>
                  <a:pt x="2212678" y="905401"/>
                  <a:pt x="2217906" y="894944"/>
                </a:cubicBezTo>
                <a:cubicBezTo>
                  <a:pt x="2229653" y="871449"/>
                  <a:pt x="2223859" y="855162"/>
                  <a:pt x="2247089" y="836578"/>
                </a:cubicBezTo>
                <a:cubicBezTo>
                  <a:pt x="2255096" y="830173"/>
                  <a:pt x="2266544" y="830093"/>
                  <a:pt x="2276272" y="826851"/>
                </a:cubicBezTo>
                <a:cubicBezTo>
                  <a:pt x="2282757" y="820366"/>
                  <a:pt x="2288391" y="812898"/>
                  <a:pt x="2295728" y="807395"/>
                </a:cubicBezTo>
                <a:cubicBezTo>
                  <a:pt x="2314434" y="793366"/>
                  <a:pt x="2337561" y="785019"/>
                  <a:pt x="2354094" y="768485"/>
                </a:cubicBezTo>
                <a:cubicBezTo>
                  <a:pt x="2380799" y="741778"/>
                  <a:pt x="2364848" y="751929"/>
                  <a:pt x="2402732" y="739302"/>
                </a:cubicBezTo>
                <a:cubicBezTo>
                  <a:pt x="2415702" y="726332"/>
                  <a:pt x="2424242" y="706192"/>
                  <a:pt x="2441643" y="700391"/>
                </a:cubicBezTo>
                <a:cubicBezTo>
                  <a:pt x="2451371" y="697148"/>
                  <a:pt x="2461401" y="694702"/>
                  <a:pt x="2470826" y="690663"/>
                </a:cubicBezTo>
                <a:cubicBezTo>
                  <a:pt x="2554969" y="654601"/>
                  <a:pt x="2470479" y="684294"/>
                  <a:pt x="2538919" y="661480"/>
                </a:cubicBezTo>
                <a:cubicBezTo>
                  <a:pt x="2578078" y="622323"/>
                  <a:pt x="2534537" y="659189"/>
                  <a:pt x="2597285" y="632297"/>
                </a:cubicBezTo>
                <a:cubicBezTo>
                  <a:pt x="2608031" y="627692"/>
                  <a:pt x="2616011" y="618070"/>
                  <a:pt x="2626468" y="612842"/>
                </a:cubicBezTo>
                <a:cubicBezTo>
                  <a:pt x="2635639" y="608256"/>
                  <a:pt x="2646480" y="607700"/>
                  <a:pt x="2655651" y="603114"/>
                </a:cubicBezTo>
                <a:cubicBezTo>
                  <a:pt x="2666108" y="597886"/>
                  <a:pt x="2674150" y="588407"/>
                  <a:pt x="2684834" y="583659"/>
                </a:cubicBezTo>
                <a:cubicBezTo>
                  <a:pt x="2732450" y="562497"/>
                  <a:pt x="2738582" y="567535"/>
                  <a:pt x="2782111" y="554476"/>
                </a:cubicBezTo>
                <a:cubicBezTo>
                  <a:pt x="2782161" y="554461"/>
                  <a:pt x="2855044" y="530165"/>
                  <a:pt x="2869660" y="525293"/>
                </a:cubicBezTo>
                <a:lnTo>
                  <a:pt x="2928026" y="505838"/>
                </a:lnTo>
                <a:cubicBezTo>
                  <a:pt x="2937754" y="502595"/>
                  <a:pt x="2947261" y="498597"/>
                  <a:pt x="2957209" y="496110"/>
                </a:cubicBezTo>
                <a:lnTo>
                  <a:pt x="3035030" y="476655"/>
                </a:lnTo>
                <a:cubicBezTo>
                  <a:pt x="3044758" y="470170"/>
                  <a:pt x="3053756" y="462428"/>
                  <a:pt x="3064213" y="457200"/>
                </a:cubicBezTo>
                <a:cubicBezTo>
                  <a:pt x="3080559" y="449027"/>
                  <a:pt x="3116722" y="442419"/>
                  <a:pt x="3132306" y="437744"/>
                </a:cubicBezTo>
                <a:cubicBezTo>
                  <a:pt x="3151949" y="431851"/>
                  <a:pt x="3170777" y="423263"/>
                  <a:pt x="3190672" y="418289"/>
                </a:cubicBezTo>
                <a:cubicBezTo>
                  <a:pt x="3216613" y="411804"/>
                  <a:pt x="3243127" y="407290"/>
                  <a:pt x="3268494" y="398834"/>
                </a:cubicBezTo>
                <a:cubicBezTo>
                  <a:pt x="3287949" y="392349"/>
                  <a:pt x="3306750" y="383400"/>
                  <a:pt x="3326860" y="379378"/>
                </a:cubicBezTo>
                <a:cubicBezTo>
                  <a:pt x="3395613" y="365628"/>
                  <a:pt x="3359806" y="374881"/>
                  <a:pt x="3433864" y="350195"/>
                </a:cubicBezTo>
                <a:lnTo>
                  <a:pt x="3463047" y="340468"/>
                </a:lnTo>
                <a:lnTo>
                  <a:pt x="3492230" y="330740"/>
                </a:lnTo>
                <a:cubicBezTo>
                  <a:pt x="3501958" y="321012"/>
                  <a:pt x="3510845" y="310364"/>
                  <a:pt x="3521413" y="301557"/>
                </a:cubicBezTo>
                <a:cubicBezTo>
                  <a:pt x="3595030" y="240210"/>
                  <a:pt x="3513458" y="319241"/>
                  <a:pt x="3570051" y="262646"/>
                </a:cubicBezTo>
                <a:cubicBezTo>
                  <a:pt x="3593183" y="193253"/>
                  <a:pt x="3560382" y="277151"/>
                  <a:pt x="3608962" y="204280"/>
                </a:cubicBezTo>
                <a:cubicBezTo>
                  <a:pt x="3614650" y="195748"/>
                  <a:pt x="3615447" y="184825"/>
                  <a:pt x="3618689" y="175097"/>
                </a:cubicBezTo>
                <a:cubicBezTo>
                  <a:pt x="3591134" y="92427"/>
                  <a:pt x="3629565" y="193223"/>
                  <a:pt x="3589506" y="126459"/>
                </a:cubicBezTo>
                <a:cubicBezTo>
                  <a:pt x="3564339" y="84515"/>
                  <a:pt x="3598246" y="108158"/>
                  <a:pt x="3560323" y="77821"/>
                </a:cubicBezTo>
                <a:cubicBezTo>
                  <a:pt x="3527291" y="51396"/>
                  <a:pt x="3519053" y="54336"/>
                  <a:pt x="3472775" y="38910"/>
                </a:cubicBezTo>
                <a:lnTo>
                  <a:pt x="3414409" y="19455"/>
                </a:lnTo>
                <a:cubicBezTo>
                  <a:pt x="3404681" y="16212"/>
                  <a:pt x="3395174" y="12214"/>
                  <a:pt x="3385226" y="9727"/>
                </a:cubicBezTo>
                <a:lnTo>
                  <a:pt x="3346315" y="0"/>
                </a:lnTo>
                <a:lnTo>
                  <a:pt x="2957209" y="9727"/>
                </a:lnTo>
                <a:cubicBezTo>
                  <a:pt x="2921421" y="11130"/>
                  <a:pt x="2885950" y="17221"/>
                  <a:pt x="2850204" y="19455"/>
                </a:cubicBezTo>
                <a:lnTo>
                  <a:pt x="2490281" y="38910"/>
                </a:lnTo>
                <a:cubicBezTo>
                  <a:pt x="2470826" y="42153"/>
                  <a:pt x="2451486" y="46191"/>
                  <a:pt x="2431915" y="48638"/>
                </a:cubicBezTo>
                <a:cubicBezTo>
                  <a:pt x="2311535" y="63686"/>
                  <a:pt x="2369612" y="46709"/>
                  <a:pt x="2305455" y="68093"/>
                </a:cubicBezTo>
                <a:cubicBezTo>
                  <a:pt x="2295727" y="74578"/>
                  <a:pt x="2286729" y="82320"/>
                  <a:pt x="2276272" y="87548"/>
                </a:cubicBezTo>
                <a:cubicBezTo>
                  <a:pt x="2267101" y="92134"/>
                  <a:pt x="2255096" y="90870"/>
                  <a:pt x="2247089" y="97276"/>
                </a:cubicBezTo>
                <a:cubicBezTo>
                  <a:pt x="2237960" y="104579"/>
                  <a:pt x="2238091" y="121231"/>
                  <a:pt x="2227634" y="126459"/>
                </a:cubicBezTo>
                <a:cubicBezTo>
                  <a:pt x="2209993" y="135280"/>
                  <a:pt x="2188403" y="131403"/>
                  <a:pt x="2169268" y="136187"/>
                </a:cubicBezTo>
                <a:cubicBezTo>
                  <a:pt x="2023383" y="172658"/>
                  <a:pt x="2229089" y="146550"/>
                  <a:pt x="1984443" y="165370"/>
                </a:cubicBezTo>
                <a:cubicBezTo>
                  <a:pt x="1877442" y="186768"/>
                  <a:pt x="1966389" y="171310"/>
                  <a:pt x="1770434" y="184825"/>
                </a:cubicBezTo>
                <a:cubicBezTo>
                  <a:pt x="1731481" y="187512"/>
                  <a:pt x="1692554" y="190668"/>
                  <a:pt x="1653702" y="194553"/>
                </a:cubicBezTo>
                <a:cubicBezTo>
                  <a:pt x="1627690" y="197154"/>
                  <a:pt x="1601940" y="202195"/>
                  <a:pt x="1575881" y="204280"/>
                </a:cubicBezTo>
                <a:cubicBezTo>
                  <a:pt x="1520838" y="208683"/>
                  <a:pt x="1465634" y="210765"/>
                  <a:pt x="1410511" y="214008"/>
                </a:cubicBezTo>
                <a:cubicBezTo>
                  <a:pt x="1346042" y="235498"/>
                  <a:pt x="1396109" y="221285"/>
                  <a:pt x="1274323" y="233463"/>
                </a:cubicBezTo>
                <a:cubicBezTo>
                  <a:pt x="1245106" y="236385"/>
                  <a:pt x="1216134" y="242743"/>
                  <a:pt x="1186775" y="243191"/>
                </a:cubicBezTo>
                <a:lnTo>
                  <a:pt x="0" y="252919"/>
                </a:lnTo>
              </a:path>
            </a:pathLst>
          </a:custGeom>
          <a:noFill/>
          <a:ln w="28575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343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흐름설정</a:t>
            </a:r>
            <a:r>
              <a:rPr lang="en-US" altLang="ko-KR" dirty="0" smtClean="0"/>
              <a:t>(Folding Box)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6678" y="1825625"/>
            <a:ext cx="9218644" cy="43513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672" y="6311900"/>
            <a:ext cx="3257550" cy="485775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4272672" y="3427362"/>
            <a:ext cx="3091166" cy="124191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807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흐름설정</a:t>
            </a:r>
            <a:r>
              <a:rPr lang="en-US" altLang="ko-KR" dirty="0" smtClean="0"/>
              <a:t>(Empty Crate)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5578" y="1825625"/>
            <a:ext cx="8780843" cy="43513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342" y="6311900"/>
            <a:ext cx="3276600" cy="495300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8745166" y="4270443"/>
            <a:ext cx="875489" cy="1147863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234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Process #1</a:t>
            </a:r>
            <a:endParaRPr lang="ko-KR" alt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286" y="1825625"/>
            <a:ext cx="98394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6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Process #2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590" y="1825625"/>
            <a:ext cx="97928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902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77</Words>
  <Application>Microsoft Office PowerPoint</Application>
  <PresentationFormat>와이드스크린</PresentationFormat>
  <Paragraphs>22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기말프로젝트</vt:lpstr>
      <vt:lpstr>배치</vt:lpstr>
      <vt:lpstr>제품유형 : 4가지 분류</vt:lpstr>
      <vt:lpstr>Assembly(FullCrate)</vt:lpstr>
      <vt:lpstr>흐름설정(Crate)</vt:lpstr>
      <vt:lpstr>흐름설정(Folding Box)</vt:lpstr>
      <vt:lpstr>흐름설정(Empty Crate)</vt:lpstr>
      <vt:lpstr>Process #1</vt:lpstr>
      <vt:lpstr>Process #2</vt:lpstr>
      <vt:lpstr>Process #6</vt:lpstr>
      <vt:lpstr>Process #7</vt:lpstr>
      <vt:lpstr>Generic Lathe</vt:lpstr>
      <vt:lpstr>제품 도착 순서 오류</vt:lpstr>
      <vt:lpstr>공정개선(컨베이어 속도 조절)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기말프로젝트</dc:title>
  <dc:creator>Microsoft 계정</dc:creator>
  <cp:lastModifiedBy>Microsoft 계정</cp:lastModifiedBy>
  <cp:revision>12</cp:revision>
  <dcterms:created xsi:type="dcterms:W3CDTF">2024-12-02T14:20:41Z</dcterms:created>
  <dcterms:modified xsi:type="dcterms:W3CDTF">2024-12-02T15:13:34Z</dcterms:modified>
</cp:coreProperties>
</file>