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3" r:id="rId2"/>
    <p:sldId id="1020" r:id="rId3"/>
    <p:sldId id="1021" r:id="rId4"/>
    <p:sldId id="1022" r:id="rId5"/>
    <p:sldId id="1019" r:id="rId6"/>
    <p:sldId id="1023" r:id="rId7"/>
    <p:sldId id="1024" r:id="rId8"/>
    <p:sldId id="1025" r:id="rId9"/>
    <p:sldId id="1026" r:id="rId10"/>
    <p:sldId id="1039" r:id="rId11"/>
    <p:sldId id="1027" r:id="rId12"/>
    <p:sldId id="1028" r:id="rId13"/>
    <p:sldId id="1029" r:id="rId14"/>
    <p:sldId id="1032" r:id="rId15"/>
    <p:sldId id="1030" r:id="rId16"/>
    <p:sldId id="1033" r:id="rId17"/>
    <p:sldId id="1035" r:id="rId18"/>
    <p:sldId id="1036" r:id="rId19"/>
    <p:sldId id="1037" r:id="rId20"/>
    <p:sldId id="103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케어 뉴" initials="케뉴" lastIdx="1" clrIdx="0">
    <p:extLst>
      <p:ext uri="{19B8F6BF-5375-455C-9EA6-DF929625EA0E}">
        <p15:presenceInfo xmlns:p15="http://schemas.microsoft.com/office/powerpoint/2012/main" userId="1ee04eaebd9f1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CFFFF"/>
    <a:srgbClr val="3399FF"/>
    <a:srgbClr val="B6E7F6"/>
    <a:srgbClr val="2F6ACB"/>
    <a:srgbClr val="D476C0"/>
    <a:srgbClr val="FF99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8BA3B-A0D7-45B9-AFC3-E0DBD70E716A}" v="8" dt="2023-10-30T01:25:18.25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1" autoAdjust="0"/>
  </p:normalViewPr>
  <p:slideViewPr>
    <p:cSldViewPr>
      <p:cViewPr varScale="1">
        <p:scale>
          <a:sx n="84" d="100"/>
          <a:sy n="84" d="100"/>
        </p:scale>
        <p:origin x="124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길순" userId="0f8d49dd-6ff1-442e-bc20-46b63e6d50b8" providerId="ADAL" clId="{6238BA3B-A0D7-45B9-AFC3-E0DBD70E716A}"/>
    <pc:docChg chg="custSel addSld delSld modSld">
      <pc:chgData name="박길순" userId="0f8d49dd-6ff1-442e-bc20-46b63e6d50b8" providerId="ADAL" clId="{6238BA3B-A0D7-45B9-AFC3-E0DBD70E716A}" dt="2023-10-30T01:25:18.256" v="48"/>
      <pc:docMkLst>
        <pc:docMk/>
      </pc:docMkLst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56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57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60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61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63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64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65"/>
        </pc:sldMkLst>
      </pc:sldChg>
      <pc:sldChg chg="modSp mod">
        <pc:chgData name="박길순" userId="0f8d49dd-6ff1-442e-bc20-46b63e6d50b8" providerId="ADAL" clId="{6238BA3B-A0D7-45B9-AFC3-E0DBD70E716A}" dt="2023-10-30T01:22:46.126" v="9" actId="20577"/>
        <pc:sldMkLst>
          <pc:docMk/>
          <pc:sldMk cId="1707012173" sldId="313"/>
        </pc:sldMkLst>
        <pc:spChg chg="mod">
          <ac:chgData name="박길순" userId="0f8d49dd-6ff1-442e-bc20-46b63e6d50b8" providerId="ADAL" clId="{6238BA3B-A0D7-45B9-AFC3-E0DBD70E716A}" dt="2023-10-30T01:22:37.278" v="7" actId="6549"/>
          <ac:spMkLst>
            <pc:docMk/>
            <pc:sldMk cId="1707012173" sldId="313"/>
            <ac:spMk id="3074" creationId="{00000000-0000-0000-0000-000000000000}"/>
          </ac:spMkLst>
        </pc:spChg>
        <pc:spChg chg="mod">
          <ac:chgData name="박길순" userId="0f8d49dd-6ff1-442e-bc20-46b63e6d50b8" providerId="ADAL" clId="{6238BA3B-A0D7-45B9-AFC3-E0DBD70E716A}" dt="2023-10-30T01:22:46.126" v="9" actId="20577"/>
          <ac:spMkLst>
            <pc:docMk/>
            <pc:sldMk cId="1707012173" sldId="313"/>
            <ac:spMk id="3075" creationId="{00000000-0000-0000-0000-000000000000}"/>
          </ac:spMkLst>
        </pc:spChg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2189649373" sldId="322"/>
        </pc:sldMkLst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3305525855" sldId="323"/>
        </pc:sldMkLst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3347359664" sldId="324"/>
        </pc:sldMkLst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2064303690" sldId="325"/>
        </pc:sldMkLst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1908680354" sldId="326"/>
        </pc:sldMkLst>
      </pc:sldChg>
      <pc:sldChg chg="add">
        <pc:chgData name="박길순" userId="0f8d49dd-6ff1-442e-bc20-46b63e6d50b8" providerId="ADAL" clId="{6238BA3B-A0D7-45B9-AFC3-E0DBD70E716A}" dt="2023-10-30T01:24:42.750" v="45"/>
        <pc:sldMkLst>
          <pc:docMk/>
          <pc:sldMk cId="1432920043" sldId="327"/>
        </pc:sldMkLst>
      </pc:sldChg>
      <pc:sldChg chg="addSp delSp modSp mod">
        <pc:chgData name="박길순" userId="0f8d49dd-6ff1-442e-bc20-46b63e6d50b8" providerId="ADAL" clId="{6238BA3B-A0D7-45B9-AFC3-E0DBD70E716A}" dt="2023-10-30T01:24:30.675" v="44" actId="1076"/>
        <pc:sldMkLst>
          <pc:docMk/>
          <pc:sldMk cId="3709997318" sldId="780"/>
        </pc:sldMkLst>
        <pc:spChg chg="add mod">
          <ac:chgData name="박길순" userId="0f8d49dd-6ff1-442e-bc20-46b63e6d50b8" providerId="ADAL" clId="{6238BA3B-A0D7-45B9-AFC3-E0DBD70E716A}" dt="2023-10-30T01:24:30.675" v="44" actId="1076"/>
          <ac:spMkLst>
            <pc:docMk/>
            <pc:sldMk cId="3709997318" sldId="780"/>
            <ac:spMk id="2" creationId="{5836A56A-B4A8-9A97-AF41-3026ED9F2D7B}"/>
          </ac:spMkLst>
        </pc:spChg>
        <pc:spChg chg="del">
          <ac:chgData name="박길순" userId="0f8d49dd-6ff1-442e-bc20-46b63e6d50b8" providerId="ADAL" clId="{6238BA3B-A0D7-45B9-AFC3-E0DBD70E716A}" dt="2023-10-30T01:24:25.730" v="42" actId="478"/>
          <ac:spMkLst>
            <pc:docMk/>
            <pc:sldMk cId="3709997318" sldId="780"/>
            <ac:spMk id="7" creationId="{00000000-0000-0000-0000-000000000000}"/>
          </ac:spMkLst>
        </pc:spChg>
        <pc:graphicFrameChg chg="mod">
          <ac:chgData name="박길순" userId="0f8d49dd-6ff1-442e-bc20-46b63e6d50b8" providerId="ADAL" clId="{6238BA3B-A0D7-45B9-AFC3-E0DBD70E716A}" dt="2023-10-30T01:24:17.911" v="41"/>
          <ac:graphicFrameMkLst>
            <pc:docMk/>
            <pc:sldMk cId="3709997318" sldId="780"/>
            <ac:graphicFrameMk id="5" creationId="{00000000-0000-0000-0000-000000000000}"/>
          </ac:graphicFrameMkLst>
        </pc:graphicFrameChg>
      </pc:sldChg>
      <pc:sldChg chg="modSp mod">
        <pc:chgData name="박길순" userId="0f8d49dd-6ff1-442e-bc20-46b63e6d50b8" providerId="ADAL" clId="{6238BA3B-A0D7-45B9-AFC3-E0DBD70E716A}" dt="2023-10-30T01:25:10.343" v="47"/>
        <pc:sldMkLst>
          <pc:docMk/>
          <pc:sldMk cId="3514198093" sldId="1018"/>
        </pc:sldMkLst>
        <pc:graphicFrameChg chg="mod modGraphic">
          <ac:chgData name="박길순" userId="0f8d49dd-6ff1-442e-bc20-46b63e6d50b8" providerId="ADAL" clId="{6238BA3B-A0D7-45B9-AFC3-E0DBD70E716A}" dt="2023-10-30T01:25:10.343" v="47"/>
          <ac:graphicFrameMkLst>
            <pc:docMk/>
            <pc:sldMk cId="3514198093" sldId="1018"/>
            <ac:graphicFrameMk id="5" creationId="{00000000-0000-0000-0000-000000000000}"/>
          </ac:graphicFrameMkLst>
        </pc:graphicFrameChg>
      </pc:sldChg>
      <pc:sldChg chg="modSp">
        <pc:chgData name="박길순" userId="0f8d49dd-6ff1-442e-bc20-46b63e6d50b8" providerId="ADAL" clId="{6238BA3B-A0D7-45B9-AFC3-E0DBD70E716A}" dt="2023-10-30T01:24:57.664" v="46"/>
        <pc:sldMkLst>
          <pc:docMk/>
          <pc:sldMk cId="184125569" sldId="1019"/>
        </pc:sldMkLst>
        <pc:graphicFrameChg chg="mod">
          <ac:chgData name="박길순" userId="0f8d49dd-6ff1-442e-bc20-46b63e6d50b8" providerId="ADAL" clId="{6238BA3B-A0D7-45B9-AFC3-E0DBD70E716A}" dt="2023-10-30T01:24:57.664" v="46"/>
          <ac:graphicFrameMkLst>
            <pc:docMk/>
            <pc:sldMk cId="184125569" sldId="1019"/>
            <ac:graphicFrameMk id="5" creationId="{00000000-0000-0000-0000-000000000000}"/>
          </ac:graphicFrameMkLst>
        </pc:graphicFrameChg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1245183650" sldId="1020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1269295843" sldId="1021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4219968401" sldId="1022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813673403" sldId="1023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3645126586" sldId="1024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4037844226" sldId="1025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822808739" sldId="1026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2940864860" sldId="1027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2380883983" sldId="1028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3256053423" sldId="1029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79329888" sldId="1030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4286272465" sldId="1031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2205435834" sldId="1032"/>
        </pc:sldMkLst>
      </pc:sldChg>
      <pc:sldChg chg="del">
        <pc:chgData name="박길순" userId="0f8d49dd-6ff1-442e-bc20-46b63e6d50b8" providerId="ADAL" clId="{6238BA3B-A0D7-45B9-AFC3-E0DBD70E716A}" dt="2023-10-30T01:22:55.613" v="10" actId="47"/>
        <pc:sldMkLst>
          <pc:docMk/>
          <pc:sldMk cId="2341491233" sldId="1033"/>
        </pc:sldMkLst>
      </pc:sldChg>
      <pc:sldChg chg="del">
        <pc:chgData name="박길순" userId="0f8d49dd-6ff1-442e-bc20-46b63e6d50b8" providerId="ADAL" clId="{6238BA3B-A0D7-45B9-AFC3-E0DBD70E716A}" dt="2023-10-30T01:23:06.361" v="11" actId="47"/>
        <pc:sldMkLst>
          <pc:docMk/>
          <pc:sldMk cId="4251992091" sldId="1034"/>
        </pc:sldMkLst>
      </pc:sldChg>
      <pc:sldChg chg="del">
        <pc:chgData name="박길순" userId="0f8d49dd-6ff1-442e-bc20-46b63e6d50b8" providerId="ADAL" clId="{6238BA3B-A0D7-45B9-AFC3-E0DBD70E716A}" dt="2023-10-30T01:23:06.361" v="11" actId="47"/>
        <pc:sldMkLst>
          <pc:docMk/>
          <pc:sldMk cId="4119140894" sldId="1035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261294517" sldId="1036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926324249" sldId="1037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014018704" sldId="1038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656902270" sldId="1039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662095143" sldId="1040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091573794" sldId="1041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384583478" sldId="1042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3386682263" sldId="1043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3543558544" sldId="1044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321357828" sldId="1045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522502224" sldId="1046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282049223" sldId="1047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3616724699" sldId="1048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564540416" sldId="1049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375687746" sldId="1050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3198426705" sldId="1051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584233445" sldId="1052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4007110413" sldId="1053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532440128" sldId="1054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572471777" sldId="1055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828515785" sldId="1056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533175761" sldId="1057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078723256" sldId="1058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375876230" sldId="1059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604729127" sldId="1060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2306824903" sldId="1061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4014728502" sldId="1062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1573759877" sldId="1063"/>
        </pc:sldMkLst>
      </pc:sldChg>
      <pc:sldChg chg="del">
        <pc:chgData name="박길순" userId="0f8d49dd-6ff1-442e-bc20-46b63e6d50b8" providerId="ADAL" clId="{6238BA3B-A0D7-45B9-AFC3-E0DBD70E716A}" dt="2023-10-30T01:23:12.189" v="12" actId="47"/>
        <pc:sldMkLst>
          <pc:docMk/>
          <pc:sldMk cId="749145738" sldId="1064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2205175011" sldId="1166"/>
        </pc:sldMkLst>
      </pc:sldChg>
      <pc:sldChg chg="add">
        <pc:chgData name="박길순" userId="0f8d49dd-6ff1-442e-bc20-46b63e6d50b8" providerId="ADAL" clId="{6238BA3B-A0D7-45B9-AFC3-E0DBD70E716A}" dt="2023-10-30T01:25:18.256" v="48"/>
        <pc:sldMkLst>
          <pc:docMk/>
          <pc:sldMk cId="0" sldId="2561"/>
        </pc:sldMkLst>
      </pc:sldChg>
    </pc:docChg>
  </pc:docChgLst>
  <pc:docChgLst>
    <pc:chgData name="박길순" userId="0f8d49dd-6ff1-442e-bc20-46b63e6d50b8" providerId="ADAL" clId="{51C02333-9F23-4C6A-A352-8869D004DEC6}"/>
    <pc:docChg chg="custSel addSld delSld modSld">
      <pc:chgData name="박길순" userId="0f8d49dd-6ff1-442e-bc20-46b63e6d50b8" providerId="ADAL" clId="{51C02333-9F23-4C6A-A352-8869D004DEC6}" dt="2023-02-14T00:03:44.395" v="25"/>
      <pc:docMkLst>
        <pc:docMk/>
      </pc:docMkLst>
      <pc:sldChg chg="del">
        <pc:chgData name="박길순" userId="0f8d49dd-6ff1-442e-bc20-46b63e6d50b8" providerId="ADAL" clId="{51C02333-9F23-4C6A-A352-8869D004DEC6}" dt="2023-02-10T14:15:16.943" v="7" actId="47"/>
        <pc:sldMkLst>
          <pc:docMk/>
          <pc:sldMk cId="2102885040" sldId="319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598303214" sldId="319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246549103" sldId="320"/>
        </pc:sldMkLst>
      </pc:sldChg>
      <pc:sldChg chg="del">
        <pc:chgData name="박길순" userId="0f8d49dd-6ff1-442e-bc20-46b63e6d50b8" providerId="ADAL" clId="{51C02333-9F23-4C6A-A352-8869D004DEC6}" dt="2023-02-10T14:15:16.943" v="7" actId="47"/>
        <pc:sldMkLst>
          <pc:docMk/>
          <pc:sldMk cId="3864520129" sldId="320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460396703" sldId="321"/>
        </pc:sldMkLst>
      </pc:sldChg>
      <pc:sldChg chg="del">
        <pc:chgData name="박길순" userId="0f8d49dd-6ff1-442e-bc20-46b63e6d50b8" providerId="ADAL" clId="{51C02333-9F23-4C6A-A352-8869D004DEC6}" dt="2023-02-10T14:15:16.943" v="7" actId="47"/>
        <pc:sldMkLst>
          <pc:docMk/>
          <pc:sldMk cId="2982446235" sldId="321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1491320454" sldId="322"/>
        </pc:sldMkLst>
      </pc:sldChg>
      <pc:sldChg chg="del">
        <pc:chgData name="박길순" userId="0f8d49dd-6ff1-442e-bc20-46b63e6d50b8" providerId="ADAL" clId="{51C02333-9F23-4C6A-A352-8869D004DEC6}" dt="2023-02-10T14:15:16.943" v="7" actId="47"/>
        <pc:sldMkLst>
          <pc:docMk/>
          <pc:sldMk cId="2703666664" sldId="322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1943660217" sldId="323"/>
        </pc:sldMkLst>
      </pc:sldChg>
      <pc:sldChg chg="del">
        <pc:chgData name="박길순" userId="0f8d49dd-6ff1-442e-bc20-46b63e6d50b8" providerId="ADAL" clId="{51C02333-9F23-4C6A-A352-8869D004DEC6}" dt="2023-02-10T14:15:16.943" v="7" actId="47"/>
        <pc:sldMkLst>
          <pc:docMk/>
          <pc:sldMk cId="4068755549" sldId="323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103115226" sldId="324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882275435" sldId="325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528754413" sldId="326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3729035060" sldId="327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1236167446" sldId="328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3500293778" sldId="329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2771028137" sldId="330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1841706910" sldId="331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1113793431" sldId="333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3274597192" sldId="334"/>
        </pc:sldMkLst>
      </pc:sldChg>
      <pc:sldChg chg="add">
        <pc:chgData name="박길순" userId="0f8d49dd-6ff1-442e-bc20-46b63e6d50b8" providerId="ADAL" clId="{51C02333-9F23-4C6A-A352-8869D004DEC6}" dt="2023-02-10T14:16:32.753" v="15"/>
        <pc:sldMkLst>
          <pc:docMk/>
          <pc:sldMk cId="987152139" sldId="335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3979228278" sldId="364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1422532034" sldId="365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2923985126" sldId="366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3252348621" sldId="367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2959185720" sldId="368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1776174792" sldId="369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1204420858" sldId="370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712384120" sldId="371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2351497686" sldId="372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3383496568" sldId="373"/>
        </pc:sldMkLst>
      </pc:sldChg>
      <pc:sldChg chg="del">
        <pc:chgData name="박길순" userId="0f8d49dd-6ff1-442e-bc20-46b63e6d50b8" providerId="ADAL" clId="{51C02333-9F23-4C6A-A352-8869D004DEC6}" dt="2023-02-10T14:15:25.795" v="9" actId="47"/>
        <pc:sldMkLst>
          <pc:docMk/>
          <pc:sldMk cId="1839078677" sldId="374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865337464" sldId="534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435625602" sldId="535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820683616" sldId="536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256162565" sldId="537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4063965466" sldId="538"/>
        </pc:sldMkLst>
      </pc:sldChg>
      <pc:sldChg chg="delSp modSp mod">
        <pc:chgData name="박길순" userId="0f8d49dd-6ff1-442e-bc20-46b63e6d50b8" providerId="ADAL" clId="{51C02333-9F23-4C6A-A352-8869D004DEC6}" dt="2023-02-10T14:16:19.667" v="14" actId="478"/>
        <pc:sldMkLst>
          <pc:docMk/>
          <pc:sldMk cId="3709997318" sldId="780"/>
        </pc:sldMkLst>
        <pc:spChg chg="del mod">
          <ac:chgData name="박길순" userId="0f8d49dd-6ff1-442e-bc20-46b63e6d50b8" providerId="ADAL" clId="{51C02333-9F23-4C6A-A352-8869D004DEC6}" dt="2023-02-10T14:16:19.667" v="14" actId="478"/>
          <ac:spMkLst>
            <pc:docMk/>
            <pc:sldMk cId="3709997318" sldId="780"/>
            <ac:spMk id="2" creationId="{B5678772-4CEF-9F5F-E85C-367A400FC134}"/>
          </ac:spMkLst>
        </pc:spChg>
        <pc:graphicFrameChg chg="mod modGraphic">
          <ac:chgData name="박길순" userId="0f8d49dd-6ff1-442e-bc20-46b63e6d50b8" providerId="ADAL" clId="{51C02333-9F23-4C6A-A352-8869D004DEC6}" dt="2023-02-10T14:16:11.582" v="12"/>
          <ac:graphicFrameMkLst>
            <pc:docMk/>
            <pc:sldMk cId="3709997318" sldId="780"/>
            <ac:graphicFrameMk id="5" creationId="{00000000-0000-0000-0000-000000000000}"/>
          </ac:graphicFrameMkLst>
        </pc:graphicFrameChg>
      </pc:sldChg>
      <pc:sldChg chg="modSp mod">
        <pc:chgData name="박길순" userId="0f8d49dd-6ff1-442e-bc20-46b63e6d50b8" providerId="ADAL" clId="{51C02333-9F23-4C6A-A352-8869D004DEC6}" dt="2023-02-10T14:20:40.476" v="22" actId="255"/>
        <pc:sldMkLst>
          <pc:docMk/>
          <pc:sldMk cId="3514198093" sldId="1018"/>
        </pc:sldMkLst>
        <pc:graphicFrameChg chg="mod modGraphic">
          <ac:chgData name="박길순" userId="0f8d49dd-6ff1-442e-bc20-46b63e6d50b8" providerId="ADAL" clId="{51C02333-9F23-4C6A-A352-8869D004DEC6}" dt="2023-02-10T14:20:40.476" v="22" actId="255"/>
          <ac:graphicFrameMkLst>
            <pc:docMk/>
            <pc:sldMk cId="3514198093" sldId="1018"/>
            <ac:graphicFrameMk id="5" creationId="{00000000-0000-0000-0000-000000000000}"/>
          </ac:graphicFrameMkLst>
        </pc:graphicFrameChg>
      </pc:sldChg>
      <pc:sldChg chg="modSp">
        <pc:chgData name="박길순" userId="0f8d49dd-6ff1-442e-bc20-46b63e6d50b8" providerId="ADAL" clId="{51C02333-9F23-4C6A-A352-8869D004DEC6}" dt="2023-02-14T00:02:58.131" v="23"/>
        <pc:sldMkLst>
          <pc:docMk/>
          <pc:sldMk cId="184125569" sldId="1019"/>
        </pc:sldMkLst>
        <pc:graphicFrameChg chg="mod">
          <ac:chgData name="박길순" userId="0f8d49dd-6ff1-442e-bc20-46b63e6d50b8" providerId="ADAL" clId="{51C02333-9F23-4C6A-A352-8869D004DEC6}" dt="2023-02-14T00:02:58.131" v="23"/>
          <ac:graphicFrameMkLst>
            <pc:docMk/>
            <pc:sldMk cId="184125569" sldId="1019"/>
            <ac:graphicFrameMk id="5" creationId="{00000000-0000-0000-0000-000000000000}"/>
          </ac:graphicFrameMkLst>
        </pc:graphicFrameChg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1089752592" sldId="1020"/>
        </pc:sldMkLst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262037699" sldId="1021"/>
        </pc:sldMkLst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3902912380" sldId="1022"/>
        </pc:sldMkLst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429346462" sldId="1023"/>
        </pc:sldMkLst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2656161440" sldId="1024"/>
        </pc:sldMkLst>
      </pc:sldChg>
      <pc:sldChg chg="add">
        <pc:chgData name="박길순" userId="0f8d49dd-6ff1-442e-bc20-46b63e6d50b8" providerId="ADAL" clId="{51C02333-9F23-4C6A-A352-8869D004DEC6}" dt="2023-02-14T00:03:11.408" v="24"/>
        <pc:sldMkLst>
          <pc:docMk/>
          <pc:sldMk cId="597515567" sldId="1025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1972744317" sldId="1143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421749054" sldId="1149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833644894" sldId="1161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3583211246" sldId="1162"/>
        </pc:sldMkLst>
      </pc:sldChg>
      <pc:sldChg chg="del">
        <pc:chgData name="박길순" userId="0f8d49dd-6ff1-442e-bc20-46b63e6d50b8" providerId="ADAL" clId="{51C02333-9F23-4C6A-A352-8869D004DEC6}" dt="2023-02-10T14:15:32.775" v="11" actId="47"/>
        <pc:sldMkLst>
          <pc:docMk/>
          <pc:sldMk cId="2857370781" sldId="1163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1632624387" sldId="1170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2414643322" sldId="1171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3352812341" sldId="1172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1447738605" sldId="1173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3123113095" sldId="1174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1796053024" sldId="1175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2276365277" sldId="1176"/>
        </pc:sldMkLst>
      </pc:sldChg>
      <pc:sldChg chg="add">
        <pc:chgData name="박길순" userId="0f8d49dd-6ff1-442e-bc20-46b63e6d50b8" providerId="ADAL" clId="{51C02333-9F23-4C6A-A352-8869D004DEC6}" dt="2023-02-14T00:03:44.395" v="25"/>
        <pc:sldMkLst>
          <pc:docMk/>
          <pc:sldMk cId="3592779706" sldId="11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F8979-3903-453B-BFE4-6D22C0101CC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78F6-E37D-4EE1-8091-B68F547F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8C7C16-1F20-4B2F-B1BA-90687360FE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560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931E3-E443-4CB4-B05C-320A1476C751}" type="slidenum">
              <a:rPr lang="ko-KR" altLang="en-US"/>
              <a:pPr eaLnBrk="1" hangingPunct="1"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>
              <a:gd name="T0" fmla="*/ 2147483646 w 5752"/>
              <a:gd name="T1" fmla="*/ 2147483646 h 444"/>
              <a:gd name="T2" fmla="*/ 2147483646 w 5752"/>
              <a:gd name="T3" fmla="*/ 2147483646 h 444"/>
              <a:gd name="T4" fmla="*/ 2147483646 w 5752"/>
              <a:gd name="T5" fmla="*/ 2147483646 h 444"/>
              <a:gd name="T6" fmla="*/ 2147483646 w 5752"/>
              <a:gd name="T7" fmla="*/ 2147483646 h 444"/>
              <a:gd name="T8" fmla="*/ 2147483646 w 5752"/>
              <a:gd name="T9" fmla="*/ 2147483646 h 444"/>
              <a:gd name="T10" fmla="*/ 0 w 5752"/>
              <a:gd name="T11" fmla="*/ 2147483646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2147483646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>
              <a:gd name="T0" fmla="*/ 2147483646 w 5767"/>
              <a:gd name="T1" fmla="*/ 2147483646 h 3128"/>
              <a:gd name="T2" fmla="*/ 2147483646 w 5767"/>
              <a:gd name="T3" fmla="*/ 2147483646 h 3128"/>
              <a:gd name="T4" fmla="*/ 2147483646 w 5767"/>
              <a:gd name="T5" fmla="*/ 2147483646 h 3128"/>
              <a:gd name="T6" fmla="*/ 2147483646 w 5767"/>
              <a:gd name="T7" fmla="*/ 2147483646 h 3128"/>
              <a:gd name="T8" fmla="*/ 2147483646 w 5767"/>
              <a:gd name="T9" fmla="*/ 2147483646 h 3128"/>
              <a:gd name="T10" fmla="*/ 2147483646 w 5767"/>
              <a:gd name="T11" fmla="*/ 2147483646 h 3128"/>
              <a:gd name="T12" fmla="*/ 2147483646 w 5767"/>
              <a:gd name="T13" fmla="*/ 0 h 3128"/>
              <a:gd name="T14" fmla="*/ 0 w 5767"/>
              <a:gd name="T15" fmla="*/ 2147483646 h 3128"/>
              <a:gd name="T16" fmla="*/ 2147483646 w 5767"/>
              <a:gd name="T17" fmla="*/ 2147483646 h 3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ko-KR" altLang="en-US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atin typeface="Arial" charset="0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2147483646 h 1008"/>
              <a:gd name="T8" fmla="*/ 2147483646 w 5766"/>
              <a:gd name="T9" fmla="*/ 2147483646 h 1008"/>
              <a:gd name="T10" fmla="*/ 2147483646 w 5766"/>
              <a:gd name="T11" fmla="*/ 2147483646 h 1008"/>
              <a:gd name="T12" fmla="*/ 2147483646 w 5766"/>
              <a:gd name="T13" fmla="*/ 0 h 1008"/>
              <a:gd name="T14" fmla="*/ 0 w 5766"/>
              <a:gd name="T15" fmla="*/ 2147483646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>
              <a:gd name="T0" fmla="*/ 2147483646 w 5752"/>
              <a:gd name="T1" fmla="*/ 2147483646 h 444"/>
              <a:gd name="T2" fmla="*/ 2147483646 w 5752"/>
              <a:gd name="T3" fmla="*/ 2147483646 h 444"/>
              <a:gd name="T4" fmla="*/ 2147483646 w 5752"/>
              <a:gd name="T5" fmla="*/ 2147483646 h 444"/>
              <a:gd name="T6" fmla="*/ 2147483646 w 5752"/>
              <a:gd name="T7" fmla="*/ 2147483646 h 444"/>
              <a:gd name="T8" fmla="*/ 2147483646 w 5752"/>
              <a:gd name="T9" fmla="*/ 2147483646 h 444"/>
              <a:gd name="T10" fmla="*/ 0 w 5752"/>
              <a:gd name="T11" fmla="*/ 2147483646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2147483646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13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-1588" y="5426075"/>
            <a:ext cx="4779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3200">
                <a:solidFill>
                  <a:srgbClr val="E5E9F0"/>
                </a:solidFill>
                <a:latin typeface="Alison" pitchFamily="2" charset="0"/>
                <a:ea typeface="(한)낙서체B" pitchFamily="18" charset="-127"/>
              </a:rPr>
              <a:t>Think ahead &amp; Be different</a:t>
            </a:r>
            <a:endParaRPr lang="ko-KR" altLang="en-US" sz="3200">
              <a:solidFill>
                <a:srgbClr val="E5E9F0"/>
              </a:solidFill>
              <a:latin typeface="Alison" pitchFamily="2" charset="0"/>
              <a:ea typeface="(한)낙서체B" pitchFamily="18" charset="-127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24832-6ABB-44A8-8BE1-FED4969F8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1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86E1-0449-483A-8A70-04E4CA2B3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8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A6CAA-2868-4517-ACDC-BBBBBA813B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8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5FB91-37BF-4F51-BBA6-7C2778D5ED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88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C7023-3986-481F-A9F1-591C5A0D23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58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5E4D-B7B3-4608-8AA2-069322A64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93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350838" y="1600200"/>
            <a:ext cx="8437562" cy="4754563"/>
          </a:xfrm>
        </p:spPr>
        <p:txBody>
          <a:bodyPr/>
          <a:lstStyle/>
          <a:p>
            <a:pPr lv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클릭하십시오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7CB4-BE63-424B-A440-DC8C6FE905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1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4AF69-3491-4311-B3B6-412A85C72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6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1A401-B04A-44D7-910E-C32894859B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8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AAE02-5E79-4A5C-8485-A239EC155E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8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A5DB4-CEC5-4BC0-9474-AB7B1673F9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2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65608-7518-4D9E-A74D-D9626BA99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2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87CE1-C1E4-4A03-A9E4-F772DB03BC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8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D4021-EA49-47F9-965C-B3D22E5788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1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4A7C1-A0DF-462E-B929-177FA02618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2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>
              <a:gd name="T0" fmla="*/ 2147483646 w 5780"/>
              <a:gd name="T1" fmla="*/ 2147483646 h 3622"/>
              <a:gd name="T2" fmla="*/ 2147483646 w 5780"/>
              <a:gd name="T3" fmla="*/ 2147483646 h 3622"/>
              <a:gd name="T4" fmla="*/ 2147483646 w 5780"/>
              <a:gd name="T5" fmla="*/ 0 h 3622"/>
              <a:gd name="T6" fmla="*/ 0 w 5780"/>
              <a:gd name="T7" fmla="*/ 0 h 3622"/>
              <a:gd name="T8" fmla="*/ 2147483646 w 5780"/>
              <a:gd name="T9" fmla="*/ 2147483646 h 36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DE673D-F893-4C22-BEBC-7110F4C306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>
              <a:gd name="T0" fmla="*/ 2147483646 w 5752"/>
              <a:gd name="T1" fmla="*/ 2147483646 h 444"/>
              <a:gd name="T2" fmla="*/ 2147483646 w 5752"/>
              <a:gd name="T3" fmla="*/ 2147483646 h 444"/>
              <a:gd name="T4" fmla="*/ 2147483646 w 5752"/>
              <a:gd name="T5" fmla="*/ 2147483646 h 444"/>
              <a:gd name="T6" fmla="*/ 2147483646 w 5752"/>
              <a:gd name="T7" fmla="*/ 2147483646 h 444"/>
              <a:gd name="T8" fmla="*/ 2147483646 w 5752"/>
              <a:gd name="T9" fmla="*/ 2147483646 h 444"/>
              <a:gd name="T10" fmla="*/ 0 w 5752"/>
              <a:gd name="T11" fmla="*/ 2147483646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2147483646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3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  <p:sldLayoutId id="2147484717" r:id="rId14"/>
    <p:sldLayoutId id="2147484718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179388" y="1773238"/>
            <a:ext cx="8785225" cy="1397000"/>
          </a:xfrm>
        </p:spPr>
        <p:txBody>
          <a:bodyPr/>
          <a:lstStyle/>
          <a:p>
            <a:pPr algn="ctr"/>
            <a:r>
              <a:rPr lang="en-US" altLang="ko-KR" sz="3600" dirty="0">
                <a:ea typeface="굴림" panose="020B0600000101010101" pitchFamily="50" charset="-127"/>
              </a:rPr>
              <a:t>MRP</a:t>
            </a:r>
            <a:r>
              <a:rPr lang="ko-KR" altLang="en-US" sz="3600" dirty="0">
                <a:ea typeface="굴림" panose="020B0600000101010101" pitchFamily="50" charset="-127"/>
              </a:rPr>
              <a:t>구현</a:t>
            </a:r>
            <a:r>
              <a:rPr lang="en-US" altLang="ko-KR" sz="3600" dirty="0">
                <a:ea typeface="굴림" panose="020B0600000101010101" pitchFamily="50" charset="-127"/>
              </a:rPr>
              <a:t/>
            </a:r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ko-KR" altLang="en-US" sz="3200" dirty="0">
                <a:solidFill>
                  <a:srgbClr val="00B050"/>
                </a:solidFill>
                <a:ea typeface="굴림" panose="020B0600000101010101" pitchFamily="50" charset="-127"/>
              </a:rPr>
              <a:t>중간프로젝트</a:t>
            </a: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3492500" y="5732463"/>
            <a:ext cx="5472113" cy="576262"/>
          </a:xfrm>
        </p:spPr>
        <p:txBody>
          <a:bodyPr/>
          <a:lstStyle/>
          <a:p>
            <a:pPr algn="r"/>
            <a:r>
              <a:rPr lang="ko-KR" altLang="en-US" dirty="0">
                <a:ea typeface="굴림" panose="020B0600000101010101" pitchFamily="50" charset="-127"/>
              </a:rPr>
              <a:t>산업인공지능공학과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algn="r"/>
            <a:r>
              <a:rPr lang="en-US" altLang="ko-KR" dirty="0">
                <a:ea typeface="굴림" panose="020B0600000101010101" pitchFamily="50" charset="-127"/>
              </a:rPr>
              <a:t>2024254015 </a:t>
            </a:r>
            <a:r>
              <a:rPr lang="ko-KR" altLang="en-US" dirty="0">
                <a:ea typeface="굴림" panose="020B0600000101010101" pitchFamily="50" charset="-127"/>
              </a:rPr>
              <a:t>박길순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01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LLC </a:t>
            </a:r>
            <a:r>
              <a:rPr lang="ko-KR" altLang="en-US" smtClean="0"/>
              <a:t>계산 부분 추가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44824"/>
            <a:ext cx="677048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IRF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2051720" y="40380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6103321" y="3963835"/>
            <a:ext cx="18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품목코드 인덱스 설정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3FB38E-4884-50CB-DC12-DE54B73B12A2}"/>
              </a:ext>
            </a:extLst>
          </p:cNvPr>
          <p:cNvSpPr txBox="1"/>
          <p:nvPr/>
        </p:nvSpPr>
        <p:spPr>
          <a:xfrm>
            <a:off x="378442" y="2173713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품목코드를 인덱스로 하여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40C97E5-DD9C-0D98-B830-A89C5AD2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01719"/>
            <a:ext cx="6638925" cy="4381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F21DD8C-6087-3DA3-C125-6AC833EEA2B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1916832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C657424-5E32-711D-EC83-219468FE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04" y="2610399"/>
            <a:ext cx="3907715" cy="13534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0AB4D44-5A9B-75AD-E0FC-E24885719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4" y="2734465"/>
            <a:ext cx="4644146" cy="11053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AB6BFE0-8083-6D21-3C91-D97322A1F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" y="4662797"/>
            <a:ext cx="5724525" cy="657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0C1E72D-DD30-E1AA-FD36-92E672B647E7}"/>
              </a:ext>
            </a:extLst>
          </p:cNvPr>
          <p:cNvSpPr txBox="1"/>
          <p:nvPr/>
        </p:nvSpPr>
        <p:spPr>
          <a:xfrm>
            <a:off x="378442" y="4345781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4</a:t>
            </a:r>
            <a:r>
              <a:rPr lang="ko-KR" altLang="en-US" dirty="0"/>
              <a:t>주차 첫 계산을 위해 현재재고와 안전재고를 고려해서 기말재고 컬럼추가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F505976-861A-C0B0-4231-726E9AF88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202" y="5440785"/>
            <a:ext cx="4628564" cy="14154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1776274-7CDE-B2CA-4C55-CD8ADA54B155}"/>
              </a:ext>
            </a:extLst>
          </p:cNvPr>
          <p:cNvSpPr/>
          <p:nvPr/>
        </p:nvSpPr>
        <p:spPr bwMode="auto">
          <a:xfrm>
            <a:off x="6174757" y="5320022"/>
            <a:ext cx="557484" cy="153797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B7B41D-FC71-F607-AB43-5D33BCE8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7" y="1601738"/>
            <a:ext cx="8353425" cy="819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MRP(1/2)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2352650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6084168" y="6381328"/>
            <a:ext cx="18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품목코드 인덱스 설정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F21DD8C-6087-3DA3-C125-6AC833EEA2BD}"/>
              </a:ext>
            </a:extLst>
          </p:cNvPr>
          <p:cNvCxnSpPr>
            <a:cxnSpLocks/>
          </p:cNvCxnSpPr>
          <p:nvPr/>
        </p:nvCxnSpPr>
        <p:spPr bwMode="auto">
          <a:xfrm>
            <a:off x="4346723" y="1872007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66B8837-8E81-BE0B-82DB-A3982855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35982"/>
            <a:ext cx="5105072" cy="2520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5C64DF6-482C-D710-E5AB-FBB5E73F8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132856"/>
            <a:ext cx="2627166" cy="41220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B99E2E-0695-9E28-BBE8-5D15EC1C57D8}"/>
              </a:ext>
            </a:extLst>
          </p:cNvPr>
          <p:cNvSpPr/>
          <p:nvPr/>
        </p:nvSpPr>
        <p:spPr bwMode="auto">
          <a:xfrm>
            <a:off x="5455686" y="2420888"/>
            <a:ext cx="512099" cy="396044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D55E63C-AE7A-9928-975C-EEA9419EF681}"/>
              </a:ext>
            </a:extLst>
          </p:cNvPr>
          <p:cNvSpPr/>
          <p:nvPr/>
        </p:nvSpPr>
        <p:spPr bwMode="auto">
          <a:xfrm>
            <a:off x="354971" y="2735982"/>
            <a:ext cx="400605" cy="263723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0FB769-731E-4DFB-3BF2-69316516CB5B}"/>
              </a:ext>
            </a:extLst>
          </p:cNvPr>
          <p:cNvSpPr txBox="1"/>
          <p:nvPr/>
        </p:nvSpPr>
        <p:spPr>
          <a:xfrm>
            <a:off x="212982" y="5710879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셀병합되어</a:t>
            </a:r>
            <a:r>
              <a:rPr lang="ko-KR" altLang="en-US" dirty="0"/>
              <a:t> 있는 경우 첫 열만 값이 인식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나머지 아래 열은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E165F1F-C260-AD1C-A06C-1F6F1BBD3189}"/>
              </a:ext>
            </a:extLst>
          </p:cNvPr>
          <p:cNvCxnSpPr>
            <a:cxnSpLocks/>
          </p:cNvCxnSpPr>
          <p:nvPr/>
        </p:nvCxnSpPr>
        <p:spPr bwMode="auto">
          <a:xfrm>
            <a:off x="3369568" y="2215716"/>
            <a:ext cx="2199209" cy="4033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2394C1E-2405-90D9-AA4E-C43D4FD940CD}"/>
              </a:ext>
            </a:extLst>
          </p:cNvPr>
          <p:cNvSpPr txBox="1"/>
          <p:nvPr/>
        </p:nvSpPr>
        <p:spPr>
          <a:xfrm>
            <a:off x="3369568" y="23652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멀티인덱스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5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FC53DD9-C967-DD27-531A-3C516D9D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1" y="1518202"/>
            <a:ext cx="8334375" cy="781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MRP(2/2)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1819340" y="649009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fillna</a:t>
            </a:r>
            <a:r>
              <a:rPr lang="en-US" altLang="ko-KR" sz="1400" dirty="0"/>
              <a:t> </a:t>
            </a:r>
            <a:r>
              <a:rPr lang="ko-KR" altLang="en-US" sz="1400" dirty="0"/>
              <a:t>적용 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F21DD8C-6087-3DA3-C125-6AC833EEA2B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1916832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F2ABFD-42DE-039E-007F-C4371A5E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06" y="2503747"/>
            <a:ext cx="2507329" cy="39400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83B063-F3CE-FEFE-8C15-D8BEAE57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91" y="2467068"/>
            <a:ext cx="2516480" cy="3940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C14AE2-B9C6-A1DD-F20B-99A8AE56E44B}"/>
              </a:ext>
            </a:extLst>
          </p:cNvPr>
          <p:cNvSpPr txBox="1"/>
          <p:nvPr/>
        </p:nvSpPr>
        <p:spPr>
          <a:xfrm>
            <a:off x="6012160" y="649009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fillna</a:t>
            </a:r>
            <a:r>
              <a:rPr lang="en-US" altLang="ko-KR" sz="1400" dirty="0"/>
              <a:t> </a:t>
            </a:r>
            <a:r>
              <a:rPr lang="ko-KR" altLang="en-US" sz="1400" dirty="0"/>
              <a:t>적용 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E165F1F-C260-AD1C-A06C-1F6F1BBD3189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657150" y="2912069"/>
            <a:ext cx="1496126" cy="169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8CC327C-8F85-887E-F817-015DB7D833D9}"/>
              </a:ext>
            </a:extLst>
          </p:cNvPr>
          <p:cNvSpPr/>
          <p:nvPr/>
        </p:nvSpPr>
        <p:spPr bwMode="auto">
          <a:xfrm>
            <a:off x="1140670" y="2827186"/>
            <a:ext cx="2516480" cy="16976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372449D-0448-59C1-5820-E1D2D1CA24D4}"/>
              </a:ext>
            </a:extLst>
          </p:cNvPr>
          <p:cNvSpPr/>
          <p:nvPr/>
        </p:nvSpPr>
        <p:spPr bwMode="auto">
          <a:xfrm>
            <a:off x="5166591" y="2780928"/>
            <a:ext cx="2516480" cy="86409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C7469C-D7D2-63AB-5D94-45B9E6A9D243}"/>
              </a:ext>
            </a:extLst>
          </p:cNvPr>
          <p:cNvSpPr txBox="1"/>
          <p:nvPr/>
        </p:nvSpPr>
        <p:spPr>
          <a:xfrm>
            <a:off x="3829574" y="3081835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품목코드 </a:t>
            </a:r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ko-KR" altLang="en-US" sz="1200" dirty="0">
                <a:solidFill>
                  <a:srgbClr val="FF0000"/>
                </a:solidFill>
              </a:rPr>
              <a:t>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선택되는 영역</a:t>
            </a:r>
          </a:p>
        </p:txBody>
      </p:sp>
    </p:spTree>
    <p:extLst>
      <p:ext uri="{BB962C8B-B14F-4D97-AF65-F5344CB8AC3E}">
        <p14:creationId xmlns:p14="http://schemas.microsoft.com/office/powerpoint/2010/main" val="410246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84A06-60C8-712E-4006-3ED5D2E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(1/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xmlns="" id="{1F94E950-94B2-0289-9448-ECBF60C2453D}"/>
              </a:ext>
            </a:extLst>
          </p:cNvPr>
          <p:cNvSpPr/>
          <p:nvPr/>
        </p:nvSpPr>
        <p:spPr bwMode="auto">
          <a:xfrm>
            <a:off x="3131840" y="2132856"/>
            <a:ext cx="1080120" cy="576064"/>
          </a:xfrm>
          <a:prstGeom prst="flowChartDecision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Arial" charset="0"/>
              </a:rPr>
              <a:t>추출 품목 반복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xmlns="" id="{419D5D7D-FEDE-CB99-4766-2F0C68103B35}"/>
              </a:ext>
            </a:extLst>
          </p:cNvPr>
          <p:cNvSpPr/>
          <p:nvPr/>
        </p:nvSpPr>
        <p:spPr bwMode="auto">
          <a:xfrm>
            <a:off x="3131840" y="1556792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1000" dirty="0">
                <a:latin typeface="Arial" charset="0"/>
              </a:rPr>
              <a:t>LLC</a:t>
            </a:r>
            <a:r>
              <a:rPr lang="ko-KR" altLang="en-US" sz="1000" dirty="0">
                <a:latin typeface="Arial" charset="0"/>
              </a:rPr>
              <a:t> 단계별 품목 추출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51ACF895-7C08-3742-7BC5-D21F6DFBD5FC}"/>
              </a:ext>
            </a:extLst>
          </p:cNvPr>
          <p:cNvSpPr/>
          <p:nvPr/>
        </p:nvSpPr>
        <p:spPr bwMode="auto">
          <a:xfrm>
            <a:off x="3131840" y="2852936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>
                <a:latin typeface="Arial" charset="0"/>
              </a:rPr>
              <a:t>선택 품목 </a:t>
            </a:r>
            <a:r>
              <a:rPr lang="en-US" altLang="ko-KR" sz="1000" dirty="0">
                <a:latin typeface="Arial" charset="0"/>
              </a:rPr>
              <a:t>MPS </a:t>
            </a:r>
            <a:r>
              <a:rPr lang="ko-KR" altLang="en-US" sz="1000" dirty="0" err="1">
                <a:latin typeface="Arial" charset="0"/>
              </a:rPr>
              <a:t>총소요량</a:t>
            </a:r>
            <a:r>
              <a:rPr lang="ko-KR" altLang="en-US" sz="1000" dirty="0">
                <a:latin typeface="Arial" charset="0"/>
              </a:rPr>
              <a:t> 업데이트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BEE4FF59-3515-6B42-7CD8-35EB2498E2EF}"/>
              </a:ext>
            </a:extLst>
          </p:cNvPr>
          <p:cNvSpPr/>
          <p:nvPr/>
        </p:nvSpPr>
        <p:spPr bwMode="auto">
          <a:xfrm>
            <a:off x="3131840" y="3429000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1000" dirty="0">
                <a:latin typeface="Arial" charset="0"/>
              </a:rPr>
              <a:t>IRF</a:t>
            </a:r>
            <a:r>
              <a:rPr lang="ko-KR" altLang="en-US" sz="1000" dirty="0">
                <a:latin typeface="Arial" charset="0"/>
              </a:rPr>
              <a:t>의 품목 </a:t>
            </a:r>
            <a:r>
              <a:rPr lang="ko-KR" altLang="en-US" sz="1000" dirty="0" err="1">
                <a:latin typeface="Arial" charset="0"/>
              </a:rPr>
              <a:t>예정입고수량</a:t>
            </a:r>
            <a:r>
              <a:rPr lang="ko-KR" altLang="en-US" sz="1000" dirty="0">
                <a:latin typeface="Arial" charset="0"/>
              </a:rPr>
              <a:t> </a:t>
            </a:r>
            <a:r>
              <a:rPr lang="en-US" altLang="ko-KR" sz="1000" dirty="0">
                <a:latin typeface="Arial" charset="0"/>
              </a:rPr>
              <a:t>MRP </a:t>
            </a:r>
            <a:r>
              <a:rPr lang="ko-KR" altLang="en-US" sz="1000" dirty="0">
                <a:latin typeface="Arial" charset="0"/>
              </a:rPr>
              <a:t>업데이트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xmlns="" id="{6F52AD85-7AE6-E36F-7EFC-79D9A7391548}"/>
              </a:ext>
            </a:extLst>
          </p:cNvPr>
          <p:cNvSpPr/>
          <p:nvPr/>
        </p:nvSpPr>
        <p:spPr bwMode="auto">
          <a:xfrm>
            <a:off x="3131840" y="4005064"/>
            <a:ext cx="1080120" cy="576064"/>
          </a:xfrm>
          <a:prstGeom prst="flowChartDecision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Arial" charset="0"/>
              </a:rPr>
              <a:t>4~17</a:t>
            </a:r>
            <a:r>
              <a:rPr lang="ko-KR" altLang="en-US" sz="1000" dirty="0">
                <a:latin typeface="Arial" charset="0"/>
              </a:rPr>
              <a:t>주차 반복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xmlns="" id="{DE8DFFDB-4D85-3763-B78F-3844F539964D}"/>
              </a:ext>
            </a:extLst>
          </p:cNvPr>
          <p:cNvSpPr/>
          <p:nvPr/>
        </p:nvSpPr>
        <p:spPr bwMode="auto">
          <a:xfrm>
            <a:off x="3131840" y="4725144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>
                <a:latin typeface="Arial" charset="0"/>
              </a:rPr>
              <a:t>품목 </a:t>
            </a:r>
            <a:r>
              <a:rPr lang="ko-KR" altLang="en-US" sz="1000" dirty="0" err="1">
                <a:latin typeface="Arial" charset="0"/>
              </a:rPr>
              <a:t>총소요량</a:t>
            </a:r>
            <a:r>
              <a:rPr lang="ko-KR" altLang="en-US" sz="1000" dirty="0">
                <a:latin typeface="Arial" charset="0"/>
              </a:rPr>
              <a:t> </a:t>
            </a:r>
            <a:r>
              <a:rPr lang="en-US" altLang="ko-KR" sz="1000" dirty="0">
                <a:latin typeface="Arial" charset="0"/>
              </a:rPr>
              <a:t>BOM</a:t>
            </a:r>
            <a:r>
              <a:rPr lang="ko-KR" altLang="en-US" sz="1000" dirty="0">
                <a:latin typeface="Arial" charset="0"/>
              </a:rPr>
              <a:t>참고 업데이트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xmlns="" id="{72903F4C-EC7D-95C6-B35E-6B76BA0AF0F4}"/>
              </a:ext>
            </a:extLst>
          </p:cNvPr>
          <p:cNvSpPr/>
          <p:nvPr/>
        </p:nvSpPr>
        <p:spPr bwMode="auto">
          <a:xfrm>
            <a:off x="6732240" y="1537738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>
                <a:latin typeface="Arial" charset="0"/>
              </a:rPr>
              <a:t>계획수주 계산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xmlns="" id="{3963851A-B2DD-F087-3A8B-D3FB78AA60A0}"/>
              </a:ext>
            </a:extLst>
          </p:cNvPr>
          <p:cNvSpPr/>
          <p:nvPr/>
        </p:nvSpPr>
        <p:spPr bwMode="auto">
          <a:xfrm>
            <a:off x="6732240" y="2204302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>
                <a:latin typeface="Arial" charset="0"/>
              </a:rPr>
              <a:t>예상재고 계산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77DC3589-2BD9-5294-3BE9-CD046C7D8FB8}"/>
              </a:ext>
            </a:extLst>
          </p:cNvPr>
          <p:cNvSpPr/>
          <p:nvPr/>
        </p:nvSpPr>
        <p:spPr bwMode="auto">
          <a:xfrm>
            <a:off x="6732240" y="2870866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>
                <a:latin typeface="Arial" charset="0"/>
              </a:rPr>
              <a:t>계획발주 계산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64ACBDE-9AEE-F7DA-016C-660A93E11F6A}"/>
              </a:ext>
            </a:extLst>
          </p:cNvPr>
          <p:cNvCxnSpPr>
            <a:stCxn id="5" idx="2"/>
            <a:endCxn id="4" idx="0"/>
          </p:cNvCxnSpPr>
          <p:nvPr/>
        </p:nvCxnSpPr>
        <p:spPr bwMode="auto">
          <a:xfrm>
            <a:off x="3671900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91268BBA-515E-45ED-A37A-C570EA00853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3671900" y="2708920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C4CC589-E66D-99EF-7850-2AD47964FB90}"/>
              </a:ext>
            </a:extLst>
          </p:cNvPr>
          <p:cNvCxnSpPr>
            <a:cxnSpLocks/>
          </p:cNvCxnSpPr>
          <p:nvPr/>
        </p:nvCxnSpPr>
        <p:spPr bwMode="auto">
          <a:xfrm>
            <a:off x="3671900" y="3284984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0F9267C-EDD2-066E-F2E0-024248628D48}"/>
              </a:ext>
            </a:extLst>
          </p:cNvPr>
          <p:cNvCxnSpPr>
            <a:cxnSpLocks/>
          </p:cNvCxnSpPr>
          <p:nvPr/>
        </p:nvCxnSpPr>
        <p:spPr bwMode="auto">
          <a:xfrm>
            <a:off x="3674332" y="3861048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71FEC663-FC2D-7CC1-F44E-8C79E001CA92}"/>
              </a:ext>
            </a:extLst>
          </p:cNvPr>
          <p:cNvCxnSpPr>
            <a:cxnSpLocks/>
          </p:cNvCxnSpPr>
          <p:nvPr/>
        </p:nvCxnSpPr>
        <p:spPr bwMode="auto">
          <a:xfrm>
            <a:off x="3674332" y="4581128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B2D48C73-9A2D-3483-E15C-9FD93C7106AB}"/>
              </a:ext>
            </a:extLst>
          </p:cNvPr>
          <p:cNvCxnSpPr>
            <a:cxnSpLocks/>
            <a:stCxn id="67" idx="2"/>
            <a:endCxn id="13" idx="1"/>
          </p:cNvCxnSpPr>
          <p:nvPr/>
        </p:nvCxnSpPr>
        <p:spPr bwMode="auto">
          <a:xfrm rot="5400000" flipH="1" flipV="1">
            <a:off x="3320334" y="3185446"/>
            <a:ext cx="4843590" cy="1980221"/>
          </a:xfrm>
          <a:prstGeom prst="bentConnector4">
            <a:avLst>
              <a:gd name="adj1" fmla="val -3054"/>
              <a:gd name="adj2" fmla="val 79028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4F39A93-F79D-FF16-A773-1141B172268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auto">
          <a:xfrm>
            <a:off x="7272300" y="1969786"/>
            <a:ext cx="0" cy="2345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0AC6DC44-797F-11E6-7813-E7C1E4539E3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auto">
          <a:xfrm>
            <a:off x="7272300" y="2636350"/>
            <a:ext cx="0" cy="2345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D95D35AE-466B-60E5-583D-5783043668FF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 bwMode="auto">
          <a:xfrm rot="10800000" flipV="1">
            <a:off x="4211960" y="2420326"/>
            <a:ext cx="2520280" cy="1872770"/>
          </a:xfrm>
          <a:prstGeom prst="bentConnector3">
            <a:avLst>
              <a:gd name="adj1" fmla="val 29369"/>
            </a:avLst>
          </a:prstGeom>
          <a:solidFill>
            <a:schemeClr val="accent1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E735549-58C7-2476-3F55-1C3DEF220446}"/>
              </a:ext>
            </a:extLst>
          </p:cNvPr>
          <p:cNvSpPr txBox="1"/>
          <p:nvPr/>
        </p:nvSpPr>
        <p:spPr>
          <a:xfrm>
            <a:off x="378442" y="14847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전개 구현 순서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xmlns="" id="{8BFF21D8-2A4B-6DE4-04AE-8352BFBFDDD7}"/>
              </a:ext>
            </a:extLst>
          </p:cNvPr>
          <p:cNvSpPr/>
          <p:nvPr/>
        </p:nvSpPr>
        <p:spPr bwMode="auto">
          <a:xfrm>
            <a:off x="2051719" y="6165304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 err="1">
                <a:latin typeface="Arial" charset="0"/>
              </a:rPr>
              <a:t>순소요량</a:t>
            </a:r>
            <a:r>
              <a:rPr lang="ko-KR" altLang="en-US" sz="1000" dirty="0">
                <a:latin typeface="Arial" charset="0"/>
              </a:rPr>
              <a:t> 계산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xmlns="" id="{6D59D411-BE19-271A-703C-CDB30D49CE45}"/>
              </a:ext>
            </a:extLst>
          </p:cNvPr>
          <p:cNvSpPr/>
          <p:nvPr/>
        </p:nvSpPr>
        <p:spPr bwMode="auto">
          <a:xfrm>
            <a:off x="3131839" y="5341459"/>
            <a:ext cx="1080120" cy="576064"/>
          </a:xfrm>
          <a:prstGeom prst="flowChartDecision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atin typeface="Arial" charset="0"/>
              </a:rPr>
              <a:t>week==4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74E7D94E-078B-F200-0F9A-041D2927A4D7}"/>
              </a:ext>
            </a:extLst>
          </p:cNvPr>
          <p:cNvCxnSpPr>
            <a:cxnSpLocks/>
          </p:cNvCxnSpPr>
          <p:nvPr/>
        </p:nvCxnSpPr>
        <p:spPr bwMode="auto">
          <a:xfrm>
            <a:off x="3671899" y="5157192"/>
            <a:ext cx="0" cy="1440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xmlns="" id="{A30E7ED7-C487-D3AB-E55D-F29FFCAA74F5}"/>
              </a:ext>
            </a:extLst>
          </p:cNvPr>
          <p:cNvSpPr/>
          <p:nvPr/>
        </p:nvSpPr>
        <p:spPr bwMode="auto">
          <a:xfrm>
            <a:off x="4211959" y="6165304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1000" dirty="0" err="1">
                <a:latin typeface="Arial" charset="0"/>
              </a:rPr>
              <a:t>순소요량</a:t>
            </a:r>
            <a:r>
              <a:rPr lang="ko-KR" altLang="en-US" sz="1000" dirty="0">
                <a:latin typeface="Arial" charset="0"/>
              </a:rPr>
              <a:t> 계산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xmlns="" id="{48E72093-9A04-81E0-09F7-6B2FDAB61907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 bwMode="auto">
          <a:xfrm rot="5400000">
            <a:off x="3007949" y="5501353"/>
            <a:ext cx="247781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04AF81AB-EFE8-37AB-7D3F-0203CCBB2A14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 bwMode="auto">
          <a:xfrm rot="16200000" flipH="1">
            <a:off x="4088069" y="5501353"/>
            <a:ext cx="247781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xmlns="" id="{A480C3C9-17E2-815F-27CA-E23FEC164EE5}"/>
              </a:ext>
            </a:extLst>
          </p:cNvPr>
          <p:cNvSpPr/>
          <p:nvPr/>
        </p:nvSpPr>
        <p:spPr bwMode="auto">
          <a:xfrm>
            <a:off x="6732240" y="3518937"/>
            <a:ext cx="1080120" cy="432048"/>
          </a:xfrm>
          <a:prstGeom prst="flowChartProcess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1000" dirty="0">
                <a:latin typeface="Arial" charset="0"/>
              </a:rPr>
              <a:t>MRP </a:t>
            </a:r>
            <a:r>
              <a:rPr lang="ko-KR" altLang="en-US" sz="1000" dirty="0">
                <a:latin typeface="Arial" charset="0"/>
              </a:rPr>
              <a:t>출력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36C86173-3845-885A-0D22-FF96493A05B8}"/>
              </a:ext>
            </a:extLst>
          </p:cNvPr>
          <p:cNvCxnSpPr>
            <a:cxnSpLocks/>
          </p:cNvCxnSpPr>
          <p:nvPr/>
        </p:nvCxnSpPr>
        <p:spPr bwMode="auto">
          <a:xfrm>
            <a:off x="7272300" y="3311742"/>
            <a:ext cx="0" cy="23451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xmlns="" id="{58AAC0D3-675D-F98F-7DAC-949D96530E33}"/>
              </a:ext>
            </a:extLst>
          </p:cNvPr>
          <p:cNvCxnSpPr>
            <a:cxnSpLocks/>
            <a:stCxn id="60" idx="2"/>
            <a:endCxn id="13" idx="1"/>
          </p:cNvCxnSpPr>
          <p:nvPr/>
        </p:nvCxnSpPr>
        <p:spPr bwMode="auto">
          <a:xfrm rot="5400000" flipH="1" flipV="1">
            <a:off x="2240214" y="2105326"/>
            <a:ext cx="4843590" cy="4140461"/>
          </a:xfrm>
          <a:prstGeom prst="bentConnector4">
            <a:avLst>
              <a:gd name="adj1" fmla="val -3054"/>
              <a:gd name="adj2" fmla="val 90082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xmlns="" id="{7919FEB9-AEBB-24A5-28E2-1D93BFF0CBDA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 bwMode="auto">
          <a:xfrm rot="10800000">
            <a:off x="4211960" y="2420888"/>
            <a:ext cx="2520280" cy="666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97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(2/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718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각 품목의 </a:t>
            </a:r>
            <a:r>
              <a:rPr lang="ko-KR" altLang="en-US" dirty="0" err="1"/>
              <a:t>총소요량을</a:t>
            </a:r>
            <a:r>
              <a:rPr lang="ko-KR" altLang="en-US" dirty="0"/>
              <a:t> </a:t>
            </a:r>
            <a:r>
              <a:rPr lang="en-US" altLang="ko-KR" dirty="0"/>
              <a:t>LLC</a:t>
            </a:r>
            <a:r>
              <a:rPr lang="ko-KR" altLang="en-US" dirty="0"/>
              <a:t>순서대로 </a:t>
            </a:r>
            <a:r>
              <a:rPr lang="en-US" altLang="ko-KR" dirty="0"/>
              <a:t>MPS”</a:t>
            </a:r>
            <a:r>
              <a:rPr lang="ko-KR" altLang="en-US" dirty="0" err="1"/>
              <a:t>총소요량</a:t>
            </a:r>
            <a:r>
              <a:rPr lang="en-US" altLang="ko-KR" dirty="0"/>
              <a:t>”</a:t>
            </a:r>
            <a:r>
              <a:rPr lang="ko-KR" altLang="en-US" dirty="0"/>
              <a:t>으로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EB2E0B8-DD3F-A432-DB7D-82796B2A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49371"/>
            <a:ext cx="5295900" cy="17526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14FD58B-03C0-CCA7-38F4-3A17F8B5AAAB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2699792" y="2104582"/>
            <a:ext cx="3024336" cy="282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C5186A-77CF-1307-86CA-436E8147F9BE}"/>
              </a:ext>
            </a:extLst>
          </p:cNvPr>
          <p:cNvSpPr txBox="1"/>
          <p:nvPr/>
        </p:nvSpPr>
        <p:spPr>
          <a:xfrm>
            <a:off x="5724128" y="1994356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LLC </a:t>
            </a:r>
            <a:r>
              <a:rPr lang="ko-KR" altLang="en-US" sz="1200" dirty="0"/>
              <a:t>단계로 정렬한 인덱스를 리스트형태로 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619F37-8437-3BA7-D5DE-F812BDF10D5B}"/>
              </a:ext>
            </a:extLst>
          </p:cNvPr>
          <p:cNvSpPr txBox="1"/>
          <p:nvPr/>
        </p:nvSpPr>
        <p:spPr>
          <a:xfrm>
            <a:off x="5724128" y="224990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품목 수 만큼 </a:t>
            </a:r>
            <a:r>
              <a:rPr lang="en-US" altLang="ko-KR" sz="1200" dirty="0"/>
              <a:t>for</a:t>
            </a:r>
            <a:r>
              <a:rPr lang="ko-KR" altLang="en-US" sz="1200" dirty="0"/>
              <a:t>문 반복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2CB886-C3A8-AD26-0A27-29988F44BC7F}"/>
              </a:ext>
            </a:extLst>
          </p:cNvPr>
          <p:cNvSpPr txBox="1"/>
          <p:nvPr/>
        </p:nvSpPr>
        <p:spPr>
          <a:xfrm>
            <a:off x="5724128" y="2534891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선택된 품목코드가 </a:t>
            </a:r>
            <a:r>
              <a:rPr lang="en-US" altLang="ko-KR" sz="1200" dirty="0"/>
              <a:t>MPS</a:t>
            </a:r>
            <a:r>
              <a:rPr lang="ko-KR" altLang="en-US" sz="1200" dirty="0"/>
              <a:t>에 있는지 검사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D3D9BC4-AF3F-444C-32FB-148A5B95C8EC}"/>
              </a:ext>
            </a:extLst>
          </p:cNvPr>
          <p:cNvCxnSpPr>
            <a:cxnSpLocks/>
          </p:cNvCxnSpPr>
          <p:nvPr/>
        </p:nvCxnSpPr>
        <p:spPr bwMode="auto">
          <a:xfrm>
            <a:off x="2213151" y="2279575"/>
            <a:ext cx="3510977" cy="752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03A3567C-63F2-927E-E25A-E241151AE7D4}"/>
              </a:ext>
            </a:extLst>
          </p:cNvPr>
          <p:cNvCxnSpPr>
            <a:cxnSpLocks/>
          </p:cNvCxnSpPr>
          <p:nvPr/>
        </p:nvCxnSpPr>
        <p:spPr bwMode="auto">
          <a:xfrm>
            <a:off x="2285159" y="2664194"/>
            <a:ext cx="34782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B7ECBF4-EF1D-089F-531D-750F9A1CE4A1}"/>
              </a:ext>
            </a:extLst>
          </p:cNvPr>
          <p:cNvCxnSpPr>
            <a:cxnSpLocks/>
          </p:cNvCxnSpPr>
          <p:nvPr/>
        </p:nvCxnSpPr>
        <p:spPr bwMode="auto">
          <a:xfrm>
            <a:off x="2564483" y="2839877"/>
            <a:ext cx="3198961" cy="1088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31F850-4CF4-465F-EE5D-120541DE8662}"/>
              </a:ext>
            </a:extLst>
          </p:cNvPr>
          <p:cNvSpPr txBox="1"/>
          <p:nvPr/>
        </p:nvSpPr>
        <p:spPr>
          <a:xfrm>
            <a:off x="5724128" y="2829714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MPS</a:t>
            </a:r>
            <a:r>
              <a:rPr lang="ko-KR" altLang="en-US" sz="1200" dirty="0"/>
              <a:t>에서 품목코드가 </a:t>
            </a:r>
            <a:r>
              <a:rPr lang="ko-KR" altLang="en-US" sz="1200" dirty="0" err="1"/>
              <a:t>같은것만</a:t>
            </a:r>
            <a:r>
              <a:rPr lang="ko-KR" altLang="en-US" sz="1200" dirty="0"/>
              <a:t> 추출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A517FD-33AE-8E41-7654-3DD70CA26978}"/>
              </a:ext>
            </a:extLst>
          </p:cNvPr>
          <p:cNvSpPr txBox="1"/>
          <p:nvPr/>
        </p:nvSpPr>
        <p:spPr>
          <a:xfrm>
            <a:off x="539552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320C771-0D41-B7EC-04FF-7F3D4E86C4CB}"/>
              </a:ext>
            </a:extLst>
          </p:cNvPr>
          <p:cNvCxnSpPr>
            <a:cxnSpLocks/>
          </p:cNvCxnSpPr>
          <p:nvPr/>
        </p:nvCxnSpPr>
        <p:spPr bwMode="auto">
          <a:xfrm>
            <a:off x="3275856" y="3020987"/>
            <a:ext cx="2487588" cy="3173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F8F56C-8D5D-D735-3B37-1CD4F17F8415}"/>
              </a:ext>
            </a:extLst>
          </p:cNvPr>
          <p:cNvSpPr txBox="1"/>
          <p:nvPr/>
        </p:nvSpPr>
        <p:spPr>
          <a:xfrm>
            <a:off x="5724128" y="3206321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MPS </a:t>
            </a:r>
            <a:r>
              <a:rPr lang="ko-KR" altLang="en-US" sz="1200" dirty="0"/>
              <a:t>품목의 각 행을 반복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24A6B36C-5037-3602-90C2-9C673BF005F9}"/>
              </a:ext>
            </a:extLst>
          </p:cNvPr>
          <p:cNvCxnSpPr>
            <a:cxnSpLocks/>
          </p:cNvCxnSpPr>
          <p:nvPr/>
        </p:nvCxnSpPr>
        <p:spPr bwMode="auto">
          <a:xfrm>
            <a:off x="3297811" y="3247170"/>
            <a:ext cx="2496027" cy="4997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70C6C7C-1A79-C59F-D621-9D4B73510C0A}"/>
              </a:ext>
            </a:extLst>
          </p:cNvPr>
          <p:cNvSpPr txBox="1"/>
          <p:nvPr/>
        </p:nvSpPr>
        <p:spPr>
          <a:xfrm>
            <a:off x="5724128" y="3542500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MRP</a:t>
            </a:r>
            <a:r>
              <a:rPr lang="ko-KR" altLang="en-US" sz="1200" dirty="0"/>
              <a:t>인덱스에 현재 품목코드와 </a:t>
            </a:r>
            <a:r>
              <a:rPr lang="ko-KR" altLang="en-US" sz="1200" dirty="0" err="1"/>
              <a:t>총소요량이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있는지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예정입고로 설정된 주차가 </a:t>
            </a:r>
            <a:r>
              <a:rPr lang="en-US" altLang="ko-KR" sz="1200" dirty="0"/>
              <a:t>MRP</a:t>
            </a:r>
          </a:p>
          <a:p>
            <a:r>
              <a:rPr lang="ko-KR" altLang="en-US" sz="1200" dirty="0"/>
              <a:t>컬럼에 있는지 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3C07600-2D26-67B9-F24F-C69125EDED43}"/>
              </a:ext>
            </a:extLst>
          </p:cNvPr>
          <p:cNvCxnSpPr>
            <a:cxnSpLocks/>
          </p:cNvCxnSpPr>
          <p:nvPr/>
        </p:nvCxnSpPr>
        <p:spPr bwMode="auto">
          <a:xfrm>
            <a:off x="3314461" y="3461142"/>
            <a:ext cx="2505552" cy="9132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D5411F-AD2F-EFEB-9B2C-DEBE1E3B0B2E}"/>
              </a:ext>
            </a:extLst>
          </p:cNvPr>
          <p:cNvSpPr txBox="1"/>
          <p:nvPr/>
        </p:nvSpPr>
        <p:spPr>
          <a:xfrm>
            <a:off x="5724128" y="4167864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MRP</a:t>
            </a:r>
            <a:r>
              <a:rPr lang="ko-KR" altLang="en-US" sz="1200" dirty="0"/>
              <a:t>의 </a:t>
            </a:r>
            <a:r>
              <a:rPr lang="en-US" altLang="ko-KR" sz="1200" dirty="0"/>
              <a:t>[(</a:t>
            </a:r>
            <a:r>
              <a:rPr lang="ko-KR" altLang="en-US" sz="1200" dirty="0"/>
              <a:t>품목코드</a:t>
            </a:r>
            <a:r>
              <a:rPr lang="en-US" altLang="ko-KR" sz="1200" dirty="0"/>
              <a:t>,’</a:t>
            </a:r>
            <a:r>
              <a:rPr lang="ko-KR" altLang="en-US" sz="1200" dirty="0" err="1"/>
              <a:t>총소요량</a:t>
            </a:r>
            <a:r>
              <a:rPr lang="en-US" altLang="ko-KR" sz="1200" dirty="0"/>
              <a:t>’), </a:t>
            </a:r>
            <a:r>
              <a:rPr lang="ko-KR" altLang="en-US" sz="1200" dirty="0" err="1"/>
              <a:t>예정입고주차</a:t>
            </a:r>
            <a:r>
              <a:rPr lang="en-US" altLang="ko-KR" sz="1200" dirty="0"/>
              <a:t>]</a:t>
            </a:r>
            <a:r>
              <a:rPr lang="ko-KR" altLang="en-US" sz="1200" dirty="0"/>
              <a:t>에</a:t>
            </a:r>
            <a:endParaRPr lang="en-US" altLang="ko-KR" sz="1200" dirty="0"/>
          </a:p>
          <a:p>
            <a:r>
              <a:rPr lang="en-US" altLang="ko-KR" sz="1200" dirty="0"/>
              <a:t>MPS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총소요량을</a:t>
            </a:r>
            <a:r>
              <a:rPr lang="ko-KR" altLang="en-US" sz="1200" dirty="0"/>
              <a:t> 업데이트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E5F0F56-D48D-8ECB-9942-CAE68061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1" y="3461141"/>
            <a:ext cx="2270078" cy="335223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1410490-A434-C2F1-E09E-C4E508B45388}"/>
              </a:ext>
            </a:extLst>
          </p:cNvPr>
          <p:cNvSpPr/>
          <p:nvPr/>
        </p:nvSpPr>
        <p:spPr bwMode="auto">
          <a:xfrm>
            <a:off x="958531" y="3707117"/>
            <a:ext cx="2317325" cy="1500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41A5234-FA7C-223F-E118-2E55402530C2}"/>
              </a:ext>
            </a:extLst>
          </p:cNvPr>
          <p:cNvSpPr/>
          <p:nvPr/>
        </p:nvSpPr>
        <p:spPr bwMode="auto">
          <a:xfrm>
            <a:off x="958531" y="4476176"/>
            <a:ext cx="2317325" cy="1500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D4ACC5-511C-7F3A-749E-988E6339606C}"/>
              </a:ext>
            </a:extLst>
          </p:cNvPr>
          <p:cNvSpPr/>
          <p:nvPr/>
        </p:nvSpPr>
        <p:spPr bwMode="auto">
          <a:xfrm>
            <a:off x="958531" y="5242372"/>
            <a:ext cx="2317325" cy="1500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5B85931-C0A9-E67B-0210-8C18A13F3625}"/>
              </a:ext>
            </a:extLst>
          </p:cNvPr>
          <p:cNvSpPr/>
          <p:nvPr/>
        </p:nvSpPr>
        <p:spPr bwMode="auto">
          <a:xfrm>
            <a:off x="958531" y="6011431"/>
            <a:ext cx="2317325" cy="1500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DCB0B6C-FF20-8E1A-1AC1-61C89E77C628}"/>
              </a:ext>
            </a:extLst>
          </p:cNvPr>
          <p:cNvSpPr txBox="1"/>
          <p:nvPr/>
        </p:nvSpPr>
        <p:spPr>
          <a:xfrm>
            <a:off x="3314461" y="518180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품목코드 </a:t>
            </a:r>
            <a:r>
              <a:rPr lang="en-US" altLang="ko-KR" sz="1200" dirty="0"/>
              <a:t>A,B,C,D</a:t>
            </a:r>
            <a:r>
              <a:rPr lang="ko-KR" altLang="en-US" sz="1200" dirty="0"/>
              <a:t>에 </a:t>
            </a:r>
            <a:r>
              <a:rPr lang="en-US" altLang="ko-KR" sz="1200" dirty="0"/>
              <a:t>MPS</a:t>
            </a:r>
            <a:r>
              <a:rPr lang="ko-KR" altLang="en-US" sz="1200" dirty="0"/>
              <a:t>의 </a:t>
            </a:r>
            <a:endParaRPr lang="en-US" altLang="ko-KR" sz="1200" dirty="0"/>
          </a:p>
          <a:p>
            <a:r>
              <a:rPr lang="ko-KR" altLang="en-US" sz="1200" dirty="0"/>
              <a:t>입고예정 주차별로 </a:t>
            </a:r>
            <a:r>
              <a:rPr lang="ko-KR" altLang="en-US" sz="1200" dirty="0" err="1"/>
              <a:t>총소요량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업데이트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6801B1EB-998C-148E-AA51-31CA63ABB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91" y="4693777"/>
            <a:ext cx="1946514" cy="20100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830AA53-6D89-1104-BA6D-B7A9CEB712CB}"/>
              </a:ext>
            </a:extLst>
          </p:cNvPr>
          <p:cNvSpPr/>
          <p:nvPr/>
        </p:nvSpPr>
        <p:spPr bwMode="auto">
          <a:xfrm>
            <a:off x="5889706" y="5052568"/>
            <a:ext cx="1946515" cy="5366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E2CC51DD-E807-EBE1-D392-9291C1C0EC8D}"/>
              </a:ext>
            </a:extLst>
          </p:cNvPr>
          <p:cNvCxnSpPr>
            <a:cxnSpLocks/>
          </p:cNvCxnSpPr>
          <p:nvPr/>
        </p:nvCxnSpPr>
        <p:spPr bwMode="auto">
          <a:xfrm>
            <a:off x="3257892" y="3757303"/>
            <a:ext cx="2631814" cy="13799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888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9E1ADA8-DF22-D87B-78A1-9E7D5A9A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200"/>
          <a:stretch/>
        </p:blipFill>
        <p:spPr>
          <a:xfrm>
            <a:off x="4742027" y="3913892"/>
            <a:ext cx="3417923" cy="27154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D0C115D-3D2A-2DDF-9E00-9D5D1FE1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6" y="2959757"/>
            <a:ext cx="3907715" cy="13534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AA95C69-21D3-BA6B-A3C8-34DF8101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1060"/>
          <a:stretch/>
        </p:blipFill>
        <p:spPr>
          <a:xfrm>
            <a:off x="467544" y="1910609"/>
            <a:ext cx="7258050" cy="6202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(3/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IRF</a:t>
            </a:r>
            <a:r>
              <a:rPr lang="ko-KR" altLang="en-US" dirty="0"/>
              <a:t>에 있는 예정입고 수량 업데이트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14FD58B-03C0-CCA7-38F4-3A17F8B5AAAB}"/>
              </a:ext>
            </a:extLst>
          </p:cNvPr>
          <p:cNvCxnSpPr>
            <a:cxnSpLocks/>
          </p:cNvCxnSpPr>
          <p:nvPr/>
        </p:nvCxnSpPr>
        <p:spPr bwMode="auto">
          <a:xfrm>
            <a:off x="917475" y="3651862"/>
            <a:ext cx="21900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D5411F-AD2F-EFEB-9B2C-DEBE1E3B0B2E}"/>
              </a:ext>
            </a:extLst>
          </p:cNvPr>
          <p:cNvSpPr txBox="1"/>
          <p:nvPr/>
        </p:nvSpPr>
        <p:spPr>
          <a:xfrm>
            <a:off x="750973" y="5115149"/>
            <a:ext cx="392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mrp.loc</a:t>
            </a:r>
            <a:r>
              <a:rPr lang="en-US" altLang="ko-KR" sz="1200" dirty="0"/>
              <a:t>[(item, '</a:t>
            </a:r>
            <a:r>
              <a:rPr lang="ko-KR" altLang="en-US" sz="1200" dirty="0"/>
              <a:t>예정입고</a:t>
            </a:r>
            <a:r>
              <a:rPr lang="en-US" altLang="ko-KR" sz="1200" dirty="0"/>
              <a:t>'), </a:t>
            </a:r>
            <a:r>
              <a:rPr lang="en-US" altLang="ko-KR" sz="1200" dirty="0" err="1"/>
              <a:t>irf.loc</a:t>
            </a:r>
            <a:r>
              <a:rPr lang="en-US" altLang="ko-KR" sz="1200" dirty="0"/>
              <a:t>[(item, '</a:t>
            </a:r>
            <a:r>
              <a:rPr lang="ko-KR" altLang="en-US" sz="1200" dirty="0" err="1"/>
              <a:t>예정입고시기</a:t>
            </a:r>
            <a:r>
              <a:rPr lang="en-US" altLang="ko-KR" sz="1200" dirty="0"/>
              <a:t>')]]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7268BF-EA14-E071-34F6-20D2F025AF46}"/>
              </a:ext>
            </a:extLst>
          </p:cNvPr>
          <p:cNvSpPr/>
          <p:nvPr/>
        </p:nvSpPr>
        <p:spPr bwMode="auto">
          <a:xfrm>
            <a:off x="3107523" y="3646721"/>
            <a:ext cx="744397" cy="1500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4920C0-A688-B4A6-9FC5-AED56CF28E4A}"/>
              </a:ext>
            </a:extLst>
          </p:cNvPr>
          <p:cNvCxnSpPr>
            <a:cxnSpLocks/>
          </p:cNvCxnSpPr>
          <p:nvPr/>
        </p:nvCxnSpPr>
        <p:spPr bwMode="auto">
          <a:xfrm>
            <a:off x="3419872" y="3212976"/>
            <a:ext cx="0" cy="4234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5E7B9D-1C4B-A637-75EC-F370101C69EF}"/>
              </a:ext>
            </a:extLst>
          </p:cNvPr>
          <p:cNvSpPr txBox="1"/>
          <p:nvPr/>
        </p:nvSpPr>
        <p:spPr>
          <a:xfrm>
            <a:off x="1869419" y="5779545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mrp</a:t>
            </a:r>
            <a:r>
              <a:rPr lang="en-US" altLang="ko-KR" sz="1200" dirty="0"/>
              <a:t>[(‘B’,’</a:t>
            </a:r>
            <a:r>
              <a:rPr lang="ko-KR" altLang="en-US" sz="1200" dirty="0"/>
              <a:t>예정입고</a:t>
            </a:r>
            <a:r>
              <a:rPr lang="en-US" altLang="ko-KR" sz="1200" dirty="0"/>
              <a:t>’), 5)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FEBD4F7-695D-53DF-8DF0-9187D274956C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3583350" y="5779545"/>
            <a:ext cx="2190602" cy="138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F3F0A13-AA34-420C-92BC-45BD3A4991F9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 bwMode="auto">
          <a:xfrm>
            <a:off x="2714812" y="5392148"/>
            <a:ext cx="11573" cy="3873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44821A3-6329-764C-EB4A-BF8732E46B64}"/>
              </a:ext>
            </a:extLst>
          </p:cNvPr>
          <p:cNvSpPr txBox="1"/>
          <p:nvPr/>
        </p:nvSpPr>
        <p:spPr>
          <a:xfrm>
            <a:off x="5702232" y="5590262"/>
            <a:ext cx="310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66FF"/>
                </a:solidFill>
              </a:rPr>
              <a:t>10</a:t>
            </a:r>
            <a:endParaRPr lang="ko-KR" altLang="en-US" sz="800" b="1" dirty="0">
              <a:solidFill>
                <a:srgbClr val="0066F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992D903-DB64-9D8B-464D-FDC3ABC1F9C0}"/>
              </a:ext>
            </a:extLst>
          </p:cNvPr>
          <p:cNvSpPr/>
          <p:nvPr/>
        </p:nvSpPr>
        <p:spPr bwMode="auto">
          <a:xfrm>
            <a:off x="5750796" y="3929600"/>
            <a:ext cx="162461" cy="2154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26E834C-0100-896E-9237-F0043D9DB6A3}"/>
              </a:ext>
            </a:extLst>
          </p:cNvPr>
          <p:cNvSpPr/>
          <p:nvPr/>
        </p:nvSpPr>
        <p:spPr bwMode="auto">
          <a:xfrm>
            <a:off x="4913595" y="5445224"/>
            <a:ext cx="162461" cy="2154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52E1508-CD5E-E975-551F-6C73CB972DDE}"/>
              </a:ext>
            </a:extLst>
          </p:cNvPr>
          <p:cNvSpPr/>
          <p:nvPr/>
        </p:nvSpPr>
        <p:spPr bwMode="auto">
          <a:xfrm>
            <a:off x="2843808" y="3672926"/>
            <a:ext cx="243202" cy="150064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0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24C583-A1C1-CDE6-9FCA-8EE07D5F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80" y="3139777"/>
            <a:ext cx="2126996" cy="3681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AA95C69-21D3-BA6B-A3C8-34DF8101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493" b="2270"/>
          <a:stretch/>
        </p:blipFill>
        <p:spPr>
          <a:xfrm>
            <a:off x="467544" y="1860377"/>
            <a:ext cx="7258050" cy="1183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(4/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611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4-17</a:t>
            </a:r>
            <a:r>
              <a:rPr lang="ko-KR" altLang="en-US" dirty="0"/>
              <a:t>주차 까지 반복하며 </a:t>
            </a:r>
            <a:r>
              <a:rPr lang="en-US" altLang="ko-KR" dirty="0"/>
              <a:t>MRP </a:t>
            </a:r>
            <a:r>
              <a:rPr lang="ko-KR" altLang="en-US" dirty="0"/>
              <a:t>전개 </a:t>
            </a:r>
            <a:r>
              <a:rPr lang="en-US" altLang="ko-KR" dirty="0"/>
              <a:t>: </a:t>
            </a:r>
            <a:r>
              <a:rPr lang="ko-KR" altLang="en-US" dirty="0" err="1"/>
              <a:t>총소요량</a:t>
            </a:r>
            <a:r>
              <a:rPr lang="ko-KR" altLang="en-US" dirty="0"/>
              <a:t> 업데이트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D5411F-AD2F-EFEB-9B2C-DEBE1E3B0B2E}"/>
              </a:ext>
            </a:extLst>
          </p:cNvPr>
          <p:cNvSpPr txBox="1"/>
          <p:nvPr/>
        </p:nvSpPr>
        <p:spPr>
          <a:xfrm>
            <a:off x="5605694" y="5151335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mrp.loc</a:t>
            </a:r>
            <a:r>
              <a:rPr lang="en-US" altLang="ko-KR" sz="1200" dirty="0"/>
              <a:t>[(item, '</a:t>
            </a:r>
            <a:r>
              <a:rPr lang="ko-KR" altLang="en-US" sz="1200" dirty="0" err="1"/>
              <a:t>총소요량</a:t>
            </a:r>
            <a:r>
              <a:rPr lang="en-US" altLang="ko-KR" sz="1200" dirty="0"/>
              <a:t>'), week]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5E7B9D-1C4B-A637-75EC-F370101C69EF}"/>
              </a:ext>
            </a:extLst>
          </p:cNvPr>
          <p:cNvSpPr txBox="1"/>
          <p:nvPr/>
        </p:nvSpPr>
        <p:spPr>
          <a:xfrm>
            <a:off x="5930302" y="566858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mrp</a:t>
            </a:r>
            <a:r>
              <a:rPr lang="en-US" altLang="ko-KR" sz="1200" dirty="0"/>
              <a:t>[(‘C’,’</a:t>
            </a:r>
            <a:r>
              <a:rPr lang="ko-KR" altLang="en-US" sz="1200" dirty="0" err="1"/>
              <a:t>총소요량</a:t>
            </a:r>
            <a:r>
              <a:rPr lang="en-US" altLang="ko-KR" sz="1200" dirty="0"/>
              <a:t>’), 7)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4879A9A-A7E8-E97C-1419-636C7BF048B2}"/>
              </a:ext>
            </a:extLst>
          </p:cNvPr>
          <p:cNvSpPr/>
          <p:nvPr/>
        </p:nvSpPr>
        <p:spPr bwMode="auto">
          <a:xfrm>
            <a:off x="4824490" y="5724494"/>
            <a:ext cx="216024" cy="1385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FEBD4F7-695D-53DF-8DF0-9187D274956C}"/>
              </a:ext>
            </a:extLst>
          </p:cNvPr>
          <p:cNvCxnSpPr>
            <a:cxnSpLocks/>
          </p:cNvCxnSpPr>
          <p:nvPr/>
        </p:nvCxnSpPr>
        <p:spPr bwMode="auto">
          <a:xfrm flipV="1">
            <a:off x="5040514" y="5855894"/>
            <a:ext cx="906892" cy="7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F3F0A13-AA34-420C-92BC-45BD3A4991F9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 bwMode="auto">
          <a:xfrm>
            <a:off x="6791275" y="5428334"/>
            <a:ext cx="0" cy="2402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44821A3-6329-764C-EB4A-BF8732E46B64}"/>
              </a:ext>
            </a:extLst>
          </p:cNvPr>
          <p:cNvSpPr txBox="1"/>
          <p:nvPr/>
        </p:nvSpPr>
        <p:spPr>
          <a:xfrm>
            <a:off x="4972141" y="5616772"/>
            <a:ext cx="92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1200+400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858160-F9ED-C2EE-7231-BA025D7B4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50" y="3245550"/>
            <a:ext cx="1638300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3C13B1-D500-4E63-36A0-75E42634F23B}"/>
              </a:ext>
            </a:extLst>
          </p:cNvPr>
          <p:cNvSpPr txBox="1"/>
          <p:nvPr/>
        </p:nvSpPr>
        <p:spPr>
          <a:xfrm>
            <a:off x="984050" y="324555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bom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E5397AA-D65E-20D8-CA99-E123CDFC9E7D}"/>
              </a:ext>
            </a:extLst>
          </p:cNvPr>
          <p:cNvSpPr/>
          <p:nvPr/>
        </p:nvSpPr>
        <p:spPr bwMode="auto">
          <a:xfrm>
            <a:off x="4824490" y="5532133"/>
            <a:ext cx="216024" cy="138500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1C40D2-862A-FE44-D821-F2F56A1F2A8C}"/>
              </a:ext>
            </a:extLst>
          </p:cNvPr>
          <p:cNvSpPr/>
          <p:nvPr/>
        </p:nvSpPr>
        <p:spPr bwMode="auto">
          <a:xfrm>
            <a:off x="4824490" y="4452996"/>
            <a:ext cx="216024" cy="138500"/>
          </a:xfrm>
          <a:prstGeom prst="rect">
            <a:avLst/>
          </a:prstGeom>
          <a:noFill/>
          <a:ln w="1270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BAE049C-1615-F3B8-068F-3760491EF209}"/>
              </a:ext>
            </a:extLst>
          </p:cNvPr>
          <p:cNvSpPr/>
          <p:nvPr/>
        </p:nvSpPr>
        <p:spPr bwMode="auto">
          <a:xfrm>
            <a:off x="4869315" y="3168334"/>
            <a:ext cx="216024" cy="1385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7895B8B-6D8F-67BD-5C92-7CE83133C675}"/>
              </a:ext>
            </a:extLst>
          </p:cNvPr>
          <p:cNvSpPr/>
          <p:nvPr/>
        </p:nvSpPr>
        <p:spPr bwMode="auto">
          <a:xfrm>
            <a:off x="3343843" y="5717394"/>
            <a:ext cx="216024" cy="1385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F84727-E1B9-1B79-93D3-5A518B00E7CA}"/>
              </a:ext>
            </a:extLst>
          </p:cNvPr>
          <p:cNvSpPr txBox="1"/>
          <p:nvPr/>
        </p:nvSpPr>
        <p:spPr>
          <a:xfrm>
            <a:off x="5605694" y="3619238"/>
            <a:ext cx="2803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 </a:t>
            </a:r>
            <a:r>
              <a:rPr lang="ko-KR" altLang="en-US" sz="1200" dirty="0" err="1">
                <a:solidFill>
                  <a:srgbClr val="FF0000"/>
                </a:solidFill>
              </a:rPr>
              <a:t>총소요량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= MPS</a:t>
            </a:r>
            <a:r>
              <a:rPr lang="ko-KR" altLang="en-US" sz="1200" dirty="0">
                <a:solidFill>
                  <a:srgbClr val="FF0000"/>
                </a:solidFill>
              </a:rPr>
              <a:t>에 계획 </a:t>
            </a:r>
            <a:r>
              <a:rPr lang="ko-KR" altLang="en-US" sz="1200" dirty="0" err="1">
                <a:solidFill>
                  <a:srgbClr val="FF0000"/>
                </a:solidFill>
              </a:rPr>
              <a:t>총소요량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 (A</a:t>
            </a:r>
            <a:r>
              <a:rPr lang="ko-KR" altLang="en-US" sz="1200" dirty="0">
                <a:solidFill>
                  <a:srgbClr val="FF0000"/>
                </a:solidFill>
              </a:rPr>
              <a:t>의 계획발주 </a:t>
            </a:r>
            <a:r>
              <a:rPr lang="en-US" altLang="ko-KR" sz="1200" dirty="0">
                <a:solidFill>
                  <a:srgbClr val="FF0000"/>
                </a:solidFill>
              </a:rPr>
              <a:t>* Qty)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+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   (B</a:t>
            </a:r>
            <a:r>
              <a:rPr lang="ko-KR" altLang="en-US" sz="1200" dirty="0">
                <a:solidFill>
                  <a:srgbClr val="FF0000"/>
                </a:solidFill>
              </a:rPr>
              <a:t>의 계획발주 </a:t>
            </a:r>
            <a:r>
              <a:rPr lang="en-US" altLang="ko-KR" sz="1200" dirty="0">
                <a:solidFill>
                  <a:srgbClr val="FF0000"/>
                </a:solidFill>
              </a:rPr>
              <a:t>* Qty)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= 0 + (1200*1) + (400*1)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  =1600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6E89516-C543-D55C-441F-2DB1448ADBEB}"/>
              </a:ext>
            </a:extLst>
          </p:cNvPr>
          <p:cNvSpPr/>
          <p:nvPr/>
        </p:nvSpPr>
        <p:spPr bwMode="auto">
          <a:xfrm>
            <a:off x="2312569" y="3903381"/>
            <a:ext cx="258949" cy="4706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9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DCF772-B37B-4823-EAED-FD85997E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703"/>
          <a:stretch/>
        </p:blipFill>
        <p:spPr>
          <a:xfrm>
            <a:off x="194623" y="1925924"/>
            <a:ext cx="4959298" cy="2877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A7919D9-E175-A489-6819-BAF3629E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703"/>
          <a:stretch/>
        </p:blipFill>
        <p:spPr>
          <a:xfrm>
            <a:off x="3803702" y="3717032"/>
            <a:ext cx="4959298" cy="28779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(5/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722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4-17</a:t>
            </a:r>
            <a:r>
              <a:rPr lang="ko-KR" altLang="en-US" dirty="0"/>
              <a:t>주차 까지 반복하며 </a:t>
            </a:r>
            <a:r>
              <a:rPr lang="en-US" altLang="ko-KR" dirty="0"/>
              <a:t>MRP </a:t>
            </a:r>
            <a:r>
              <a:rPr lang="ko-KR" altLang="en-US" dirty="0"/>
              <a:t>전개 </a:t>
            </a:r>
            <a:r>
              <a:rPr lang="en-US" altLang="ko-KR" dirty="0"/>
              <a:t>: </a:t>
            </a:r>
            <a:r>
              <a:rPr lang="ko-KR" altLang="en-US" dirty="0" err="1"/>
              <a:t>순소요량</a:t>
            </a:r>
            <a:r>
              <a:rPr lang="en-US" altLang="ko-KR" dirty="0"/>
              <a:t>, </a:t>
            </a:r>
            <a:r>
              <a:rPr lang="ko-KR" altLang="en-US" dirty="0"/>
              <a:t>계획수주</a:t>
            </a:r>
            <a:r>
              <a:rPr lang="en-US" altLang="ko-KR" dirty="0"/>
              <a:t>, </a:t>
            </a:r>
            <a:r>
              <a:rPr lang="ko-KR" altLang="en-US" dirty="0"/>
              <a:t>예상재고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406E19-290E-100E-913D-FDDD5C8DB049}"/>
              </a:ext>
            </a:extLst>
          </p:cNvPr>
          <p:cNvSpPr txBox="1"/>
          <p:nvPr/>
        </p:nvSpPr>
        <p:spPr>
          <a:xfrm>
            <a:off x="5004048" y="2070973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계산시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–</a:t>
            </a:r>
            <a:r>
              <a:rPr lang="ko-KR" altLang="en-US" sz="1200" dirty="0">
                <a:solidFill>
                  <a:srgbClr val="FF0000"/>
                </a:solidFill>
              </a:rPr>
              <a:t>값이 나오는 경우를 고려하여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 err="1">
                <a:solidFill>
                  <a:srgbClr val="FF0000"/>
                </a:solidFill>
              </a:rPr>
              <a:t>일경우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으로 설정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25C394B-1CA8-B72E-D803-B4A918894058}"/>
              </a:ext>
            </a:extLst>
          </p:cNvPr>
          <p:cNvCxnSpPr>
            <a:cxnSpLocks/>
          </p:cNvCxnSpPr>
          <p:nvPr/>
        </p:nvCxnSpPr>
        <p:spPr bwMode="auto">
          <a:xfrm>
            <a:off x="2555776" y="2276872"/>
            <a:ext cx="24482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9ADFB6A-54D8-CCFD-6C02-03D43E7A7543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2555776" y="2301806"/>
            <a:ext cx="2448272" cy="9831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27A7983-106F-2E29-B3AA-B1A7D7C872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3768" y="2332240"/>
            <a:ext cx="2520280" cy="16732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085AB90-6E07-F9A6-75DF-CE8FDF0F4354}"/>
              </a:ext>
            </a:extLst>
          </p:cNvPr>
          <p:cNvSpPr/>
          <p:nvPr/>
        </p:nvSpPr>
        <p:spPr bwMode="auto">
          <a:xfrm>
            <a:off x="1043608" y="1902857"/>
            <a:ext cx="1224136" cy="2031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D422270-1EA5-D9D3-8DAD-6B54C77E5897}"/>
              </a:ext>
            </a:extLst>
          </p:cNvPr>
          <p:cNvSpPr/>
          <p:nvPr/>
        </p:nvSpPr>
        <p:spPr bwMode="auto">
          <a:xfrm>
            <a:off x="5364088" y="3854653"/>
            <a:ext cx="720080" cy="19562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07D81AE-0C5A-0DC3-A66C-C3F0A4D022F9}"/>
              </a:ext>
            </a:extLst>
          </p:cNvPr>
          <p:cNvSpPr/>
          <p:nvPr/>
        </p:nvSpPr>
        <p:spPr bwMode="auto">
          <a:xfrm>
            <a:off x="564522" y="2492094"/>
            <a:ext cx="1487197" cy="2031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511FFB4-E5D3-E42F-40D3-6787F166CB74}"/>
              </a:ext>
            </a:extLst>
          </p:cNvPr>
          <p:cNvSpPr/>
          <p:nvPr/>
        </p:nvSpPr>
        <p:spPr bwMode="auto">
          <a:xfrm>
            <a:off x="4178884" y="4286701"/>
            <a:ext cx="1905283" cy="19562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(6/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512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4-17</a:t>
            </a:r>
            <a:r>
              <a:rPr lang="ko-KR" altLang="en-US" dirty="0"/>
              <a:t>주차 까지 반복하며 </a:t>
            </a:r>
            <a:r>
              <a:rPr lang="en-US" altLang="ko-KR" dirty="0"/>
              <a:t>MRP </a:t>
            </a:r>
            <a:r>
              <a:rPr lang="ko-KR" altLang="en-US" dirty="0"/>
              <a:t>전개 </a:t>
            </a:r>
            <a:r>
              <a:rPr lang="en-US" altLang="ko-KR" dirty="0"/>
              <a:t>: </a:t>
            </a:r>
            <a:r>
              <a:rPr lang="ko-KR" altLang="en-US" dirty="0"/>
              <a:t>계획발주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361538-B1D2-8B16-C8C8-5B714115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94711"/>
            <a:ext cx="73533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FF9E72-1701-6B0C-266E-B9E7DD9643D1}"/>
              </a:ext>
            </a:extLst>
          </p:cNvPr>
          <p:cNvSpPr txBox="1"/>
          <p:nvPr/>
        </p:nvSpPr>
        <p:spPr>
          <a:xfrm>
            <a:off x="5796136" y="1500955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현재주차 </a:t>
            </a:r>
            <a:r>
              <a:rPr lang="en-US" altLang="ko-KR" sz="1200" dirty="0">
                <a:solidFill>
                  <a:srgbClr val="FF0000"/>
                </a:solidFill>
              </a:rPr>
              <a:t>– </a:t>
            </a:r>
            <a:r>
              <a:rPr lang="ko-KR" altLang="en-US" sz="1200" dirty="0">
                <a:solidFill>
                  <a:srgbClr val="FF0000"/>
                </a:solidFill>
              </a:rPr>
              <a:t>인도기간 값이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주차 이상일때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계획발주는 인도기간 고려하여 </a:t>
            </a:r>
            <a:r>
              <a:rPr lang="ko-KR" altLang="en-US" sz="1200" dirty="0" err="1">
                <a:solidFill>
                  <a:srgbClr val="FF0000"/>
                </a:solidFill>
              </a:rPr>
              <a:t>계획수주량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발주진행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6C2C66E-1ADB-0E3E-6D1F-D7C115F65340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3734799" y="1824121"/>
            <a:ext cx="2061337" cy="3390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DF71301-978F-97C3-890E-1C0D53BB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32368"/>
            <a:ext cx="2087985" cy="42640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0EC97C9-67CF-BDAE-2F94-E2295B972EAF}"/>
              </a:ext>
            </a:extLst>
          </p:cNvPr>
          <p:cNvSpPr/>
          <p:nvPr/>
        </p:nvSpPr>
        <p:spPr bwMode="auto">
          <a:xfrm>
            <a:off x="3212813" y="3496763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FC96ED1-6614-BEC0-513F-827F2595956B}"/>
              </a:ext>
            </a:extLst>
          </p:cNvPr>
          <p:cNvSpPr/>
          <p:nvPr/>
        </p:nvSpPr>
        <p:spPr bwMode="auto">
          <a:xfrm>
            <a:off x="2755712" y="3668304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92A02A0-60C6-6F5D-F765-797422064229}"/>
              </a:ext>
            </a:extLst>
          </p:cNvPr>
          <p:cNvSpPr/>
          <p:nvPr/>
        </p:nvSpPr>
        <p:spPr bwMode="auto">
          <a:xfrm>
            <a:off x="3216885" y="4461158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A0874F-F233-7C4C-0734-A65816EE8EAF}"/>
              </a:ext>
            </a:extLst>
          </p:cNvPr>
          <p:cNvSpPr/>
          <p:nvPr/>
        </p:nvSpPr>
        <p:spPr bwMode="auto">
          <a:xfrm>
            <a:off x="2759784" y="4632699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27D7B67-A810-25B8-6CCB-6FC2B82B7635}"/>
              </a:ext>
            </a:extLst>
          </p:cNvPr>
          <p:cNvSpPr/>
          <p:nvPr/>
        </p:nvSpPr>
        <p:spPr bwMode="auto">
          <a:xfrm>
            <a:off x="2755712" y="5453343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70EFA6E-2E57-055E-4108-7B3FBD9A7E2D}"/>
              </a:ext>
            </a:extLst>
          </p:cNvPr>
          <p:cNvSpPr/>
          <p:nvPr/>
        </p:nvSpPr>
        <p:spPr bwMode="auto">
          <a:xfrm>
            <a:off x="2513040" y="5624884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Arial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1563C9A-1C27-8F6B-BDD1-B4862430539F}"/>
              </a:ext>
            </a:extLst>
          </p:cNvPr>
          <p:cNvSpPr/>
          <p:nvPr/>
        </p:nvSpPr>
        <p:spPr bwMode="auto">
          <a:xfrm>
            <a:off x="2513040" y="6435440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7B5A8F0-ED19-DCBF-8EDE-06C1DF95F3CD}"/>
              </a:ext>
            </a:extLst>
          </p:cNvPr>
          <p:cNvSpPr/>
          <p:nvPr/>
        </p:nvSpPr>
        <p:spPr bwMode="auto">
          <a:xfrm>
            <a:off x="2270368" y="6606981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E52D397-02E9-4929-5A14-07D867AA251E}"/>
              </a:ext>
            </a:extLst>
          </p:cNvPr>
          <p:cNvSpPr/>
          <p:nvPr/>
        </p:nvSpPr>
        <p:spPr bwMode="auto">
          <a:xfrm>
            <a:off x="3212813" y="6435440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EF1202A-E0AC-35B5-0352-D33D941B1AFE}"/>
              </a:ext>
            </a:extLst>
          </p:cNvPr>
          <p:cNvSpPr/>
          <p:nvPr/>
        </p:nvSpPr>
        <p:spPr bwMode="auto">
          <a:xfrm>
            <a:off x="2970141" y="6606981"/>
            <a:ext cx="215777" cy="175444"/>
          </a:xfrm>
          <a:prstGeom prst="rect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Arial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C01B026-7689-DA91-98BC-4622999A6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84485"/>
            <a:ext cx="3907715" cy="135343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718EE9-FF3F-FF25-CE29-253FE51960E0}"/>
              </a:ext>
            </a:extLst>
          </p:cNvPr>
          <p:cNvSpPr/>
          <p:nvPr/>
        </p:nvSpPr>
        <p:spPr bwMode="auto">
          <a:xfrm>
            <a:off x="5827102" y="4015603"/>
            <a:ext cx="257066" cy="9223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E1D8307-69AC-342F-47E0-9F52DD40E41A}"/>
              </a:ext>
            </a:extLst>
          </p:cNvPr>
          <p:cNvSpPr txBox="1"/>
          <p:nvPr/>
        </p:nvSpPr>
        <p:spPr>
          <a:xfrm>
            <a:off x="3458157" y="349657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39C242-4052-254A-81A1-9268481AB1D1}"/>
              </a:ext>
            </a:extLst>
          </p:cNvPr>
          <p:cNvSpPr txBox="1"/>
          <p:nvPr/>
        </p:nvSpPr>
        <p:spPr>
          <a:xfrm>
            <a:off x="3458157" y="452589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0D761C2-33F9-BE07-EB5F-3972AE0ADF1D}"/>
              </a:ext>
            </a:extLst>
          </p:cNvPr>
          <p:cNvSpPr txBox="1"/>
          <p:nvPr/>
        </p:nvSpPr>
        <p:spPr>
          <a:xfrm>
            <a:off x="3458157" y="554106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6E6A04-70BD-5A84-BED9-446161BB1D65}"/>
              </a:ext>
            </a:extLst>
          </p:cNvPr>
          <p:cNvSpPr txBox="1"/>
          <p:nvPr/>
        </p:nvSpPr>
        <p:spPr>
          <a:xfrm>
            <a:off x="3458157" y="643544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18589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Project#1 MRP </a:t>
            </a:r>
            <a:r>
              <a:rPr lang="ko-KR" altLang="en-US" dirty="0"/>
              <a:t>전개구현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74309"/>
            <a:ext cx="8048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MRP </a:t>
            </a:r>
            <a:r>
              <a:rPr lang="ko-KR" altLang="en-US" dirty="0"/>
              <a:t>전개 구현</a:t>
            </a:r>
            <a:r>
              <a:rPr lang="en-US" altLang="ko-KR" dirty="0"/>
              <a:t>(7/</a:t>
            </a:r>
            <a:r>
              <a:rPr lang="ko-KR" altLang="en-US" dirty="0" err="1"/>
              <a:t>ㅇ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FC9D47-3FCE-8A28-8FC2-DFF6FEFE0684}"/>
              </a:ext>
            </a:extLst>
          </p:cNvPr>
          <p:cNvSpPr txBox="1"/>
          <p:nvPr/>
        </p:nvSpPr>
        <p:spPr>
          <a:xfrm>
            <a:off x="378442" y="14847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전개 구현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813E1E-F5CB-18B3-0704-E6F62257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14" y="2204864"/>
            <a:ext cx="4022406" cy="4250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733715-39A8-9FB0-40A8-70C5D4668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2204864"/>
            <a:ext cx="4777498" cy="3451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E487DE-D40D-7DBB-9471-F9E6FDF8CDA4}"/>
              </a:ext>
            </a:extLst>
          </p:cNvPr>
          <p:cNvSpPr txBox="1"/>
          <p:nvPr/>
        </p:nvSpPr>
        <p:spPr>
          <a:xfrm>
            <a:off x="1991131" y="18698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122693-0FC6-DF2F-E35B-7A874806E3A1}"/>
              </a:ext>
            </a:extLst>
          </p:cNvPr>
          <p:cNvSpPr txBox="1"/>
          <p:nvPr/>
        </p:nvSpPr>
        <p:spPr>
          <a:xfrm>
            <a:off x="6269080" y="1875601"/>
            <a:ext cx="1398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MRP </a:t>
            </a:r>
            <a:r>
              <a:rPr lang="ko-KR" altLang="en-US" sz="1400" dirty="0"/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23570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Project#1 MRP </a:t>
            </a:r>
            <a:r>
              <a:rPr lang="ko-KR" altLang="en-US" dirty="0"/>
              <a:t>전개구현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56792"/>
            <a:ext cx="7734300" cy="5105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9C95176-15D4-D780-6820-EBF1D1DC32D1}"/>
              </a:ext>
            </a:extLst>
          </p:cNvPr>
          <p:cNvSpPr/>
          <p:nvPr/>
        </p:nvSpPr>
        <p:spPr bwMode="auto">
          <a:xfrm>
            <a:off x="5436096" y="2132856"/>
            <a:ext cx="2880320" cy="446449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9E6AC9-69BC-27E8-48CB-5CCE036724DD}"/>
              </a:ext>
            </a:extLst>
          </p:cNvPr>
          <p:cNvSpPr txBox="1"/>
          <p:nvPr/>
        </p:nvSpPr>
        <p:spPr>
          <a:xfrm>
            <a:off x="6014490" y="4109492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MRP </a:t>
            </a:r>
            <a:r>
              <a:rPr lang="ko-KR" altLang="en-US" b="1" dirty="0">
                <a:solidFill>
                  <a:srgbClr val="FF0000"/>
                </a:solidFill>
              </a:rPr>
              <a:t>전개 구현</a:t>
            </a:r>
          </a:p>
        </p:txBody>
      </p:sp>
    </p:spTree>
    <p:extLst>
      <p:ext uri="{BB962C8B-B14F-4D97-AF65-F5344CB8AC3E}">
        <p14:creationId xmlns:p14="http://schemas.microsoft.com/office/powerpoint/2010/main" val="254866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CA2B05-FCA4-15E5-C5C2-814E1B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C106EE-D3A6-4DEB-BD1E-15C6686D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사용언어 </a:t>
            </a:r>
            <a:r>
              <a:rPr lang="en-US" altLang="ko-KR" dirty="0"/>
              <a:t>: Python</a:t>
            </a:r>
          </a:p>
          <a:p>
            <a:r>
              <a:rPr lang="ko-KR" altLang="en-US" dirty="0"/>
              <a:t>기반자료 </a:t>
            </a:r>
            <a:r>
              <a:rPr lang="en-US" altLang="ko-KR" dirty="0"/>
              <a:t>: </a:t>
            </a:r>
            <a:r>
              <a:rPr lang="ko-KR" altLang="en-US" dirty="0"/>
              <a:t>엑셀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: Google </a:t>
            </a:r>
            <a:r>
              <a:rPr lang="en-US" altLang="ko-KR" dirty="0" err="1"/>
              <a:t>Colab</a:t>
            </a:r>
            <a:endParaRPr lang="en-US" altLang="ko-KR" dirty="0"/>
          </a:p>
          <a:p>
            <a:r>
              <a:rPr lang="ko-KR" altLang="en-US" dirty="0"/>
              <a:t>자료연산 </a:t>
            </a:r>
            <a:r>
              <a:rPr lang="en-US" altLang="ko-KR" dirty="0"/>
              <a:t>: Pandas </a:t>
            </a:r>
            <a:r>
              <a:rPr lang="en-US" altLang="ko-KR" dirty="0" err="1"/>
              <a:t>dataframe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0998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Google </a:t>
            </a:r>
            <a:r>
              <a:rPr lang="en-US" altLang="ko-KR" dirty="0" err="1">
                <a:ea typeface="굴림" panose="020B0600000101010101" pitchFamily="50" charset="-127"/>
              </a:rPr>
              <a:t>Colab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드라이브 연결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3914775" cy="1247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8398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구글</a:t>
            </a:r>
            <a:r>
              <a:rPr lang="ko-KR" altLang="en-US" dirty="0"/>
              <a:t> 드라이브 </a:t>
            </a:r>
            <a:r>
              <a:rPr lang="ko-KR" altLang="en-US" dirty="0" err="1"/>
              <a:t>마운트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 err="1"/>
              <a:t>웹상에</a:t>
            </a:r>
            <a:r>
              <a:rPr lang="ko-KR" altLang="en-US" dirty="0"/>
              <a:t> 올려져 있어서 어느 곳에서나 접속해서 수정 및 실행이 가능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 err="1"/>
              <a:t>구글드라이브를</a:t>
            </a:r>
            <a:r>
              <a:rPr lang="ko-KR" altLang="en-US" dirty="0"/>
              <a:t> 매번 연결해줘야 하는 번거로움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365104"/>
            <a:ext cx="663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구글</a:t>
            </a:r>
            <a:r>
              <a:rPr lang="ko-KR" altLang="en-US" dirty="0"/>
              <a:t> 드라이브에 엑셀파일 업로드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MRP</a:t>
            </a:r>
            <a:r>
              <a:rPr lang="ko-KR" altLang="en-US" dirty="0"/>
              <a:t>전개에 필요한 내용이 포함된 </a:t>
            </a:r>
            <a:r>
              <a:rPr lang="en-US" altLang="ko-KR" dirty="0"/>
              <a:t>MRP.xlsx</a:t>
            </a:r>
            <a:r>
              <a:rPr lang="ko-KR" altLang="en-US" dirty="0"/>
              <a:t>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187624" y="5217758"/>
            <a:ext cx="4077972" cy="1037103"/>
            <a:chOff x="1619672" y="5217758"/>
            <a:chExt cx="4077972" cy="10371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78881"/>
            <a:stretch/>
          </p:blipFill>
          <p:spPr>
            <a:xfrm>
              <a:off x="1619672" y="5217758"/>
              <a:ext cx="1800200" cy="10371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68211" r="-1"/>
            <a:stretch/>
          </p:blipFill>
          <p:spPr>
            <a:xfrm>
              <a:off x="2987824" y="5217758"/>
              <a:ext cx="2709820" cy="1037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A2D0DAA-BC67-6DE3-BE1E-5C65CD05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3676650" cy="3067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1B6F6D-B9C3-B931-B6E4-F3F5DAF8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628800"/>
            <a:ext cx="8401050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4A6487-1D24-2068-4A0F-745AEB70E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43" y="3428999"/>
            <a:ext cx="2938425" cy="303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1979712" y="6550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5414586" y="6550222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품목코드 기준으로 정렬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0412C37-92BD-6FF6-6349-98740B48D388}"/>
              </a:ext>
            </a:extLst>
          </p:cNvPr>
          <p:cNvCxnSpPr>
            <a:cxnSpLocks/>
          </p:cNvCxnSpPr>
          <p:nvPr/>
        </p:nvCxnSpPr>
        <p:spPr bwMode="auto">
          <a:xfrm>
            <a:off x="4242867" y="2636912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2A9684-98E1-E8C3-CA13-7505262026EA}"/>
              </a:ext>
            </a:extLst>
          </p:cNvPr>
          <p:cNvSpPr txBox="1"/>
          <p:nvPr/>
        </p:nvSpPr>
        <p:spPr>
          <a:xfrm>
            <a:off x="4242867" y="2706779"/>
            <a:ext cx="442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엑셀파일에 여러 시트가 있을 경우 이름을 지정하여 읽어 들임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458EC5-25A4-F34B-2920-3F8C8B52E407}"/>
              </a:ext>
            </a:extLst>
          </p:cNvPr>
          <p:cNvCxnSpPr/>
          <p:nvPr/>
        </p:nvCxnSpPr>
        <p:spPr bwMode="auto">
          <a:xfrm flipH="1">
            <a:off x="2267744" y="2636912"/>
            <a:ext cx="2592288" cy="33843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619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1B6F6D-B9C3-B931-B6E4-F3F5DAF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628800"/>
            <a:ext cx="8401050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4A6487-1D24-2068-4A0F-745AEB70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429000"/>
            <a:ext cx="2324428" cy="240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CC71160-D280-2CFC-C0C2-6B64A242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429000"/>
            <a:ext cx="3343275" cy="240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2017231" y="5984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5414586" y="5984695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품목코드 기준으로 정렬</a:t>
            </a:r>
            <a:endParaRPr lang="ko-KR" altLang="en-US" sz="1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8F10736-B70A-C349-50A5-B6D0638B2378}"/>
              </a:ext>
            </a:extLst>
          </p:cNvPr>
          <p:cNvCxnSpPr>
            <a:cxnSpLocks/>
          </p:cNvCxnSpPr>
          <p:nvPr/>
        </p:nvCxnSpPr>
        <p:spPr bwMode="auto">
          <a:xfrm>
            <a:off x="4242867" y="2636912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85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2017231" y="5984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5569275" y="5984695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</a:t>
            </a:r>
            <a:r>
              <a:rPr lang="ko-KR" altLang="en-US" sz="1400" dirty="0"/>
              <a:t> 기준으로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3DED2A-3F9A-7820-F521-026F24B1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11" y="4221088"/>
            <a:ext cx="2381250" cy="137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5DBF0D0-348B-F0B9-C713-EF8FE332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43" y="3737534"/>
            <a:ext cx="1638300" cy="1885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7087DA7-B107-3708-9F61-5BF336933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693665"/>
            <a:ext cx="8315325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3FB38E-4884-50CB-DC12-DE54B73B12A2}"/>
              </a:ext>
            </a:extLst>
          </p:cNvPr>
          <p:cNvSpPr txBox="1"/>
          <p:nvPr/>
        </p:nvSpPr>
        <p:spPr>
          <a:xfrm>
            <a:off x="378442" y="2558231"/>
            <a:ext cx="837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Child</a:t>
            </a:r>
            <a:r>
              <a:rPr lang="ko-KR" altLang="en-US" dirty="0"/>
              <a:t>를 인덱스로 설정한 이유</a:t>
            </a:r>
            <a:r>
              <a:rPr lang="en-US" altLang="ko-KR" dirty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총소요량</a:t>
            </a:r>
            <a:r>
              <a:rPr lang="ko-KR" altLang="en-US" dirty="0"/>
              <a:t> </a:t>
            </a:r>
            <a:r>
              <a:rPr lang="ko-KR" altLang="en-US" dirty="0" err="1"/>
              <a:t>계산시</a:t>
            </a:r>
            <a:r>
              <a:rPr lang="ko-KR" altLang="en-US" dirty="0"/>
              <a:t> 인덱스에 있는 품목을 </a:t>
            </a:r>
            <a:r>
              <a:rPr lang="ko-KR" altLang="en-US" dirty="0" err="1"/>
              <a:t>계산할때</a:t>
            </a:r>
            <a:r>
              <a:rPr lang="ko-KR" altLang="en-US" dirty="0"/>
              <a:t> 추출하여 계산하기 위함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Parent </a:t>
            </a:r>
            <a:r>
              <a:rPr lang="ko-KR" altLang="en-US" dirty="0"/>
              <a:t>계획발주 수량 </a:t>
            </a:r>
            <a:r>
              <a:rPr lang="en-US" altLang="ko-KR" dirty="0"/>
              <a:t>* Qty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A4D4320-48A7-0C06-E7A2-B32A68C5E148}"/>
              </a:ext>
            </a:extLst>
          </p:cNvPr>
          <p:cNvCxnSpPr>
            <a:cxnSpLocks/>
          </p:cNvCxnSpPr>
          <p:nvPr/>
        </p:nvCxnSpPr>
        <p:spPr bwMode="auto">
          <a:xfrm>
            <a:off x="4283968" y="1988840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00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B2ACE-021B-DD49-DB55-DD59E12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2527B5-945A-5DE4-A51D-77302393D6EF}"/>
              </a:ext>
            </a:extLst>
          </p:cNvPr>
          <p:cNvSpPr txBox="1"/>
          <p:nvPr/>
        </p:nvSpPr>
        <p:spPr>
          <a:xfrm>
            <a:off x="3469398" y="57494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엑셀자료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647F62-C79C-5C6A-A046-83A820DFA915}"/>
              </a:ext>
            </a:extLst>
          </p:cNvPr>
          <p:cNvSpPr txBox="1"/>
          <p:nvPr/>
        </p:nvSpPr>
        <p:spPr>
          <a:xfrm>
            <a:off x="6539287" y="5903352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품목코드 인덱스 설정</a:t>
            </a:r>
            <a:r>
              <a:rPr lang="en-US" altLang="ko-KR" sz="1400" dirty="0"/>
              <a:t>, </a:t>
            </a:r>
          </a:p>
          <a:p>
            <a:pPr algn="ctr"/>
            <a:r>
              <a:rPr lang="en-US" altLang="ko-KR" sz="1400" dirty="0"/>
              <a:t>LLC</a:t>
            </a:r>
            <a:r>
              <a:rPr lang="ko-KR" altLang="en-US" sz="1400" dirty="0"/>
              <a:t>기준 오름차순 정렬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3FB38E-4884-50CB-DC12-DE54B73B12A2}"/>
              </a:ext>
            </a:extLst>
          </p:cNvPr>
          <p:cNvSpPr txBox="1"/>
          <p:nvPr/>
        </p:nvSpPr>
        <p:spPr>
          <a:xfrm>
            <a:off x="378442" y="2558231"/>
            <a:ext cx="8141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LLC</a:t>
            </a:r>
            <a:r>
              <a:rPr lang="ko-KR" altLang="en-US" dirty="0"/>
              <a:t>기준으로 오름차순으로 설정한 이유</a:t>
            </a:r>
            <a:r>
              <a:rPr lang="en-US" altLang="ko-KR" dirty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MRP</a:t>
            </a:r>
            <a:r>
              <a:rPr lang="ko-KR" altLang="en-US" dirty="0" err="1"/>
              <a:t>전개시</a:t>
            </a:r>
            <a:r>
              <a:rPr lang="ko-KR" altLang="en-US" dirty="0"/>
              <a:t> </a:t>
            </a:r>
            <a:r>
              <a:rPr lang="en-US" altLang="ko-KR" dirty="0"/>
              <a:t>LLC</a:t>
            </a:r>
            <a:r>
              <a:rPr lang="ko-KR" altLang="en-US" dirty="0"/>
              <a:t>기준으로 </a:t>
            </a:r>
            <a:r>
              <a:rPr lang="en-US" altLang="ko-KR" dirty="0"/>
              <a:t>4~17</a:t>
            </a:r>
            <a:r>
              <a:rPr lang="ko-KR" altLang="en-US" dirty="0"/>
              <a:t>주차 계산을 우선 수행하기 위함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BOM</a:t>
            </a:r>
            <a:r>
              <a:rPr lang="ko-KR" altLang="en-US" dirty="0"/>
              <a:t>을 이용하여 </a:t>
            </a:r>
            <a:r>
              <a:rPr lang="ko-KR" altLang="en-US" dirty="0" err="1"/>
              <a:t>총소요량</a:t>
            </a:r>
            <a:r>
              <a:rPr lang="ko-KR" altLang="en-US" dirty="0"/>
              <a:t> </a:t>
            </a:r>
            <a:r>
              <a:rPr lang="ko-KR" altLang="en-US" dirty="0" err="1"/>
              <a:t>계산시</a:t>
            </a:r>
            <a:r>
              <a:rPr lang="ko-KR" altLang="en-US" dirty="0"/>
              <a:t> 상위레벨의 계획발주 수량이 필요함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A087EC-B67B-C02F-C3F7-4C5BD3B6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55" y="4222622"/>
            <a:ext cx="1981200" cy="135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91DD31B-7395-DF9B-0B4C-292E60BD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979734"/>
            <a:ext cx="942975" cy="18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5809DE0-698A-C61C-F5D0-481D3C3D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07295"/>
            <a:ext cx="3309244" cy="12616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D73CD95-F5B0-D61D-6062-E9C72F387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" y="1701719"/>
            <a:ext cx="6391275" cy="6858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E8C4098-DB04-2EA7-7111-E64D1D1A078C}"/>
              </a:ext>
            </a:extLst>
          </p:cNvPr>
          <p:cNvCxnSpPr>
            <a:cxnSpLocks/>
          </p:cNvCxnSpPr>
          <p:nvPr/>
        </p:nvCxnSpPr>
        <p:spPr bwMode="auto">
          <a:xfrm>
            <a:off x="4292933" y="1961945"/>
            <a:ext cx="11717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91016" y="631623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평가 </a:t>
            </a:r>
            <a:r>
              <a:rPr lang="en-US" altLang="ko-KR" dirty="0" smtClean="0">
                <a:solidFill>
                  <a:srgbClr val="FF0000"/>
                </a:solidFill>
              </a:rPr>
              <a:t>: LLC</a:t>
            </a:r>
            <a:r>
              <a:rPr lang="ko-KR" altLang="en-US" dirty="0" smtClean="0">
                <a:solidFill>
                  <a:srgbClr val="FF0000"/>
                </a:solidFill>
              </a:rPr>
              <a:t>를 계산하는 방법으로 넣어야 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62198"/>
      </p:ext>
    </p:extLst>
  </p:cSld>
  <p:clrMapOvr>
    <a:masterClrMapping/>
  </p:clrMapOvr>
</p:sld>
</file>

<file path=ppt/theme/theme1.xml><?xml version="1.0" encoding="utf-8"?>
<a:theme xmlns:a="http://schemas.openxmlformats.org/drawingml/2006/main" name="571TGp_business_light">
  <a:themeElements>
    <a:clrScheme name="Default Design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0070C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oval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28155</TotalTime>
  <Words>558</Words>
  <Application>Microsoft Office PowerPoint</Application>
  <PresentationFormat>화면 슬라이드 쇼(4:3)</PresentationFormat>
  <Paragraphs>119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(한)낙서체B</vt:lpstr>
      <vt:lpstr>Alison</vt:lpstr>
      <vt:lpstr>굴림</vt:lpstr>
      <vt:lpstr>맑은 고딕</vt:lpstr>
      <vt:lpstr>Arial</vt:lpstr>
      <vt:lpstr>Times New Roman</vt:lpstr>
      <vt:lpstr>Wingdings</vt:lpstr>
      <vt:lpstr>571TGp_business_light</vt:lpstr>
      <vt:lpstr>MRP구현 중간프로젝트</vt:lpstr>
      <vt:lpstr>Project#1 MRP 전개구현(1/2)</vt:lpstr>
      <vt:lpstr>Project#1 MRP 전개구현(2/2)</vt:lpstr>
      <vt:lpstr>개발환경</vt:lpstr>
      <vt:lpstr>Google Colab 드라이브 연결 </vt:lpstr>
      <vt:lpstr>MPS</vt:lpstr>
      <vt:lpstr>MPS</vt:lpstr>
      <vt:lpstr>BOM</vt:lpstr>
      <vt:lpstr>LLC</vt:lpstr>
      <vt:lpstr>LLC 계산 부분 추가</vt:lpstr>
      <vt:lpstr>IRF</vt:lpstr>
      <vt:lpstr>MRP(1/2)</vt:lpstr>
      <vt:lpstr>MRP(2/2)</vt:lpstr>
      <vt:lpstr>MRP 전개 구현(1/ㅇ)</vt:lpstr>
      <vt:lpstr>MRP 전개 구현(2/ㅇ)</vt:lpstr>
      <vt:lpstr>MRP 전개 구현(3/ㅇ)</vt:lpstr>
      <vt:lpstr>MRP 전개 구현(4/ㅇ)</vt:lpstr>
      <vt:lpstr>MRP 전개 구현(5/ㅇ)</vt:lpstr>
      <vt:lpstr>MRP 전개 구현(6/ㅇ)</vt:lpstr>
      <vt:lpstr>MRP 전개 구현(7/ㅇ)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빌 게이츠</dc:creator>
  <cp:lastModifiedBy>Microsoft 계정</cp:lastModifiedBy>
  <cp:revision>928</cp:revision>
  <dcterms:created xsi:type="dcterms:W3CDTF">2010-04-26T03:03:36Z</dcterms:created>
  <dcterms:modified xsi:type="dcterms:W3CDTF">2024-12-15T13:33:15Z</dcterms:modified>
</cp:coreProperties>
</file>