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3.bin"/>
  <Override ContentType="application/vnd.openxmlformats-officedocument.oleObject" PartName="/ppt/embeddings/oleObject4.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Lst>
  <p:sldSz cy="6858000" cx="9144000"/>
  <p:notesSz cx="6858000" cy="9144000"/>
  <p:embeddedFontLst>
    <p:embeddedFont>
      <p:font typeface="Tahoma"/>
      <p:regular r:id="rId79"/>
      <p:bold r:id="rId80"/>
    </p:embeddedFont>
    <p:embeddedFont>
      <p:font typeface="Book Antiqua"/>
      <p:regular r:id="rId81"/>
      <p:bold r:id="rId82"/>
      <p:italic r:id="rId83"/>
      <p:boldItalic r:id="rId84"/>
    </p:embeddedFont>
    <p:embeddedFont>
      <p:font typeface="Arial Black"/>
      <p:regular r:id="rId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86" roundtripDataSignature="AMtx7mjDpvDYF6QfCdy+HQMO7nI5Dgqu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BookAntiqua-boldItalic.fntdata"/><Relationship Id="rId83" Type="http://schemas.openxmlformats.org/officeDocument/2006/relationships/font" Target="fonts/BookAntiqua-italic.fntdata"/><Relationship Id="rId42" Type="http://schemas.openxmlformats.org/officeDocument/2006/relationships/slide" Target="slides/slide37.xml"/><Relationship Id="rId86" Type="http://customschemas.google.com/relationships/presentationmetadata" Target="metadata"/><Relationship Id="rId41" Type="http://schemas.openxmlformats.org/officeDocument/2006/relationships/slide" Target="slides/slide36.xml"/><Relationship Id="rId85" Type="http://schemas.openxmlformats.org/officeDocument/2006/relationships/font" Target="fonts/ArialBlack-regular.fntdata"/><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Tahoma-bold.fntdata"/><Relationship Id="rId82" Type="http://schemas.openxmlformats.org/officeDocument/2006/relationships/font" Target="fonts/BookAntiqua-bold.fntdata"/><Relationship Id="rId81" Type="http://schemas.openxmlformats.org/officeDocument/2006/relationships/font" Target="fonts/BookAntiqu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Tahoma-regular.fntdata"/><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3" name="Google Shape;10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3" name="Google Shape;16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9" name="Google Shape;16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5" name="Google Shape;17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1" name="Google Shape;18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7" name="Google Shape;18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4" name="Google Shape;19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0" name="Google Shape;20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6" name="Google Shape;20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2" name="Google Shape;21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8" name="Google Shape;21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9" name="Google Shape;10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4" name="Google Shape;22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fr-FR"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230" name="Google Shape;23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1" name="Google Shape;231;p21: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rPr lang="fr-FR"/>
              <a:t>Eclatez cette diapo</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fr-FR"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237" name="Google Shape;23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8" name="Google Shape;238;p22: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rPr lang="fr-FR"/>
              <a:t>Eclatez cette diapo</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fr-FR"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244" name="Google Shape;24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5" name="Google Shape;245;p23: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rPr lang="fr-FR"/>
              <a:t>Eclatez cette diapo</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fr-FR"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251" name="Google Shape;25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2" name="Google Shape;252;p24: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rPr lang="fr-FR"/>
              <a:t>Eclatez cette diapo</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8" name="Google Shape;25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4" name="Google Shape;26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0" name="Google Shape;27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fr-FR"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276" name="Google Shape;27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7" name="Google Shape;277;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Comment on écrit un logiciel en basic</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fr-FR"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284" name="Google Shape;28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5" name="Google Shape;285;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Comment on écrit un logiciel en basic</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5" name="Google Shape;11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fr-FR"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301" name="Google Shape;30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 name="Google Shape;302;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Comment on écrit un logiciel en basic</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fr-FR"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309" name="Google Shape;30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0" name="Google Shape;310;p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Comment on écrit un logiciel en basic</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fr-FR"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321" name="Google Shape;32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2" name="Google Shape;322;p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Complétez avec les dates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9" name="Google Shape;32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fr-FR"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335" name="Google Shape;33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6" name="Google Shape;336;p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 : Dossiers brevets 1975, V, p. 2, Ann. propr. ind. 1975, p. 217, PIBD 1975, no 155, III, p. 349</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fr-FR"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342" name="Google Shape;34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3" name="Google Shape;343;p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 : Dossiers brevets 1981, III, p. 1, Ann. propr. ind. 1982, p. 24, note Mathély, PIBD 1981, no 285, III, p. 175, et PIBD 1983, no 318, III, p. 45.</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fr-FR"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349" name="Google Shape;34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0" name="Google Shape;350;p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 : Dossiers brevets 1981, III, p. 1, Ann. propr. ind. 1982, p. 24, note Mathély, PIBD 1981, no 285, III, p. 175, et PIBD 1983, no 318, III, p. 45.</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fr-FR"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356" name="Google Shape;35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7" name="Google Shape;357;p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 : Dossiers brevets 1981, III, p. 1, Ann. propr. ind. 1982, p. 24, note Mathély, PIBD 1981, no 285, III, p. 175, et PIBD 1983, no 318, III, p. 45.</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fr-FR"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363" name="Google Shape;36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4" name="Google Shape;364;p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 : Dossiers brevets 1981, III, p. 1, Ann. propr. ind. 1982, p. 24, note Mathély, PIBD 1981, no 285, III, p. 175, et PIBD 1983, no 318, III, p. 45.</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0" name="Google Shape;37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fr-FR"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125" name="Google Shape;12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6" name="Google Shape;126;p4: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rPr lang="fr-FR"/>
              <a:t>Tableau Word</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6" name="Google Shape;37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fr-FR"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382" name="Google Shape;38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3" name="Google Shape;383;p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9" name="Google Shape;38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5" name="Google Shape;39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1" name="Google Shape;40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7" name="Google Shape;40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3" name="Google Shape;41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9" name="Google Shape;41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6" name="Google Shape;426;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2" name="Google Shape;432;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3" name="Google Shape;13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8" name="Google Shape;43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4" name="Google Shape;444;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0" name="Google Shape;450;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6" name="Google Shape;456;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2" name="Google Shape;462;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8" name="Google Shape;468;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4" name="Google Shape;474;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0" name="Google Shape;480;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6" name="Google Shape;486;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2" name="Google Shape;492;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9" name="Google Shape;13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8" name="Google Shape;498;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6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4" name="Google Shape;504;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0" name="Google Shape;510;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6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fr-FR"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516" name="Google Shape;516;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7" name="Google Shape;517;p6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Eclater cet article</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6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fr-FR"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523" name="Google Shape;523;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4" name="Google Shape;524;p6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Eclater cet article</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6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fr-FR"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530" name="Google Shape;530;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1" name="Google Shape;531;p6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Eclater cet article</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6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fr-FR"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537" name="Google Shape;537;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38" name="Google Shape;538;p66: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rPr lang="fr-FR"/>
              <a:t>Comment on écrit un logiciel en basic</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6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fr-FR"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549" name="Google Shape;549;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0" name="Google Shape;550;p6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Eclater cet article</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6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fr-FR"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556" name="Google Shape;556;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7" name="Google Shape;557;p6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Eclater cet article</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6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fr-FR"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
        <p:nvSpPr>
          <p:cNvPr id="563" name="Google Shape;563;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4" name="Google Shape;564;p6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Eclater cet article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5" name="Google Shape;14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0" name="Google Shape;570;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7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6" name="Google Shape;576;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7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3" name="Google Shape;583;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7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591" name="Google Shape;591;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2" name="Google Shape;592;p7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 : Juris-data n°00286 ; JCP E 2000, p.1157</a:t>
            </a:r>
            <a:endParaRPr/>
          </a:p>
          <a:p>
            <a:pPr indent="0" lvl="0" marL="0" rtl="0" algn="l">
              <a:spcBef>
                <a:spcPts val="36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1" name="Google Shape;15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7" name="Google Shape;15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showMasterSp="0" type="title">
  <p:cSld name="TITLE">
    <p:spTree>
      <p:nvGrpSpPr>
        <p:cNvPr id="22" name="Shape 22"/>
        <p:cNvGrpSpPr/>
        <p:nvPr/>
      </p:nvGrpSpPr>
      <p:grpSpPr>
        <a:xfrm>
          <a:off x="0" y="0"/>
          <a:ext cx="0" cy="0"/>
          <a:chOff x="0" y="0"/>
          <a:chExt cx="0" cy="0"/>
        </a:xfrm>
      </p:grpSpPr>
      <p:grpSp>
        <p:nvGrpSpPr>
          <p:cNvPr id="23" name="Google Shape;23;p75"/>
          <p:cNvGrpSpPr/>
          <p:nvPr/>
        </p:nvGrpSpPr>
        <p:grpSpPr>
          <a:xfrm>
            <a:off x="0" y="2438400"/>
            <a:ext cx="9009063" cy="1052513"/>
            <a:chOff x="0" y="1536"/>
            <a:chExt cx="5675" cy="663"/>
          </a:xfrm>
        </p:grpSpPr>
        <p:grpSp>
          <p:nvGrpSpPr>
            <p:cNvPr id="24" name="Google Shape;24;p75"/>
            <p:cNvGrpSpPr/>
            <p:nvPr/>
          </p:nvGrpSpPr>
          <p:grpSpPr>
            <a:xfrm>
              <a:off x="185" y="1604"/>
              <a:ext cx="449" cy="299"/>
              <a:chOff x="720" y="336"/>
              <a:chExt cx="624" cy="432"/>
            </a:xfrm>
          </p:grpSpPr>
          <p:sp>
            <p:nvSpPr>
              <p:cNvPr id="25" name="Google Shape;25;p75"/>
              <p:cNvSpPr/>
              <p:nvPr/>
            </p:nvSpPr>
            <p:spPr>
              <a:xfrm>
                <a:off x="720" y="336"/>
                <a:ext cx="384" cy="43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26" name="Google Shape;26;p75"/>
              <p:cNvSpPr/>
              <p:nvPr/>
            </p:nvSpPr>
            <p:spPr>
              <a:xfrm>
                <a:off x="1056" y="336"/>
                <a:ext cx="288" cy="43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grpSp>
        <p:grpSp>
          <p:nvGrpSpPr>
            <p:cNvPr id="27" name="Google Shape;27;p75"/>
            <p:cNvGrpSpPr/>
            <p:nvPr/>
          </p:nvGrpSpPr>
          <p:grpSpPr>
            <a:xfrm>
              <a:off x="263" y="1870"/>
              <a:ext cx="466" cy="299"/>
              <a:chOff x="912" y="2640"/>
              <a:chExt cx="672" cy="432"/>
            </a:xfrm>
          </p:grpSpPr>
          <p:sp>
            <p:nvSpPr>
              <p:cNvPr id="28" name="Google Shape;28;p75"/>
              <p:cNvSpPr/>
              <p:nvPr/>
            </p:nvSpPr>
            <p:spPr>
              <a:xfrm>
                <a:off x="912" y="2640"/>
                <a:ext cx="384" cy="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29" name="Google Shape;29;p75"/>
              <p:cNvSpPr/>
              <p:nvPr/>
            </p:nvSpPr>
            <p:spPr>
              <a:xfrm>
                <a:off x="1248" y="2640"/>
                <a:ext cx="336" cy="43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grpSp>
        <p:sp>
          <p:nvSpPr>
            <p:cNvPr id="30" name="Google Shape;30;p75"/>
            <p:cNvSpPr/>
            <p:nvPr/>
          </p:nvSpPr>
          <p:spPr>
            <a:xfrm>
              <a:off x="0" y="1824"/>
              <a:ext cx="353" cy="266"/>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31" name="Google Shape;31;p75"/>
            <p:cNvSpPr/>
            <p:nvPr/>
          </p:nvSpPr>
          <p:spPr>
            <a:xfrm>
              <a:off x="400" y="1536"/>
              <a:ext cx="20" cy="6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32" name="Google Shape;32;p75"/>
            <p:cNvSpPr/>
            <p:nvPr/>
          </p:nvSpPr>
          <p:spPr>
            <a:xfrm flipH="1" rot="10800000">
              <a:off x="199" y="2054"/>
              <a:ext cx="5476" cy="35"/>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grpSp>
      <p:sp>
        <p:nvSpPr>
          <p:cNvPr id="33" name="Google Shape;33;p75"/>
          <p:cNvSpPr txBox="1"/>
          <p:nvPr>
            <p:ph type="ctrTitle"/>
          </p:nvPr>
        </p:nvSpPr>
        <p:spPr>
          <a:xfrm>
            <a:off x="990600" y="1828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400"/>
              </a:spcBef>
              <a:spcAft>
                <a:spcPts val="0"/>
              </a:spcAft>
              <a:buSzPts val="1200"/>
              <a:buFont typeface="Noto Sans Symbols"/>
              <a:buNone/>
              <a:defRPr/>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90"/>
              <a:buChar char="■"/>
              <a:defRPr/>
            </a:lvl5pPr>
            <a:lvl6pPr lvl="5" algn="l">
              <a:spcBef>
                <a:spcPts val="360"/>
              </a:spcBef>
              <a:spcAft>
                <a:spcPts val="0"/>
              </a:spcAft>
              <a:buSzPts val="990"/>
              <a:buChar char="■"/>
              <a:defRPr/>
            </a:lvl6pPr>
            <a:lvl7pPr lvl="6" algn="l">
              <a:spcBef>
                <a:spcPts val="360"/>
              </a:spcBef>
              <a:spcAft>
                <a:spcPts val="0"/>
              </a:spcAft>
              <a:buSzPts val="990"/>
              <a:buChar char="■"/>
              <a:defRPr/>
            </a:lvl7pPr>
            <a:lvl8pPr lvl="7" algn="l">
              <a:spcBef>
                <a:spcPts val="360"/>
              </a:spcBef>
              <a:spcAft>
                <a:spcPts val="0"/>
              </a:spcAft>
              <a:buSzPts val="990"/>
              <a:buChar char="■"/>
              <a:defRPr/>
            </a:lvl8pPr>
            <a:lvl9pPr lvl="8" algn="l">
              <a:spcBef>
                <a:spcPts val="360"/>
              </a:spcBef>
              <a:spcAft>
                <a:spcPts val="0"/>
              </a:spcAft>
              <a:buSzPts val="990"/>
              <a:buChar char="■"/>
              <a:defRPr/>
            </a:lvl9pPr>
          </a:lstStyle>
          <a:p/>
        </p:txBody>
      </p:sp>
      <p:sp>
        <p:nvSpPr>
          <p:cNvPr id="35" name="Google Shape;35;p75"/>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75"/>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75"/>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lt2"/>
                </a:solidFill>
                <a:latin typeface="Tahoma"/>
                <a:ea typeface="Tahoma"/>
                <a:cs typeface="Tahoma"/>
                <a:sym typeface="Tahoma"/>
              </a:defRPr>
            </a:lvl1pPr>
            <a:lvl2pPr indent="0" lvl="1" marL="0" marR="0" algn="r">
              <a:spcBef>
                <a:spcPts val="0"/>
              </a:spcBef>
              <a:spcAft>
                <a:spcPts val="0"/>
              </a:spcAft>
              <a:buNone/>
              <a:defRPr b="0" i="0" sz="1400" u="none" cap="none" strike="noStrike">
                <a:solidFill>
                  <a:schemeClr val="lt2"/>
                </a:solidFill>
                <a:latin typeface="Tahoma"/>
                <a:ea typeface="Tahoma"/>
                <a:cs typeface="Tahoma"/>
                <a:sym typeface="Tahoma"/>
              </a:defRPr>
            </a:lvl2pPr>
            <a:lvl3pPr indent="0" lvl="2" marL="0" marR="0" algn="r">
              <a:spcBef>
                <a:spcPts val="0"/>
              </a:spcBef>
              <a:spcAft>
                <a:spcPts val="0"/>
              </a:spcAft>
              <a:buNone/>
              <a:defRPr b="0" i="0" sz="1400" u="none" cap="none" strike="noStrike">
                <a:solidFill>
                  <a:schemeClr val="lt2"/>
                </a:solidFill>
                <a:latin typeface="Tahoma"/>
                <a:ea typeface="Tahoma"/>
                <a:cs typeface="Tahoma"/>
                <a:sym typeface="Tahoma"/>
              </a:defRPr>
            </a:lvl3pPr>
            <a:lvl4pPr indent="0" lvl="3" marL="0" marR="0" algn="r">
              <a:spcBef>
                <a:spcPts val="0"/>
              </a:spcBef>
              <a:spcAft>
                <a:spcPts val="0"/>
              </a:spcAft>
              <a:buNone/>
              <a:defRPr b="0" i="0" sz="1400" u="none" cap="none" strike="noStrike">
                <a:solidFill>
                  <a:schemeClr val="lt2"/>
                </a:solidFill>
                <a:latin typeface="Tahoma"/>
                <a:ea typeface="Tahoma"/>
                <a:cs typeface="Tahoma"/>
                <a:sym typeface="Tahoma"/>
              </a:defRPr>
            </a:lvl4pPr>
            <a:lvl5pPr indent="0" lvl="4" marL="0" marR="0" algn="r">
              <a:spcBef>
                <a:spcPts val="0"/>
              </a:spcBef>
              <a:spcAft>
                <a:spcPts val="0"/>
              </a:spcAft>
              <a:buNone/>
              <a:defRPr b="0" i="0" sz="1400" u="none" cap="none" strike="noStrike">
                <a:solidFill>
                  <a:schemeClr val="lt2"/>
                </a:solidFill>
                <a:latin typeface="Tahoma"/>
                <a:ea typeface="Tahoma"/>
                <a:cs typeface="Tahoma"/>
                <a:sym typeface="Tahoma"/>
              </a:defRPr>
            </a:lvl5pPr>
            <a:lvl6pPr indent="0" lvl="5" marL="0" marR="0" algn="r">
              <a:spcBef>
                <a:spcPts val="0"/>
              </a:spcBef>
              <a:spcAft>
                <a:spcPts val="0"/>
              </a:spcAft>
              <a:buNone/>
              <a:defRPr b="0" i="0" sz="1400" u="none" cap="none" strike="noStrike">
                <a:solidFill>
                  <a:schemeClr val="lt2"/>
                </a:solidFill>
                <a:latin typeface="Tahoma"/>
                <a:ea typeface="Tahoma"/>
                <a:cs typeface="Tahoma"/>
                <a:sym typeface="Tahoma"/>
              </a:defRPr>
            </a:lvl6pPr>
            <a:lvl7pPr indent="0" lvl="6" marL="0" marR="0" algn="r">
              <a:spcBef>
                <a:spcPts val="0"/>
              </a:spcBef>
              <a:spcAft>
                <a:spcPts val="0"/>
              </a:spcAft>
              <a:buNone/>
              <a:defRPr b="0" i="0" sz="1400" u="none" cap="none" strike="noStrike">
                <a:solidFill>
                  <a:schemeClr val="lt2"/>
                </a:solidFill>
                <a:latin typeface="Tahoma"/>
                <a:ea typeface="Tahoma"/>
                <a:cs typeface="Tahoma"/>
                <a:sym typeface="Tahoma"/>
              </a:defRPr>
            </a:lvl7pPr>
            <a:lvl8pPr indent="0" lvl="7" marL="0" marR="0" algn="r">
              <a:spcBef>
                <a:spcPts val="0"/>
              </a:spcBef>
              <a:spcAft>
                <a:spcPts val="0"/>
              </a:spcAft>
              <a:buNone/>
              <a:defRPr b="0" i="0" sz="1400" u="none" cap="none" strike="noStrike">
                <a:solidFill>
                  <a:schemeClr val="lt2"/>
                </a:solidFill>
                <a:latin typeface="Tahoma"/>
                <a:ea typeface="Tahoma"/>
                <a:cs typeface="Tahoma"/>
                <a:sym typeface="Tahoma"/>
              </a:defRPr>
            </a:lvl8pPr>
            <a:lvl9pPr indent="0" lvl="8" marL="0" marR="0" algn="r">
              <a:spcBef>
                <a:spcPts val="0"/>
              </a:spcBef>
              <a:spcAft>
                <a:spcPts val="0"/>
              </a:spcAft>
              <a:buNone/>
              <a:defRPr b="0" i="0" sz="1400" u="none" cap="none" strike="noStrik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89" name="Shape 89"/>
        <p:cNvGrpSpPr/>
        <p:nvPr/>
      </p:nvGrpSpPr>
      <p:grpSpPr>
        <a:xfrm>
          <a:off x="0" y="0"/>
          <a:ext cx="0" cy="0"/>
          <a:chOff x="0" y="0"/>
          <a:chExt cx="0" cy="0"/>
        </a:xfrm>
      </p:grpSpPr>
      <p:sp>
        <p:nvSpPr>
          <p:cNvPr id="90" name="Google Shape;90;p84"/>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84"/>
          <p:cNvSpPr txBox="1"/>
          <p:nvPr>
            <p:ph idx="1" type="body"/>
          </p:nvPr>
        </p:nvSpPr>
        <p:spPr>
          <a:xfrm rot="5400000">
            <a:off x="2801144" y="-21431"/>
            <a:ext cx="4114800" cy="8193088"/>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91464" lvl="4" marL="2286000" algn="l">
              <a:spcBef>
                <a:spcPts val="360"/>
              </a:spcBef>
              <a:spcAft>
                <a:spcPts val="0"/>
              </a:spcAft>
              <a:buSzPts val="990"/>
              <a:buChar char="■"/>
              <a:defRPr/>
            </a:lvl5pPr>
            <a:lvl6pPr indent="-291464" lvl="5" marL="2743200" algn="l">
              <a:spcBef>
                <a:spcPts val="360"/>
              </a:spcBef>
              <a:spcAft>
                <a:spcPts val="0"/>
              </a:spcAft>
              <a:buSzPts val="990"/>
              <a:buChar char="■"/>
              <a:defRPr/>
            </a:lvl6pPr>
            <a:lvl7pPr indent="-291464" lvl="6" marL="3200400" algn="l">
              <a:spcBef>
                <a:spcPts val="360"/>
              </a:spcBef>
              <a:spcAft>
                <a:spcPts val="0"/>
              </a:spcAft>
              <a:buSzPts val="990"/>
              <a:buChar char="■"/>
              <a:defRPr/>
            </a:lvl7pPr>
            <a:lvl8pPr indent="-291465" lvl="7" marL="3657600" algn="l">
              <a:spcBef>
                <a:spcPts val="360"/>
              </a:spcBef>
              <a:spcAft>
                <a:spcPts val="0"/>
              </a:spcAft>
              <a:buSzPts val="990"/>
              <a:buChar char="■"/>
              <a:defRPr/>
            </a:lvl8pPr>
            <a:lvl9pPr indent="-291465" lvl="8" marL="4114800" algn="l">
              <a:spcBef>
                <a:spcPts val="360"/>
              </a:spcBef>
              <a:spcAft>
                <a:spcPts val="0"/>
              </a:spcAft>
              <a:buSzPts val="990"/>
              <a:buChar char="■"/>
              <a:defRPr/>
            </a:lvl9pPr>
          </a:lstStyle>
          <a:p/>
        </p:txBody>
      </p:sp>
      <p:sp>
        <p:nvSpPr>
          <p:cNvPr id="92" name="Google Shape;92;p84"/>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84"/>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84"/>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sz="1400">
                <a:solidFill>
                  <a:schemeClr val="dk1"/>
                </a:solidFill>
                <a:latin typeface="Tahoma"/>
                <a:ea typeface="Tahoma"/>
                <a:cs typeface="Tahoma"/>
                <a:sym typeface="Tahoma"/>
              </a:defRPr>
            </a:lvl1pPr>
            <a:lvl2pPr indent="0" lvl="1" marL="0" marR="0" algn="r">
              <a:spcBef>
                <a:spcPts val="0"/>
              </a:spcBef>
              <a:spcAft>
                <a:spcPts val="0"/>
              </a:spcAft>
              <a:buNone/>
              <a:defRPr sz="1400">
                <a:solidFill>
                  <a:schemeClr val="dk1"/>
                </a:solidFill>
                <a:latin typeface="Tahoma"/>
                <a:ea typeface="Tahoma"/>
                <a:cs typeface="Tahoma"/>
                <a:sym typeface="Tahoma"/>
              </a:defRPr>
            </a:lvl2pPr>
            <a:lvl3pPr indent="0" lvl="2" marL="0" marR="0" algn="r">
              <a:spcBef>
                <a:spcPts val="0"/>
              </a:spcBef>
              <a:spcAft>
                <a:spcPts val="0"/>
              </a:spcAft>
              <a:buNone/>
              <a:defRPr sz="1400">
                <a:solidFill>
                  <a:schemeClr val="dk1"/>
                </a:solidFill>
                <a:latin typeface="Tahoma"/>
                <a:ea typeface="Tahoma"/>
                <a:cs typeface="Tahoma"/>
                <a:sym typeface="Tahoma"/>
              </a:defRPr>
            </a:lvl3pPr>
            <a:lvl4pPr indent="0" lvl="3" marL="0" marR="0" algn="r">
              <a:spcBef>
                <a:spcPts val="0"/>
              </a:spcBef>
              <a:spcAft>
                <a:spcPts val="0"/>
              </a:spcAft>
              <a:buNone/>
              <a:defRPr sz="1400">
                <a:solidFill>
                  <a:schemeClr val="dk1"/>
                </a:solidFill>
                <a:latin typeface="Tahoma"/>
                <a:ea typeface="Tahoma"/>
                <a:cs typeface="Tahoma"/>
                <a:sym typeface="Tahoma"/>
              </a:defRPr>
            </a:lvl4pPr>
            <a:lvl5pPr indent="0" lvl="4" marL="0" marR="0" algn="r">
              <a:spcBef>
                <a:spcPts val="0"/>
              </a:spcBef>
              <a:spcAft>
                <a:spcPts val="0"/>
              </a:spcAft>
              <a:buNone/>
              <a:defRPr sz="1400">
                <a:solidFill>
                  <a:schemeClr val="dk1"/>
                </a:solidFill>
                <a:latin typeface="Tahoma"/>
                <a:ea typeface="Tahoma"/>
                <a:cs typeface="Tahoma"/>
                <a:sym typeface="Tahoma"/>
              </a:defRPr>
            </a:lvl5pPr>
            <a:lvl6pPr indent="0" lvl="5" marL="0" marR="0" algn="r">
              <a:spcBef>
                <a:spcPts val="0"/>
              </a:spcBef>
              <a:spcAft>
                <a:spcPts val="0"/>
              </a:spcAft>
              <a:buNone/>
              <a:defRPr sz="1400">
                <a:solidFill>
                  <a:schemeClr val="dk1"/>
                </a:solidFill>
                <a:latin typeface="Tahoma"/>
                <a:ea typeface="Tahoma"/>
                <a:cs typeface="Tahoma"/>
                <a:sym typeface="Tahoma"/>
              </a:defRPr>
            </a:lvl6pPr>
            <a:lvl7pPr indent="0" lvl="6" marL="0" marR="0" algn="r">
              <a:spcBef>
                <a:spcPts val="0"/>
              </a:spcBef>
              <a:spcAft>
                <a:spcPts val="0"/>
              </a:spcAft>
              <a:buNone/>
              <a:defRPr sz="1400">
                <a:solidFill>
                  <a:schemeClr val="dk1"/>
                </a:solidFill>
                <a:latin typeface="Tahoma"/>
                <a:ea typeface="Tahoma"/>
                <a:cs typeface="Tahoma"/>
                <a:sym typeface="Tahoma"/>
              </a:defRPr>
            </a:lvl7pPr>
            <a:lvl8pPr indent="0" lvl="7" marL="0" marR="0" algn="r">
              <a:spcBef>
                <a:spcPts val="0"/>
              </a:spcBef>
              <a:spcAft>
                <a:spcPts val="0"/>
              </a:spcAft>
              <a:buNone/>
              <a:defRPr sz="1400">
                <a:solidFill>
                  <a:schemeClr val="dk1"/>
                </a:solidFill>
                <a:latin typeface="Tahoma"/>
                <a:ea typeface="Tahoma"/>
                <a:cs typeface="Tahoma"/>
                <a:sym typeface="Tahoma"/>
              </a:defRPr>
            </a:lvl8pPr>
            <a:lvl9pPr indent="0" lvl="8" marL="0" marR="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95" name="Shape 95"/>
        <p:cNvGrpSpPr/>
        <p:nvPr/>
      </p:nvGrpSpPr>
      <p:grpSpPr>
        <a:xfrm>
          <a:off x="0" y="0"/>
          <a:ext cx="0" cy="0"/>
          <a:chOff x="0" y="0"/>
          <a:chExt cx="0" cy="0"/>
        </a:xfrm>
      </p:grpSpPr>
      <p:sp>
        <p:nvSpPr>
          <p:cNvPr id="96" name="Google Shape;96;p85"/>
          <p:cNvSpPr txBox="1"/>
          <p:nvPr>
            <p:ph type="title"/>
          </p:nvPr>
        </p:nvSpPr>
        <p:spPr>
          <a:xfrm rot="5400000">
            <a:off x="5093494" y="2270919"/>
            <a:ext cx="5675313" cy="20478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85"/>
          <p:cNvSpPr txBox="1"/>
          <p:nvPr>
            <p:ph idx="1" type="body"/>
          </p:nvPr>
        </p:nvSpPr>
        <p:spPr>
          <a:xfrm rot="5400000">
            <a:off x="920750" y="298450"/>
            <a:ext cx="5675313" cy="5992813"/>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91464" lvl="4" marL="2286000" algn="l">
              <a:spcBef>
                <a:spcPts val="360"/>
              </a:spcBef>
              <a:spcAft>
                <a:spcPts val="0"/>
              </a:spcAft>
              <a:buSzPts val="990"/>
              <a:buChar char="■"/>
              <a:defRPr/>
            </a:lvl5pPr>
            <a:lvl6pPr indent="-291464" lvl="5" marL="2743200" algn="l">
              <a:spcBef>
                <a:spcPts val="360"/>
              </a:spcBef>
              <a:spcAft>
                <a:spcPts val="0"/>
              </a:spcAft>
              <a:buSzPts val="990"/>
              <a:buChar char="■"/>
              <a:defRPr/>
            </a:lvl6pPr>
            <a:lvl7pPr indent="-291464" lvl="6" marL="3200400" algn="l">
              <a:spcBef>
                <a:spcPts val="360"/>
              </a:spcBef>
              <a:spcAft>
                <a:spcPts val="0"/>
              </a:spcAft>
              <a:buSzPts val="990"/>
              <a:buChar char="■"/>
              <a:defRPr/>
            </a:lvl7pPr>
            <a:lvl8pPr indent="-291465" lvl="7" marL="3657600" algn="l">
              <a:spcBef>
                <a:spcPts val="360"/>
              </a:spcBef>
              <a:spcAft>
                <a:spcPts val="0"/>
              </a:spcAft>
              <a:buSzPts val="990"/>
              <a:buChar char="■"/>
              <a:defRPr/>
            </a:lvl8pPr>
            <a:lvl9pPr indent="-291465" lvl="8" marL="4114800" algn="l">
              <a:spcBef>
                <a:spcPts val="360"/>
              </a:spcBef>
              <a:spcAft>
                <a:spcPts val="0"/>
              </a:spcAft>
              <a:buSzPts val="990"/>
              <a:buChar char="■"/>
              <a:defRPr/>
            </a:lvl9pPr>
          </a:lstStyle>
          <a:p/>
        </p:txBody>
      </p:sp>
      <p:sp>
        <p:nvSpPr>
          <p:cNvPr id="98" name="Google Shape;98;p85"/>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85"/>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85"/>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sz="1400">
                <a:solidFill>
                  <a:schemeClr val="dk1"/>
                </a:solidFill>
                <a:latin typeface="Tahoma"/>
                <a:ea typeface="Tahoma"/>
                <a:cs typeface="Tahoma"/>
                <a:sym typeface="Tahoma"/>
              </a:defRPr>
            </a:lvl1pPr>
            <a:lvl2pPr indent="0" lvl="1" marL="0" marR="0" algn="r">
              <a:spcBef>
                <a:spcPts val="0"/>
              </a:spcBef>
              <a:spcAft>
                <a:spcPts val="0"/>
              </a:spcAft>
              <a:buNone/>
              <a:defRPr sz="1400">
                <a:solidFill>
                  <a:schemeClr val="dk1"/>
                </a:solidFill>
                <a:latin typeface="Tahoma"/>
                <a:ea typeface="Tahoma"/>
                <a:cs typeface="Tahoma"/>
                <a:sym typeface="Tahoma"/>
              </a:defRPr>
            </a:lvl2pPr>
            <a:lvl3pPr indent="0" lvl="2" marL="0" marR="0" algn="r">
              <a:spcBef>
                <a:spcPts val="0"/>
              </a:spcBef>
              <a:spcAft>
                <a:spcPts val="0"/>
              </a:spcAft>
              <a:buNone/>
              <a:defRPr sz="1400">
                <a:solidFill>
                  <a:schemeClr val="dk1"/>
                </a:solidFill>
                <a:latin typeface="Tahoma"/>
                <a:ea typeface="Tahoma"/>
                <a:cs typeface="Tahoma"/>
                <a:sym typeface="Tahoma"/>
              </a:defRPr>
            </a:lvl3pPr>
            <a:lvl4pPr indent="0" lvl="3" marL="0" marR="0" algn="r">
              <a:spcBef>
                <a:spcPts val="0"/>
              </a:spcBef>
              <a:spcAft>
                <a:spcPts val="0"/>
              </a:spcAft>
              <a:buNone/>
              <a:defRPr sz="1400">
                <a:solidFill>
                  <a:schemeClr val="dk1"/>
                </a:solidFill>
                <a:latin typeface="Tahoma"/>
                <a:ea typeface="Tahoma"/>
                <a:cs typeface="Tahoma"/>
                <a:sym typeface="Tahoma"/>
              </a:defRPr>
            </a:lvl4pPr>
            <a:lvl5pPr indent="0" lvl="4" marL="0" marR="0" algn="r">
              <a:spcBef>
                <a:spcPts val="0"/>
              </a:spcBef>
              <a:spcAft>
                <a:spcPts val="0"/>
              </a:spcAft>
              <a:buNone/>
              <a:defRPr sz="1400">
                <a:solidFill>
                  <a:schemeClr val="dk1"/>
                </a:solidFill>
                <a:latin typeface="Tahoma"/>
                <a:ea typeface="Tahoma"/>
                <a:cs typeface="Tahoma"/>
                <a:sym typeface="Tahoma"/>
              </a:defRPr>
            </a:lvl5pPr>
            <a:lvl6pPr indent="0" lvl="5" marL="0" marR="0" algn="r">
              <a:spcBef>
                <a:spcPts val="0"/>
              </a:spcBef>
              <a:spcAft>
                <a:spcPts val="0"/>
              </a:spcAft>
              <a:buNone/>
              <a:defRPr sz="1400">
                <a:solidFill>
                  <a:schemeClr val="dk1"/>
                </a:solidFill>
                <a:latin typeface="Tahoma"/>
                <a:ea typeface="Tahoma"/>
                <a:cs typeface="Tahoma"/>
                <a:sym typeface="Tahoma"/>
              </a:defRPr>
            </a:lvl6pPr>
            <a:lvl7pPr indent="0" lvl="6" marL="0" marR="0" algn="r">
              <a:spcBef>
                <a:spcPts val="0"/>
              </a:spcBef>
              <a:spcAft>
                <a:spcPts val="0"/>
              </a:spcAft>
              <a:buNone/>
              <a:defRPr sz="1400">
                <a:solidFill>
                  <a:schemeClr val="dk1"/>
                </a:solidFill>
                <a:latin typeface="Tahoma"/>
                <a:ea typeface="Tahoma"/>
                <a:cs typeface="Tahoma"/>
                <a:sym typeface="Tahoma"/>
              </a:defRPr>
            </a:lvl7pPr>
            <a:lvl8pPr indent="0" lvl="7" marL="0" marR="0" algn="r">
              <a:spcBef>
                <a:spcPts val="0"/>
              </a:spcBef>
              <a:spcAft>
                <a:spcPts val="0"/>
              </a:spcAft>
              <a:buNone/>
              <a:defRPr sz="1400">
                <a:solidFill>
                  <a:schemeClr val="dk1"/>
                </a:solidFill>
                <a:latin typeface="Tahoma"/>
                <a:ea typeface="Tahoma"/>
                <a:cs typeface="Tahoma"/>
                <a:sym typeface="Tahoma"/>
              </a:defRPr>
            </a:lvl8pPr>
            <a:lvl9pPr indent="0" lvl="8" marL="0" marR="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38" name="Shape 38"/>
        <p:cNvGrpSpPr/>
        <p:nvPr/>
      </p:nvGrpSpPr>
      <p:grpSpPr>
        <a:xfrm>
          <a:off x="0" y="0"/>
          <a:ext cx="0" cy="0"/>
          <a:chOff x="0" y="0"/>
          <a:chExt cx="0" cy="0"/>
        </a:xfrm>
      </p:grpSpPr>
      <p:sp>
        <p:nvSpPr>
          <p:cNvPr id="39" name="Google Shape;39;p76"/>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76"/>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91464" lvl="4" marL="2286000" algn="l">
              <a:spcBef>
                <a:spcPts val="360"/>
              </a:spcBef>
              <a:spcAft>
                <a:spcPts val="0"/>
              </a:spcAft>
              <a:buSzPts val="990"/>
              <a:buChar char="■"/>
              <a:defRPr/>
            </a:lvl5pPr>
            <a:lvl6pPr indent="-291464" lvl="5" marL="2743200" algn="l">
              <a:spcBef>
                <a:spcPts val="360"/>
              </a:spcBef>
              <a:spcAft>
                <a:spcPts val="0"/>
              </a:spcAft>
              <a:buSzPts val="990"/>
              <a:buChar char="■"/>
              <a:defRPr/>
            </a:lvl6pPr>
            <a:lvl7pPr indent="-291464" lvl="6" marL="3200400" algn="l">
              <a:spcBef>
                <a:spcPts val="360"/>
              </a:spcBef>
              <a:spcAft>
                <a:spcPts val="0"/>
              </a:spcAft>
              <a:buSzPts val="990"/>
              <a:buChar char="■"/>
              <a:defRPr/>
            </a:lvl7pPr>
            <a:lvl8pPr indent="-291465" lvl="7" marL="3657600" algn="l">
              <a:spcBef>
                <a:spcPts val="360"/>
              </a:spcBef>
              <a:spcAft>
                <a:spcPts val="0"/>
              </a:spcAft>
              <a:buSzPts val="990"/>
              <a:buChar char="■"/>
              <a:defRPr/>
            </a:lvl8pPr>
            <a:lvl9pPr indent="-291465" lvl="8" marL="4114800" algn="l">
              <a:spcBef>
                <a:spcPts val="360"/>
              </a:spcBef>
              <a:spcAft>
                <a:spcPts val="0"/>
              </a:spcAft>
              <a:buSzPts val="990"/>
              <a:buChar char="■"/>
              <a:defRPr/>
            </a:lvl9pPr>
          </a:lstStyle>
          <a:p/>
        </p:txBody>
      </p:sp>
      <p:sp>
        <p:nvSpPr>
          <p:cNvPr id="41" name="Google Shape;41;p76"/>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6"/>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6"/>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Tahoma"/>
                <a:ea typeface="Tahoma"/>
                <a:cs typeface="Tahoma"/>
                <a:sym typeface="Tahoma"/>
              </a:defRPr>
            </a:lvl1pPr>
            <a:lvl2pPr indent="0" lvl="1" marL="0" marR="0" algn="r">
              <a:spcBef>
                <a:spcPts val="0"/>
              </a:spcBef>
              <a:spcAft>
                <a:spcPts val="0"/>
              </a:spcAft>
              <a:buNone/>
              <a:defRPr b="0" i="0" sz="1400" u="none" cap="none" strike="noStrike">
                <a:solidFill>
                  <a:schemeClr val="dk1"/>
                </a:solidFill>
                <a:latin typeface="Tahoma"/>
                <a:ea typeface="Tahoma"/>
                <a:cs typeface="Tahoma"/>
                <a:sym typeface="Tahoma"/>
              </a:defRPr>
            </a:lvl2pPr>
            <a:lvl3pPr indent="0" lvl="2" marL="0" marR="0" algn="r">
              <a:spcBef>
                <a:spcPts val="0"/>
              </a:spcBef>
              <a:spcAft>
                <a:spcPts val="0"/>
              </a:spcAft>
              <a:buNone/>
              <a:defRPr b="0" i="0" sz="1400" u="none" cap="none" strike="noStrike">
                <a:solidFill>
                  <a:schemeClr val="dk1"/>
                </a:solidFill>
                <a:latin typeface="Tahoma"/>
                <a:ea typeface="Tahoma"/>
                <a:cs typeface="Tahoma"/>
                <a:sym typeface="Tahoma"/>
              </a:defRPr>
            </a:lvl3pPr>
            <a:lvl4pPr indent="0" lvl="3" marL="0" marR="0" algn="r">
              <a:spcBef>
                <a:spcPts val="0"/>
              </a:spcBef>
              <a:spcAft>
                <a:spcPts val="0"/>
              </a:spcAft>
              <a:buNone/>
              <a:defRPr b="0" i="0" sz="1400" u="none" cap="none" strike="noStrike">
                <a:solidFill>
                  <a:schemeClr val="dk1"/>
                </a:solidFill>
                <a:latin typeface="Tahoma"/>
                <a:ea typeface="Tahoma"/>
                <a:cs typeface="Tahoma"/>
                <a:sym typeface="Tahoma"/>
              </a:defRPr>
            </a:lvl4pPr>
            <a:lvl5pPr indent="0" lvl="4" marL="0" marR="0" algn="r">
              <a:spcBef>
                <a:spcPts val="0"/>
              </a:spcBef>
              <a:spcAft>
                <a:spcPts val="0"/>
              </a:spcAft>
              <a:buNone/>
              <a:defRPr b="0" i="0" sz="1400" u="none" cap="none" strike="noStrike">
                <a:solidFill>
                  <a:schemeClr val="dk1"/>
                </a:solidFill>
                <a:latin typeface="Tahoma"/>
                <a:ea typeface="Tahoma"/>
                <a:cs typeface="Tahoma"/>
                <a:sym typeface="Tahoma"/>
              </a:defRPr>
            </a:lvl5pPr>
            <a:lvl6pPr indent="0" lvl="5" marL="0" marR="0" algn="r">
              <a:spcBef>
                <a:spcPts val="0"/>
              </a:spcBef>
              <a:spcAft>
                <a:spcPts val="0"/>
              </a:spcAft>
              <a:buNone/>
              <a:defRPr b="0" i="0" sz="1400" u="none" cap="none" strike="noStrike">
                <a:solidFill>
                  <a:schemeClr val="dk1"/>
                </a:solidFill>
                <a:latin typeface="Tahoma"/>
                <a:ea typeface="Tahoma"/>
                <a:cs typeface="Tahoma"/>
                <a:sym typeface="Tahoma"/>
              </a:defRPr>
            </a:lvl6pPr>
            <a:lvl7pPr indent="0" lvl="6" marL="0" marR="0" algn="r">
              <a:spcBef>
                <a:spcPts val="0"/>
              </a:spcBef>
              <a:spcAft>
                <a:spcPts val="0"/>
              </a:spcAft>
              <a:buNone/>
              <a:defRPr b="0" i="0" sz="1400" u="none" cap="none" strike="noStrike">
                <a:solidFill>
                  <a:schemeClr val="dk1"/>
                </a:solidFill>
                <a:latin typeface="Tahoma"/>
                <a:ea typeface="Tahoma"/>
                <a:cs typeface="Tahoma"/>
                <a:sym typeface="Tahoma"/>
              </a:defRPr>
            </a:lvl7pPr>
            <a:lvl8pPr indent="0" lvl="7" marL="0" marR="0" algn="r">
              <a:spcBef>
                <a:spcPts val="0"/>
              </a:spcBef>
              <a:spcAft>
                <a:spcPts val="0"/>
              </a:spcAft>
              <a:buNone/>
              <a:defRPr b="0" i="0" sz="1400" u="none" cap="none" strike="noStrike">
                <a:solidFill>
                  <a:schemeClr val="dk1"/>
                </a:solidFill>
                <a:latin typeface="Tahoma"/>
                <a:ea typeface="Tahoma"/>
                <a:cs typeface="Tahoma"/>
                <a:sym typeface="Tahoma"/>
              </a:defRPr>
            </a:lvl8pPr>
            <a:lvl9pPr indent="0" lvl="8" marL="0" marR="0" algn="r">
              <a:spcBef>
                <a:spcPts val="0"/>
              </a:spcBef>
              <a:spcAft>
                <a:spcPts val="0"/>
              </a:spcAft>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44" name="Shape 44"/>
        <p:cNvGrpSpPr/>
        <p:nvPr/>
      </p:nvGrpSpPr>
      <p:grpSpPr>
        <a:xfrm>
          <a:off x="0" y="0"/>
          <a:ext cx="0" cy="0"/>
          <a:chOff x="0" y="0"/>
          <a:chExt cx="0" cy="0"/>
        </a:xfrm>
      </p:grpSpPr>
      <p:sp>
        <p:nvSpPr>
          <p:cNvPr id="45" name="Google Shape;45;p7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200"/>
              <a:buNone/>
              <a:defRPr sz="2000"/>
            </a:lvl1pPr>
            <a:lvl2pPr indent="-228600" lvl="1" marL="914400" algn="l">
              <a:spcBef>
                <a:spcPts val="360"/>
              </a:spcBef>
              <a:spcAft>
                <a:spcPts val="0"/>
              </a:spcAft>
              <a:buSzPts val="990"/>
              <a:buNone/>
              <a:defRPr sz="1800"/>
            </a:lvl2pPr>
            <a:lvl3pPr indent="-228600" lvl="2" marL="1371600" algn="l">
              <a:spcBef>
                <a:spcPts val="320"/>
              </a:spcBef>
              <a:spcAft>
                <a:spcPts val="0"/>
              </a:spcAft>
              <a:buSzPts val="800"/>
              <a:buNone/>
              <a:defRPr sz="1600"/>
            </a:lvl3pPr>
            <a:lvl4pPr indent="-228600" lvl="3" marL="1828800" algn="l">
              <a:spcBef>
                <a:spcPts val="280"/>
              </a:spcBef>
              <a:spcAft>
                <a:spcPts val="0"/>
              </a:spcAft>
              <a:buSzPts val="770"/>
              <a:buNone/>
              <a:defRPr sz="1400"/>
            </a:lvl4pPr>
            <a:lvl5pPr indent="-228600" lvl="4" marL="2286000" algn="l">
              <a:spcBef>
                <a:spcPts val="280"/>
              </a:spcBef>
              <a:spcAft>
                <a:spcPts val="0"/>
              </a:spcAft>
              <a:buSzPts val="770"/>
              <a:buNone/>
              <a:defRPr sz="1400"/>
            </a:lvl5pPr>
            <a:lvl6pPr indent="-228600" lvl="5" marL="2743200" algn="l">
              <a:spcBef>
                <a:spcPts val="280"/>
              </a:spcBef>
              <a:spcAft>
                <a:spcPts val="0"/>
              </a:spcAft>
              <a:buSzPts val="770"/>
              <a:buNone/>
              <a:defRPr sz="1400"/>
            </a:lvl6pPr>
            <a:lvl7pPr indent="-228600" lvl="6" marL="3200400" algn="l">
              <a:spcBef>
                <a:spcPts val="280"/>
              </a:spcBef>
              <a:spcAft>
                <a:spcPts val="0"/>
              </a:spcAft>
              <a:buSzPts val="770"/>
              <a:buNone/>
              <a:defRPr sz="1400"/>
            </a:lvl7pPr>
            <a:lvl8pPr indent="-228600" lvl="7" marL="3657600" algn="l">
              <a:spcBef>
                <a:spcPts val="280"/>
              </a:spcBef>
              <a:spcAft>
                <a:spcPts val="0"/>
              </a:spcAft>
              <a:buSzPts val="770"/>
              <a:buNone/>
              <a:defRPr sz="1400"/>
            </a:lvl8pPr>
            <a:lvl9pPr indent="-228600" lvl="8" marL="4114800" algn="l">
              <a:spcBef>
                <a:spcPts val="280"/>
              </a:spcBef>
              <a:spcAft>
                <a:spcPts val="0"/>
              </a:spcAft>
              <a:buSzPts val="770"/>
              <a:buNone/>
              <a:defRPr sz="1400"/>
            </a:lvl9pPr>
          </a:lstStyle>
          <a:p/>
        </p:txBody>
      </p:sp>
      <p:sp>
        <p:nvSpPr>
          <p:cNvPr id="47" name="Google Shape;47;p77"/>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7"/>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7"/>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sz="1400">
                <a:solidFill>
                  <a:schemeClr val="dk1"/>
                </a:solidFill>
                <a:latin typeface="Tahoma"/>
                <a:ea typeface="Tahoma"/>
                <a:cs typeface="Tahoma"/>
                <a:sym typeface="Tahoma"/>
              </a:defRPr>
            </a:lvl1pPr>
            <a:lvl2pPr indent="0" lvl="1" marL="0" marR="0" algn="r">
              <a:spcBef>
                <a:spcPts val="0"/>
              </a:spcBef>
              <a:spcAft>
                <a:spcPts val="0"/>
              </a:spcAft>
              <a:buNone/>
              <a:defRPr sz="1400">
                <a:solidFill>
                  <a:schemeClr val="dk1"/>
                </a:solidFill>
                <a:latin typeface="Tahoma"/>
                <a:ea typeface="Tahoma"/>
                <a:cs typeface="Tahoma"/>
                <a:sym typeface="Tahoma"/>
              </a:defRPr>
            </a:lvl2pPr>
            <a:lvl3pPr indent="0" lvl="2" marL="0" marR="0" algn="r">
              <a:spcBef>
                <a:spcPts val="0"/>
              </a:spcBef>
              <a:spcAft>
                <a:spcPts val="0"/>
              </a:spcAft>
              <a:buNone/>
              <a:defRPr sz="1400">
                <a:solidFill>
                  <a:schemeClr val="dk1"/>
                </a:solidFill>
                <a:latin typeface="Tahoma"/>
                <a:ea typeface="Tahoma"/>
                <a:cs typeface="Tahoma"/>
                <a:sym typeface="Tahoma"/>
              </a:defRPr>
            </a:lvl3pPr>
            <a:lvl4pPr indent="0" lvl="3" marL="0" marR="0" algn="r">
              <a:spcBef>
                <a:spcPts val="0"/>
              </a:spcBef>
              <a:spcAft>
                <a:spcPts val="0"/>
              </a:spcAft>
              <a:buNone/>
              <a:defRPr sz="1400">
                <a:solidFill>
                  <a:schemeClr val="dk1"/>
                </a:solidFill>
                <a:latin typeface="Tahoma"/>
                <a:ea typeface="Tahoma"/>
                <a:cs typeface="Tahoma"/>
                <a:sym typeface="Tahoma"/>
              </a:defRPr>
            </a:lvl4pPr>
            <a:lvl5pPr indent="0" lvl="4" marL="0" marR="0" algn="r">
              <a:spcBef>
                <a:spcPts val="0"/>
              </a:spcBef>
              <a:spcAft>
                <a:spcPts val="0"/>
              </a:spcAft>
              <a:buNone/>
              <a:defRPr sz="1400">
                <a:solidFill>
                  <a:schemeClr val="dk1"/>
                </a:solidFill>
                <a:latin typeface="Tahoma"/>
                <a:ea typeface="Tahoma"/>
                <a:cs typeface="Tahoma"/>
                <a:sym typeface="Tahoma"/>
              </a:defRPr>
            </a:lvl5pPr>
            <a:lvl6pPr indent="0" lvl="5" marL="0" marR="0" algn="r">
              <a:spcBef>
                <a:spcPts val="0"/>
              </a:spcBef>
              <a:spcAft>
                <a:spcPts val="0"/>
              </a:spcAft>
              <a:buNone/>
              <a:defRPr sz="1400">
                <a:solidFill>
                  <a:schemeClr val="dk1"/>
                </a:solidFill>
                <a:latin typeface="Tahoma"/>
                <a:ea typeface="Tahoma"/>
                <a:cs typeface="Tahoma"/>
                <a:sym typeface="Tahoma"/>
              </a:defRPr>
            </a:lvl6pPr>
            <a:lvl7pPr indent="0" lvl="6" marL="0" marR="0" algn="r">
              <a:spcBef>
                <a:spcPts val="0"/>
              </a:spcBef>
              <a:spcAft>
                <a:spcPts val="0"/>
              </a:spcAft>
              <a:buNone/>
              <a:defRPr sz="1400">
                <a:solidFill>
                  <a:schemeClr val="dk1"/>
                </a:solidFill>
                <a:latin typeface="Tahoma"/>
                <a:ea typeface="Tahoma"/>
                <a:cs typeface="Tahoma"/>
                <a:sym typeface="Tahoma"/>
              </a:defRPr>
            </a:lvl7pPr>
            <a:lvl8pPr indent="0" lvl="7" marL="0" marR="0" algn="r">
              <a:spcBef>
                <a:spcPts val="0"/>
              </a:spcBef>
              <a:spcAft>
                <a:spcPts val="0"/>
              </a:spcAft>
              <a:buNone/>
              <a:defRPr sz="1400">
                <a:solidFill>
                  <a:schemeClr val="dk1"/>
                </a:solidFill>
                <a:latin typeface="Tahoma"/>
                <a:ea typeface="Tahoma"/>
                <a:cs typeface="Tahoma"/>
                <a:sym typeface="Tahoma"/>
              </a:defRPr>
            </a:lvl8pPr>
            <a:lvl9pPr indent="0" lvl="8" marL="0" marR="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50" name="Shape 50"/>
        <p:cNvGrpSpPr/>
        <p:nvPr/>
      </p:nvGrpSpPr>
      <p:grpSpPr>
        <a:xfrm>
          <a:off x="0" y="0"/>
          <a:ext cx="0" cy="0"/>
          <a:chOff x="0" y="0"/>
          <a:chExt cx="0" cy="0"/>
        </a:xfrm>
      </p:grpSpPr>
      <p:sp>
        <p:nvSpPr>
          <p:cNvPr id="51" name="Google Shape;51;p78"/>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8"/>
          <p:cNvSpPr txBox="1"/>
          <p:nvPr>
            <p:ph idx="1" type="body"/>
          </p:nvPr>
        </p:nvSpPr>
        <p:spPr>
          <a:xfrm>
            <a:off x="762000" y="2017713"/>
            <a:ext cx="401955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Char char="■"/>
              <a:defRPr sz="2400"/>
            </a:lvl2pPr>
            <a:lvl3pPr indent="-292100" lvl="2" marL="1371600" algn="l">
              <a:spcBef>
                <a:spcPts val="400"/>
              </a:spcBef>
              <a:spcAft>
                <a:spcPts val="0"/>
              </a:spcAft>
              <a:buSzPts val="1000"/>
              <a:buChar char="■"/>
              <a:defRPr sz="2000"/>
            </a:lvl3pPr>
            <a:lvl4pPr indent="-291464" lvl="3" marL="1828800" algn="l">
              <a:spcBef>
                <a:spcPts val="360"/>
              </a:spcBef>
              <a:spcAft>
                <a:spcPts val="0"/>
              </a:spcAft>
              <a:buSzPts val="990"/>
              <a:buChar char="■"/>
              <a:defRPr sz="1800"/>
            </a:lvl4pPr>
            <a:lvl5pPr indent="-291464" lvl="4" marL="2286000" algn="l">
              <a:spcBef>
                <a:spcPts val="360"/>
              </a:spcBef>
              <a:spcAft>
                <a:spcPts val="0"/>
              </a:spcAft>
              <a:buSzPts val="990"/>
              <a:buChar char="■"/>
              <a:defRPr sz="1800"/>
            </a:lvl5pPr>
            <a:lvl6pPr indent="-291464" lvl="5" marL="2743200" algn="l">
              <a:spcBef>
                <a:spcPts val="360"/>
              </a:spcBef>
              <a:spcAft>
                <a:spcPts val="0"/>
              </a:spcAft>
              <a:buSzPts val="990"/>
              <a:buChar char="■"/>
              <a:defRPr sz="1800"/>
            </a:lvl6pPr>
            <a:lvl7pPr indent="-291464" lvl="6" marL="3200400" algn="l">
              <a:spcBef>
                <a:spcPts val="360"/>
              </a:spcBef>
              <a:spcAft>
                <a:spcPts val="0"/>
              </a:spcAft>
              <a:buSzPts val="990"/>
              <a:buChar char="■"/>
              <a:defRPr sz="1800"/>
            </a:lvl7pPr>
            <a:lvl8pPr indent="-291465" lvl="7" marL="3657600" algn="l">
              <a:spcBef>
                <a:spcPts val="360"/>
              </a:spcBef>
              <a:spcAft>
                <a:spcPts val="0"/>
              </a:spcAft>
              <a:buSzPts val="990"/>
              <a:buChar char="■"/>
              <a:defRPr sz="1800"/>
            </a:lvl8pPr>
            <a:lvl9pPr indent="-291465" lvl="8" marL="4114800" algn="l">
              <a:spcBef>
                <a:spcPts val="360"/>
              </a:spcBef>
              <a:spcAft>
                <a:spcPts val="0"/>
              </a:spcAft>
              <a:buSzPts val="990"/>
              <a:buChar char="■"/>
              <a:defRPr sz="1800"/>
            </a:lvl9pPr>
          </a:lstStyle>
          <a:p/>
        </p:txBody>
      </p:sp>
      <p:sp>
        <p:nvSpPr>
          <p:cNvPr id="53" name="Google Shape;53;p78"/>
          <p:cNvSpPr txBox="1"/>
          <p:nvPr>
            <p:ph idx="2" type="body"/>
          </p:nvPr>
        </p:nvSpPr>
        <p:spPr>
          <a:xfrm>
            <a:off x="4933950" y="2017713"/>
            <a:ext cx="4021138"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Char char="■"/>
              <a:defRPr sz="2400"/>
            </a:lvl2pPr>
            <a:lvl3pPr indent="-292100" lvl="2" marL="1371600" algn="l">
              <a:spcBef>
                <a:spcPts val="400"/>
              </a:spcBef>
              <a:spcAft>
                <a:spcPts val="0"/>
              </a:spcAft>
              <a:buSzPts val="1000"/>
              <a:buChar char="■"/>
              <a:defRPr sz="2000"/>
            </a:lvl3pPr>
            <a:lvl4pPr indent="-291464" lvl="3" marL="1828800" algn="l">
              <a:spcBef>
                <a:spcPts val="360"/>
              </a:spcBef>
              <a:spcAft>
                <a:spcPts val="0"/>
              </a:spcAft>
              <a:buSzPts val="990"/>
              <a:buChar char="■"/>
              <a:defRPr sz="1800"/>
            </a:lvl4pPr>
            <a:lvl5pPr indent="-291464" lvl="4" marL="2286000" algn="l">
              <a:spcBef>
                <a:spcPts val="360"/>
              </a:spcBef>
              <a:spcAft>
                <a:spcPts val="0"/>
              </a:spcAft>
              <a:buSzPts val="990"/>
              <a:buChar char="■"/>
              <a:defRPr sz="1800"/>
            </a:lvl5pPr>
            <a:lvl6pPr indent="-291464" lvl="5" marL="2743200" algn="l">
              <a:spcBef>
                <a:spcPts val="360"/>
              </a:spcBef>
              <a:spcAft>
                <a:spcPts val="0"/>
              </a:spcAft>
              <a:buSzPts val="990"/>
              <a:buChar char="■"/>
              <a:defRPr sz="1800"/>
            </a:lvl6pPr>
            <a:lvl7pPr indent="-291464" lvl="6" marL="3200400" algn="l">
              <a:spcBef>
                <a:spcPts val="360"/>
              </a:spcBef>
              <a:spcAft>
                <a:spcPts val="0"/>
              </a:spcAft>
              <a:buSzPts val="990"/>
              <a:buChar char="■"/>
              <a:defRPr sz="1800"/>
            </a:lvl7pPr>
            <a:lvl8pPr indent="-291465" lvl="7" marL="3657600" algn="l">
              <a:spcBef>
                <a:spcPts val="360"/>
              </a:spcBef>
              <a:spcAft>
                <a:spcPts val="0"/>
              </a:spcAft>
              <a:buSzPts val="990"/>
              <a:buChar char="■"/>
              <a:defRPr sz="1800"/>
            </a:lvl8pPr>
            <a:lvl9pPr indent="-291465" lvl="8" marL="4114800" algn="l">
              <a:spcBef>
                <a:spcPts val="360"/>
              </a:spcBef>
              <a:spcAft>
                <a:spcPts val="0"/>
              </a:spcAft>
              <a:buSzPts val="990"/>
              <a:buChar char="■"/>
              <a:defRPr sz="1800"/>
            </a:lvl9pPr>
          </a:lstStyle>
          <a:p/>
        </p:txBody>
      </p:sp>
      <p:sp>
        <p:nvSpPr>
          <p:cNvPr id="54" name="Google Shape;54;p78"/>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8"/>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8"/>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sz="1400">
                <a:solidFill>
                  <a:schemeClr val="dk1"/>
                </a:solidFill>
                <a:latin typeface="Tahoma"/>
                <a:ea typeface="Tahoma"/>
                <a:cs typeface="Tahoma"/>
                <a:sym typeface="Tahoma"/>
              </a:defRPr>
            </a:lvl1pPr>
            <a:lvl2pPr indent="0" lvl="1" marL="0" marR="0" algn="r">
              <a:spcBef>
                <a:spcPts val="0"/>
              </a:spcBef>
              <a:spcAft>
                <a:spcPts val="0"/>
              </a:spcAft>
              <a:buNone/>
              <a:defRPr sz="1400">
                <a:solidFill>
                  <a:schemeClr val="dk1"/>
                </a:solidFill>
                <a:latin typeface="Tahoma"/>
                <a:ea typeface="Tahoma"/>
                <a:cs typeface="Tahoma"/>
                <a:sym typeface="Tahoma"/>
              </a:defRPr>
            </a:lvl2pPr>
            <a:lvl3pPr indent="0" lvl="2" marL="0" marR="0" algn="r">
              <a:spcBef>
                <a:spcPts val="0"/>
              </a:spcBef>
              <a:spcAft>
                <a:spcPts val="0"/>
              </a:spcAft>
              <a:buNone/>
              <a:defRPr sz="1400">
                <a:solidFill>
                  <a:schemeClr val="dk1"/>
                </a:solidFill>
                <a:latin typeface="Tahoma"/>
                <a:ea typeface="Tahoma"/>
                <a:cs typeface="Tahoma"/>
                <a:sym typeface="Tahoma"/>
              </a:defRPr>
            </a:lvl3pPr>
            <a:lvl4pPr indent="0" lvl="3" marL="0" marR="0" algn="r">
              <a:spcBef>
                <a:spcPts val="0"/>
              </a:spcBef>
              <a:spcAft>
                <a:spcPts val="0"/>
              </a:spcAft>
              <a:buNone/>
              <a:defRPr sz="1400">
                <a:solidFill>
                  <a:schemeClr val="dk1"/>
                </a:solidFill>
                <a:latin typeface="Tahoma"/>
                <a:ea typeface="Tahoma"/>
                <a:cs typeface="Tahoma"/>
                <a:sym typeface="Tahoma"/>
              </a:defRPr>
            </a:lvl4pPr>
            <a:lvl5pPr indent="0" lvl="4" marL="0" marR="0" algn="r">
              <a:spcBef>
                <a:spcPts val="0"/>
              </a:spcBef>
              <a:spcAft>
                <a:spcPts val="0"/>
              </a:spcAft>
              <a:buNone/>
              <a:defRPr sz="1400">
                <a:solidFill>
                  <a:schemeClr val="dk1"/>
                </a:solidFill>
                <a:latin typeface="Tahoma"/>
                <a:ea typeface="Tahoma"/>
                <a:cs typeface="Tahoma"/>
                <a:sym typeface="Tahoma"/>
              </a:defRPr>
            </a:lvl5pPr>
            <a:lvl6pPr indent="0" lvl="5" marL="0" marR="0" algn="r">
              <a:spcBef>
                <a:spcPts val="0"/>
              </a:spcBef>
              <a:spcAft>
                <a:spcPts val="0"/>
              </a:spcAft>
              <a:buNone/>
              <a:defRPr sz="1400">
                <a:solidFill>
                  <a:schemeClr val="dk1"/>
                </a:solidFill>
                <a:latin typeface="Tahoma"/>
                <a:ea typeface="Tahoma"/>
                <a:cs typeface="Tahoma"/>
                <a:sym typeface="Tahoma"/>
              </a:defRPr>
            </a:lvl6pPr>
            <a:lvl7pPr indent="0" lvl="6" marL="0" marR="0" algn="r">
              <a:spcBef>
                <a:spcPts val="0"/>
              </a:spcBef>
              <a:spcAft>
                <a:spcPts val="0"/>
              </a:spcAft>
              <a:buNone/>
              <a:defRPr sz="1400">
                <a:solidFill>
                  <a:schemeClr val="dk1"/>
                </a:solidFill>
                <a:latin typeface="Tahoma"/>
                <a:ea typeface="Tahoma"/>
                <a:cs typeface="Tahoma"/>
                <a:sym typeface="Tahoma"/>
              </a:defRPr>
            </a:lvl7pPr>
            <a:lvl8pPr indent="0" lvl="7" marL="0" marR="0" algn="r">
              <a:spcBef>
                <a:spcPts val="0"/>
              </a:spcBef>
              <a:spcAft>
                <a:spcPts val="0"/>
              </a:spcAft>
              <a:buNone/>
              <a:defRPr sz="1400">
                <a:solidFill>
                  <a:schemeClr val="dk1"/>
                </a:solidFill>
                <a:latin typeface="Tahoma"/>
                <a:ea typeface="Tahoma"/>
                <a:cs typeface="Tahoma"/>
                <a:sym typeface="Tahoma"/>
              </a:defRPr>
            </a:lvl8pPr>
            <a:lvl9pPr indent="0" lvl="8" marL="0" marR="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57" name="Shape 57"/>
        <p:cNvGrpSpPr/>
        <p:nvPr/>
      </p:nvGrpSpPr>
      <p:grpSpPr>
        <a:xfrm>
          <a:off x="0" y="0"/>
          <a:ext cx="0" cy="0"/>
          <a:chOff x="0" y="0"/>
          <a:chExt cx="0" cy="0"/>
        </a:xfrm>
      </p:grpSpPr>
      <p:sp>
        <p:nvSpPr>
          <p:cNvPr id="58" name="Google Shape;58;p79"/>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80"/>
              <a:buNone/>
              <a:defRPr b="1" sz="1600"/>
            </a:lvl5pPr>
            <a:lvl6pPr indent="-228600" lvl="5" marL="2743200" algn="l">
              <a:spcBef>
                <a:spcPts val="320"/>
              </a:spcBef>
              <a:spcAft>
                <a:spcPts val="0"/>
              </a:spcAft>
              <a:buSzPts val="880"/>
              <a:buNone/>
              <a:defRPr b="1" sz="1600"/>
            </a:lvl6pPr>
            <a:lvl7pPr indent="-228600" lvl="6" marL="3200400" algn="l">
              <a:spcBef>
                <a:spcPts val="320"/>
              </a:spcBef>
              <a:spcAft>
                <a:spcPts val="0"/>
              </a:spcAft>
              <a:buSzPts val="880"/>
              <a:buNone/>
              <a:defRPr b="1" sz="1600"/>
            </a:lvl7pPr>
            <a:lvl8pPr indent="-228600" lvl="7" marL="3657600" algn="l">
              <a:spcBef>
                <a:spcPts val="320"/>
              </a:spcBef>
              <a:spcAft>
                <a:spcPts val="0"/>
              </a:spcAft>
              <a:buSzPts val="880"/>
              <a:buNone/>
              <a:defRPr b="1" sz="1600"/>
            </a:lvl8pPr>
            <a:lvl9pPr indent="-228600" lvl="8" marL="4114800" algn="l">
              <a:spcBef>
                <a:spcPts val="320"/>
              </a:spcBef>
              <a:spcAft>
                <a:spcPts val="0"/>
              </a:spcAft>
              <a:buSzPts val="880"/>
              <a:buNone/>
              <a:defRPr b="1" sz="1600"/>
            </a:lvl9pPr>
          </a:lstStyle>
          <a:p/>
        </p:txBody>
      </p:sp>
      <p:sp>
        <p:nvSpPr>
          <p:cNvPr id="60" name="Google Shape;60;p7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Char char="■"/>
              <a:defRPr sz="2000"/>
            </a:lvl2pPr>
            <a:lvl3pPr indent="-285750" lvl="2" marL="1371600" algn="l">
              <a:spcBef>
                <a:spcPts val="360"/>
              </a:spcBef>
              <a:spcAft>
                <a:spcPts val="0"/>
              </a:spcAft>
              <a:buSzPts val="900"/>
              <a:buChar char="■"/>
              <a:defRPr sz="1800"/>
            </a:lvl3pPr>
            <a:lvl4pPr indent="-284480" lvl="3" marL="1828800" algn="l">
              <a:spcBef>
                <a:spcPts val="320"/>
              </a:spcBef>
              <a:spcAft>
                <a:spcPts val="0"/>
              </a:spcAft>
              <a:buSzPts val="880"/>
              <a:buChar char="■"/>
              <a:defRPr sz="1600"/>
            </a:lvl4pPr>
            <a:lvl5pPr indent="-284479" lvl="4" marL="2286000" algn="l">
              <a:spcBef>
                <a:spcPts val="320"/>
              </a:spcBef>
              <a:spcAft>
                <a:spcPts val="0"/>
              </a:spcAft>
              <a:buSzPts val="880"/>
              <a:buChar char="■"/>
              <a:defRPr sz="1600"/>
            </a:lvl5pPr>
            <a:lvl6pPr indent="-284479" lvl="5" marL="2743200" algn="l">
              <a:spcBef>
                <a:spcPts val="320"/>
              </a:spcBef>
              <a:spcAft>
                <a:spcPts val="0"/>
              </a:spcAft>
              <a:buSzPts val="880"/>
              <a:buChar char="■"/>
              <a:defRPr sz="1600"/>
            </a:lvl6pPr>
            <a:lvl7pPr indent="-284479" lvl="6" marL="3200400" algn="l">
              <a:spcBef>
                <a:spcPts val="320"/>
              </a:spcBef>
              <a:spcAft>
                <a:spcPts val="0"/>
              </a:spcAft>
              <a:buSzPts val="880"/>
              <a:buChar char="■"/>
              <a:defRPr sz="1600"/>
            </a:lvl7pPr>
            <a:lvl8pPr indent="-284479" lvl="7" marL="3657600" algn="l">
              <a:spcBef>
                <a:spcPts val="320"/>
              </a:spcBef>
              <a:spcAft>
                <a:spcPts val="0"/>
              </a:spcAft>
              <a:buSzPts val="880"/>
              <a:buChar char="■"/>
              <a:defRPr sz="1600"/>
            </a:lvl8pPr>
            <a:lvl9pPr indent="-284479" lvl="8" marL="4114800" algn="l">
              <a:spcBef>
                <a:spcPts val="320"/>
              </a:spcBef>
              <a:spcAft>
                <a:spcPts val="0"/>
              </a:spcAft>
              <a:buSzPts val="880"/>
              <a:buChar char="■"/>
              <a:defRPr sz="1600"/>
            </a:lvl9pPr>
          </a:lstStyle>
          <a:p/>
        </p:txBody>
      </p:sp>
      <p:sp>
        <p:nvSpPr>
          <p:cNvPr id="61" name="Google Shape;61;p7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80"/>
              <a:buNone/>
              <a:defRPr b="1" sz="1600"/>
            </a:lvl5pPr>
            <a:lvl6pPr indent="-228600" lvl="5" marL="2743200" algn="l">
              <a:spcBef>
                <a:spcPts val="320"/>
              </a:spcBef>
              <a:spcAft>
                <a:spcPts val="0"/>
              </a:spcAft>
              <a:buSzPts val="880"/>
              <a:buNone/>
              <a:defRPr b="1" sz="1600"/>
            </a:lvl6pPr>
            <a:lvl7pPr indent="-228600" lvl="6" marL="3200400" algn="l">
              <a:spcBef>
                <a:spcPts val="320"/>
              </a:spcBef>
              <a:spcAft>
                <a:spcPts val="0"/>
              </a:spcAft>
              <a:buSzPts val="880"/>
              <a:buNone/>
              <a:defRPr b="1" sz="1600"/>
            </a:lvl7pPr>
            <a:lvl8pPr indent="-228600" lvl="7" marL="3657600" algn="l">
              <a:spcBef>
                <a:spcPts val="320"/>
              </a:spcBef>
              <a:spcAft>
                <a:spcPts val="0"/>
              </a:spcAft>
              <a:buSzPts val="880"/>
              <a:buNone/>
              <a:defRPr b="1" sz="1600"/>
            </a:lvl8pPr>
            <a:lvl9pPr indent="-228600" lvl="8" marL="4114800" algn="l">
              <a:spcBef>
                <a:spcPts val="320"/>
              </a:spcBef>
              <a:spcAft>
                <a:spcPts val="0"/>
              </a:spcAft>
              <a:buSzPts val="880"/>
              <a:buNone/>
              <a:defRPr b="1" sz="1600"/>
            </a:lvl9pPr>
          </a:lstStyle>
          <a:p/>
        </p:txBody>
      </p:sp>
      <p:sp>
        <p:nvSpPr>
          <p:cNvPr id="62" name="Google Shape;62;p7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Char char="■"/>
              <a:defRPr sz="2000"/>
            </a:lvl2pPr>
            <a:lvl3pPr indent="-285750" lvl="2" marL="1371600" algn="l">
              <a:spcBef>
                <a:spcPts val="360"/>
              </a:spcBef>
              <a:spcAft>
                <a:spcPts val="0"/>
              </a:spcAft>
              <a:buSzPts val="900"/>
              <a:buChar char="■"/>
              <a:defRPr sz="1800"/>
            </a:lvl3pPr>
            <a:lvl4pPr indent="-284480" lvl="3" marL="1828800" algn="l">
              <a:spcBef>
                <a:spcPts val="320"/>
              </a:spcBef>
              <a:spcAft>
                <a:spcPts val="0"/>
              </a:spcAft>
              <a:buSzPts val="880"/>
              <a:buChar char="■"/>
              <a:defRPr sz="1600"/>
            </a:lvl4pPr>
            <a:lvl5pPr indent="-284479" lvl="4" marL="2286000" algn="l">
              <a:spcBef>
                <a:spcPts val="320"/>
              </a:spcBef>
              <a:spcAft>
                <a:spcPts val="0"/>
              </a:spcAft>
              <a:buSzPts val="880"/>
              <a:buChar char="■"/>
              <a:defRPr sz="1600"/>
            </a:lvl5pPr>
            <a:lvl6pPr indent="-284479" lvl="5" marL="2743200" algn="l">
              <a:spcBef>
                <a:spcPts val="320"/>
              </a:spcBef>
              <a:spcAft>
                <a:spcPts val="0"/>
              </a:spcAft>
              <a:buSzPts val="880"/>
              <a:buChar char="■"/>
              <a:defRPr sz="1600"/>
            </a:lvl6pPr>
            <a:lvl7pPr indent="-284479" lvl="6" marL="3200400" algn="l">
              <a:spcBef>
                <a:spcPts val="320"/>
              </a:spcBef>
              <a:spcAft>
                <a:spcPts val="0"/>
              </a:spcAft>
              <a:buSzPts val="880"/>
              <a:buChar char="■"/>
              <a:defRPr sz="1600"/>
            </a:lvl7pPr>
            <a:lvl8pPr indent="-284479" lvl="7" marL="3657600" algn="l">
              <a:spcBef>
                <a:spcPts val="320"/>
              </a:spcBef>
              <a:spcAft>
                <a:spcPts val="0"/>
              </a:spcAft>
              <a:buSzPts val="880"/>
              <a:buChar char="■"/>
              <a:defRPr sz="1600"/>
            </a:lvl8pPr>
            <a:lvl9pPr indent="-284479" lvl="8" marL="4114800" algn="l">
              <a:spcBef>
                <a:spcPts val="320"/>
              </a:spcBef>
              <a:spcAft>
                <a:spcPts val="0"/>
              </a:spcAft>
              <a:buSzPts val="880"/>
              <a:buChar char="■"/>
              <a:defRPr sz="1600"/>
            </a:lvl9pPr>
          </a:lstStyle>
          <a:p/>
        </p:txBody>
      </p:sp>
      <p:sp>
        <p:nvSpPr>
          <p:cNvPr id="63" name="Google Shape;63;p79"/>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9"/>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9"/>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sz="1400">
                <a:solidFill>
                  <a:schemeClr val="dk1"/>
                </a:solidFill>
                <a:latin typeface="Tahoma"/>
                <a:ea typeface="Tahoma"/>
                <a:cs typeface="Tahoma"/>
                <a:sym typeface="Tahoma"/>
              </a:defRPr>
            </a:lvl1pPr>
            <a:lvl2pPr indent="0" lvl="1" marL="0" marR="0" algn="r">
              <a:spcBef>
                <a:spcPts val="0"/>
              </a:spcBef>
              <a:spcAft>
                <a:spcPts val="0"/>
              </a:spcAft>
              <a:buNone/>
              <a:defRPr sz="1400">
                <a:solidFill>
                  <a:schemeClr val="dk1"/>
                </a:solidFill>
                <a:latin typeface="Tahoma"/>
                <a:ea typeface="Tahoma"/>
                <a:cs typeface="Tahoma"/>
                <a:sym typeface="Tahoma"/>
              </a:defRPr>
            </a:lvl2pPr>
            <a:lvl3pPr indent="0" lvl="2" marL="0" marR="0" algn="r">
              <a:spcBef>
                <a:spcPts val="0"/>
              </a:spcBef>
              <a:spcAft>
                <a:spcPts val="0"/>
              </a:spcAft>
              <a:buNone/>
              <a:defRPr sz="1400">
                <a:solidFill>
                  <a:schemeClr val="dk1"/>
                </a:solidFill>
                <a:latin typeface="Tahoma"/>
                <a:ea typeface="Tahoma"/>
                <a:cs typeface="Tahoma"/>
                <a:sym typeface="Tahoma"/>
              </a:defRPr>
            </a:lvl3pPr>
            <a:lvl4pPr indent="0" lvl="3" marL="0" marR="0" algn="r">
              <a:spcBef>
                <a:spcPts val="0"/>
              </a:spcBef>
              <a:spcAft>
                <a:spcPts val="0"/>
              </a:spcAft>
              <a:buNone/>
              <a:defRPr sz="1400">
                <a:solidFill>
                  <a:schemeClr val="dk1"/>
                </a:solidFill>
                <a:latin typeface="Tahoma"/>
                <a:ea typeface="Tahoma"/>
                <a:cs typeface="Tahoma"/>
                <a:sym typeface="Tahoma"/>
              </a:defRPr>
            </a:lvl4pPr>
            <a:lvl5pPr indent="0" lvl="4" marL="0" marR="0" algn="r">
              <a:spcBef>
                <a:spcPts val="0"/>
              </a:spcBef>
              <a:spcAft>
                <a:spcPts val="0"/>
              </a:spcAft>
              <a:buNone/>
              <a:defRPr sz="1400">
                <a:solidFill>
                  <a:schemeClr val="dk1"/>
                </a:solidFill>
                <a:latin typeface="Tahoma"/>
                <a:ea typeface="Tahoma"/>
                <a:cs typeface="Tahoma"/>
                <a:sym typeface="Tahoma"/>
              </a:defRPr>
            </a:lvl5pPr>
            <a:lvl6pPr indent="0" lvl="5" marL="0" marR="0" algn="r">
              <a:spcBef>
                <a:spcPts val="0"/>
              </a:spcBef>
              <a:spcAft>
                <a:spcPts val="0"/>
              </a:spcAft>
              <a:buNone/>
              <a:defRPr sz="1400">
                <a:solidFill>
                  <a:schemeClr val="dk1"/>
                </a:solidFill>
                <a:latin typeface="Tahoma"/>
                <a:ea typeface="Tahoma"/>
                <a:cs typeface="Tahoma"/>
                <a:sym typeface="Tahoma"/>
              </a:defRPr>
            </a:lvl6pPr>
            <a:lvl7pPr indent="0" lvl="6" marL="0" marR="0" algn="r">
              <a:spcBef>
                <a:spcPts val="0"/>
              </a:spcBef>
              <a:spcAft>
                <a:spcPts val="0"/>
              </a:spcAft>
              <a:buNone/>
              <a:defRPr sz="1400">
                <a:solidFill>
                  <a:schemeClr val="dk1"/>
                </a:solidFill>
                <a:latin typeface="Tahoma"/>
                <a:ea typeface="Tahoma"/>
                <a:cs typeface="Tahoma"/>
                <a:sym typeface="Tahoma"/>
              </a:defRPr>
            </a:lvl7pPr>
            <a:lvl8pPr indent="0" lvl="7" marL="0" marR="0" algn="r">
              <a:spcBef>
                <a:spcPts val="0"/>
              </a:spcBef>
              <a:spcAft>
                <a:spcPts val="0"/>
              </a:spcAft>
              <a:buNone/>
              <a:defRPr sz="1400">
                <a:solidFill>
                  <a:schemeClr val="dk1"/>
                </a:solidFill>
                <a:latin typeface="Tahoma"/>
                <a:ea typeface="Tahoma"/>
                <a:cs typeface="Tahoma"/>
                <a:sym typeface="Tahoma"/>
              </a:defRPr>
            </a:lvl8pPr>
            <a:lvl9pPr indent="0" lvl="8" marL="0" marR="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66" name="Shape 66"/>
        <p:cNvGrpSpPr/>
        <p:nvPr/>
      </p:nvGrpSpPr>
      <p:grpSpPr>
        <a:xfrm>
          <a:off x="0" y="0"/>
          <a:ext cx="0" cy="0"/>
          <a:chOff x="0" y="0"/>
          <a:chExt cx="0" cy="0"/>
        </a:xfrm>
      </p:grpSpPr>
      <p:sp>
        <p:nvSpPr>
          <p:cNvPr id="67" name="Google Shape;67;p80"/>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0"/>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0"/>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0"/>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sz="1400">
                <a:solidFill>
                  <a:schemeClr val="dk1"/>
                </a:solidFill>
                <a:latin typeface="Tahoma"/>
                <a:ea typeface="Tahoma"/>
                <a:cs typeface="Tahoma"/>
                <a:sym typeface="Tahoma"/>
              </a:defRPr>
            </a:lvl1pPr>
            <a:lvl2pPr indent="0" lvl="1" marL="0" marR="0" algn="r">
              <a:spcBef>
                <a:spcPts val="0"/>
              </a:spcBef>
              <a:spcAft>
                <a:spcPts val="0"/>
              </a:spcAft>
              <a:buNone/>
              <a:defRPr sz="1400">
                <a:solidFill>
                  <a:schemeClr val="dk1"/>
                </a:solidFill>
                <a:latin typeface="Tahoma"/>
                <a:ea typeface="Tahoma"/>
                <a:cs typeface="Tahoma"/>
                <a:sym typeface="Tahoma"/>
              </a:defRPr>
            </a:lvl2pPr>
            <a:lvl3pPr indent="0" lvl="2" marL="0" marR="0" algn="r">
              <a:spcBef>
                <a:spcPts val="0"/>
              </a:spcBef>
              <a:spcAft>
                <a:spcPts val="0"/>
              </a:spcAft>
              <a:buNone/>
              <a:defRPr sz="1400">
                <a:solidFill>
                  <a:schemeClr val="dk1"/>
                </a:solidFill>
                <a:latin typeface="Tahoma"/>
                <a:ea typeface="Tahoma"/>
                <a:cs typeface="Tahoma"/>
                <a:sym typeface="Tahoma"/>
              </a:defRPr>
            </a:lvl3pPr>
            <a:lvl4pPr indent="0" lvl="3" marL="0" marR="0" algn="r">
              <a:spcBef>
                <a:spcPts val="0"/>
              </a:spcBef>
              <a:spcAft>
                <a:spcPts val="0"/>
              </a:spcAft>
              <a:buNone/>
              <a:defRPr sz="1400">
                <a:solidFill>
                  <a:schemeClr val="dk1"/>
                </a:solidFill>
                <a:latin typeface="Tahoma"/>
                <a:ea typeface="Tahoma"/>
                <a:cs typeface="Tahoma"/>
                <a:sym typeface="Tahoma"/>
              </a:defRPr>
            </a:lvl4pPr>
            <a:lvl5pPr indent="0" lvl="4" marL="0" marR="0" algn="r">
              <a:spcBef>
                <a:spcPts val="0"/>
              </a:spcBef>
              <a:spcAft>
                <a:spcPts val="0"/>
              </a:spcAft>
              <a:buNone/>
              <a:defRPr sz="1400">
                <a:solidFill>
                  <a:schemeClr val="dk1"/>
                </a:solidFill>
                <a:latin typeface="Tahoma"/>
                <a:ea typeface="Tahoma"/>
                <a:cs typeface="Tahoma"/>
                <a:sym typeface="Tahoma"/>
              </a:defRPr>
            </a:lvl5pPr>
            <a:lvl6pPr indent="0" lvl="5" marL="0" marR="0" algn="r">
              <a:spcBef>
                <a:spcPts val="0"/>
              </a:spcBef>
              <a:spcAft>
                <a:spcPts val="0"/>
              </a:spcAft>
              <a:buNone/>
              <a:defRPr sz="1400">
                <a:solidFill>
                  <a:schemeClr val="dk1"/>
                </a:solidFill>
                <a:latin typeface="Tahoma"/>
                <a:ea typeface="Tahoma"/>
                <a:cs typeface="Tahoma"/>
                <a:sym typeface="Tahoma"/>
              </a:defRPr>
            </a:lvl6pPr>
            <a:lvl7pPr indent="0" lvl="6" marL="0" marR="0" algn="r">
              <a:spcBef>
                <a:spcPts val="0"/>
              </a:spcBef>
              <a:spcAft>
                <a:spcPts val="0"/>
              </a:spcAft>
              <a:buNone/>
              <a:defRPr sz="1400">
                <a:solidFill>
                  <a:schemeClr val="dk1"/>
                </a:solidFill>
                <a:latin typeface="Tahoma"/>
                <a:ea typeface="Tahoma"/>
                <a:cs typeface="Tahoma"/>
                <a:sym typeface="Tahoma"/>
              </a:defRPr>
            </a:lvl7pPr>
            <a:lvl8pPr indent="0" lvl="7" marL="0" marR="0" algn="r">
              <a:spcBef>
                <a:spcPts val="0"/>
              </a:spcBef>
              <a:spcAft>
                <a:spcPts val="0"/>
              </a:spcAft>
              <a:buNone/>
              <a:defRPr sz="1400">
                <a:solidFill>
                  <a:schemeClr val="dk1"/>
                </a:solidFill>
                <a:latin typeface="Tahoma"/>
                <a:ea typeface="Tahoma"/>
                <a:cs typeface="Tahoma"/>
                <a:sym typeface="Tahoma"/>
              </a:defRPr>
            </a:lvl8pPr>
            <a:lvl9pPr indent="0" lvl="8" marL="0" marR="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71" name="Shape 71"/>
        <p:cNvGrpSpPr/>
        <p:nvPr/>
      </p:nvGrpSpPr>
      <p:grpSpPr>
        <a:xfrm>
          <a:off x="0" y="0"/>
          <a:ext cx="0" cy="0"/>
          <a:chOff x="0" y="0"/>
          <a:chExt cx="0" cy="0"/>
        </a:xfrm>
      </p:grpSpPr>
      <p:sp>
        <p:nvSpPr>
          <p:cNvPr id="72" name="Google Shape;72;p81"/>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1"/>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1"/>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sz="1400">
                <a:solidFill>
                  <a:schemeClr val="dk1"/>
                </a:solidFill>
                <a:latin typeface="Tahoma"/>
                <a:ea typeface="Tahoma"/>
                <a:cs typeface="Tahoma"/>
                <a:sym typeface="Tahoma"/>
              </a:defRPr>
            </a:lvl1pPr>
            <a:lvl2pPr indent="0" lvl="1" marL="0" marR="0" algn="r">
              <a:spcBef>
                <a:spcPts val="0"/>
              </a:spcBef>
              <a:spcAft>
                <a:spcPts val="0"/>
              </a:spcAft>
              <a:buNone/>
              <a:defRPr sz="1400">
                <a:solidFill>
                  <a:schemeClr val="dk1"/>
                </a:solidFill>
                <a:latin typeface="Tahoma"/>
                <a:ea typeface="Tahoma"/>
                <a:cs typeface="Tahoma"/>
                <a:sym typeface="Tahoma"/>
              </a:defRPr>
            </a:lvl2pPr>
            <a:lvl3pPr indent="0" lvl="2" marL="0" marR="0" algn="r">
              <a:spcBef>
                <a:spcPts val="0"/>
              </a:spcBef>
              <a:spcAft>
                <a:spcPts val="0"/>
              </a:spcAft>
              <a:buNone/>
              <a:defRPr sz="1400">
                <a:solidFill>
                  <a:schemeClr val="dk1"/>
                </a:solidFill>
                <a:latin typeface="Tahoma"/>
                <a:ea typeface="Tahoma"/>
                <a:cs typeface="Tahoma"/>
                <a:sym typeface="Tahoma"/>
              </a:defRPr>
            </a:lvl3pPr>
            <a:lvl4pPr indent="0" lvl="3" marL="0" marR="0" algn="r">
              <a:spcBef>
                <a:spcPts val="0"/>
              </a:spcBef>
              <a:spcAft>
                <a:spcPts val="0"/>
              </a:spcAft>
              <a:buNone/>
              <a:defRPr sz="1400">
                <a:solidFill>
                  <a:schemeClr val="dk1"/>
                </a:solidFill>
                <a:latin typeface="Tahoma"/>
                <a:ea typeface="Tahoma"/>
                <a:cs typeface="Tahoma"/>
                <a:sym typeface="Tahoma"/>
              </a:defRPr>
            </a:lvl4pPr>
            <a:lvl5pPr indent="0" lvl="4" marL="0" marR="0" algn="r">
              <a:spcBef>
                <a:spcPts val="0"/>
              </a:spcBef>
              <a:spcAft>
                <a:spcPts val="0"/>
              </a:spcAft>
              <a:buNone/>
              <a:defRPr sz="1400">
                <a:solidFill>
                  <a:schemeClr val="dk1"/>
                </a:solidFill>
                <a:latin typeface="Tahoma"/>
                <a:ea typeface="Tahoma"/>
                <a:cs typeface="Tahoma"/>
                <a:sym typeface="Tahoma"/>
              </a:defRPr>
            </a:lvl5pPr>
            <a:lvl6pPr indent="0" lvl="5" marL="0" marR="0" algn="r">
              <a:spcBef>
                <a:spcPts val="0"/>
              </a:spcBef>
              <a:spcAft>
                <a:spcPts val="0"/>
              </a:spcAft>
              <a:buNone/>
              <a:defRPr sz="1400">
                <a:solidFill>
                  <a:schemeClr val="dk1"/>
                </a:solidFill>
                <a:latin typeface="Tahoma"/>
                <a:ea typeface="Tahoma"/>
                <a:cs typeface="Tahoma"/>
                <a:sym typeface="Tahoma"/>
              </a:defRPr>
            </a:lvl6pPr>
            <a:lvl7pPr indent="0" lvl="6" marL="0" marR="0" algn="r">
              <a:spcBef>
                <a:spcPts val="0"/>
              </a:spcBef>
              <a:spcAft>
                <a:spcPts val="0"/>
              </a:spcAft>
              <a:buNone/>
              <a:defRPr sz="1400">
                <a:solidFill>
                  <a:schemeClr val="dk1"/>
                </a:solidFill>
                <a:latin typeface="Tahoma"/>
                <a:ea typeface="Tahoma"/>
                <a:cs typeface="Tahoma"/>
                <a:sym typeface="Tahoma"/>
              </a:defRPr>
            </a:lvl7pPr>
            <a:lvl8pPr indent="0" lvl="7" marL="0" marR="0" algn="r">
              <a:spcBef>
                <a:spcPts val="0"/>
              </a:spcBef>
              <a:spcAft>
                <a:spcPts val="0"/>
              </a:spcAft>
              <a:buNone/>
              <a:defRPr sz="1400">
                <a:solidFill>
                  <a:schemeClr val="dk1"/>
                </a:solidFill>
                <a:latin typeface="Tahoma"/>
                <a:ea typeface="Tahoma"/>
                <a:cs typeface="Tahoma"/>
                <a:sym typeface="Tahoma"/>
              </a:defRPr>
            </a:lvl8pPr>
            <a:lvl9pPr indent="0" lvl="8" marL="0" marR="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75" name="Shape 75"/>
        <p:cNvGrpSpPr/>
        <p:nvPr/>
      </p:nvGrpSpPr>
      <p:grpSpPr>
        <a:xfrm>
          <a:off x="0" y="0"/>
          <a:ext cx="0" cy="0"/>
          <a:chOff x="0" y="0"/>
          <a:chExt cx="0" cy="0"/>
        </a:xfrm>
      </p:grpSpPr>
      <p:sp>
        <p:nvSpPr>
          <p:cNvPr id="76" name="Google Shape;76;p8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8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spcBef>
                <a:spcPts val="640"/>
              </a:spcBef>
              <a:spcAft>
                <a:spcPts val="0"/>
              </a:spcAft>
              <a:buSzPts val="1920"/>
              <a:buChar char="■"/>
              <a:defRPr sz="3200"/>
            </a:lvl1pPr>
            <a:lvl2pPr indent="-326390" lvl="1" marL="914400" algn="l">
              <a:spcBef>
                <a:spcPts val="560"/>
              </a:spcBef>
              <a:spcAft>
                <a:spcPts val="0"/>
              </a:spcAft>
              <a:buSzPts val="1540"/>
              <a:buChar char="■"/>
              <a:defRPr sz="2800"/>
            </a:lvl2pPr>
            <a:lvl3pPr indent="-304800" lvl="2" marL="1371600" algn="l">
              <a:spcBef>
                <a:spcPts val="480"/>
              </a:spcBef>
              <a:spcAft>
                <a:spcPts val="0"/>
              </a:spcAft>
              <a:buSzPts val="1200"/>
              <a:buChar char="■"/>
              <a:defRPr sz="2400"/>
            </a:lvl3pPr>
            <a:lvl4pPr indent="-298450" lvl="3" marL="1828800" algn="l">
              <a:spcBef>
                <a:spcPts val="400"/>
              </a:spcBef>
              <a:spcAft>
                <a:spcPts val="0"/>
              </a:spcAft>
              <a:buSzPts val="1100"/>
              <a:buChar char="■"/>
              <a:defRPr sz="2000"/>
            </a:lvl4pPr>
            <a:lvl5pPr indent="-298450" lvl="4" marL="2286000" algn="l">
              <a:spcBef>
                <a:spcPts val="400"/>
              </a:spcBef>
              <a:spcAft>
                <a:spcPts val="0"/>
              </a:spcAft>
              <a:buSzPts val="1100"/>
              <a:buChar char="■"/>
              <a:defRPr sz="2000"/>
            </a:lvl5pPr>
            <a:lvl6pPr indent="-298450" lvl="5" marL="2743200" algn="l">
              <a:spcBef>
                <a:spcPts val="400"/>
              </a:spcBef>
              <a:spcAft>
                <a:spcPts val="0"/>
              </a:spcAft>
              <a:buSzPts val="1100"/>
              <a:buChar char="■"/>
              <a:defRPr sz="2000"/>
            </a:lvl6pPr>
            <a:lvl7pPr indent="-298450" lvl="6" marL="3200400" algn="l">
              <a:spcBef>
                <a:spcPts val="400"/>
              </a:spcBef>
              <a:spcAft>
                <a:spcPts val="0"/>
              </a:spcAft>
              <a:buSzPts val="1100"/>
              <a:buChar char="■"/>
              <a:defRPr sz="2000"/>
            </a:lvl7pPr>
            <a:lvl8pPr indent="-298450" lvl="7" marL="3657600" algn="l">
              <a:spcBef>
                <a:spcPts val="400"/>
              </a:spcBef>
              <a:spcAft>
                <a:spcPts val="0"/>
              </a:spcAft>
              <a:buSzPts val="1100"/>
              <a:buChar char="■"/>
              <a:defRPr sz="2000"/>
            </a:lvl8pPr>
            <a:lvl9pPr indent="-298450" lvl="8" marL="4114800" algn="l">
              <a:spcBef>
                <a:spcPts val="400"/>
              </a:spcBef>
              <a:spcAft>
                <a:spcPts val="0"/>
              </a:spcAft>
              <a:buSzPts val="1100"/>
              <a:buChar char="■"/>
              <a:defRPr sz="2000"/>
            </a:lvl9pPr>
          </a:lstStyle>
          <a:p/>
        </p:txBody>
      </p:sp>
      <p:sp>
        <p:nvSpPr>
          <p:cNvPr id="78" name="Google Shape;78;p8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None/>
              <a:defRPr sz="1200"/>
            </a:lvl2pPr>
            <a:lvl3pPr indent="-228600" lvl="2" marL="1371600" algn="l">
              <a:spcBef>
                <a:spcPts val="200"/>
              </a:spcBef>
              <a:spcAft>
                <a:spcPts val="0"/>
              </a:spcAft>
              <a:buSzPts val="500"/>
              <a:buNone/>
              <a:defRPr sz="1000"/>
            </a:lvl3pPr>
            <a:lvl4pPr indent="-228600" lvl="3" marL="1828800" algn="l">
              <a:spcBef>
                <a:spcPts val="180"/>
              </a:spcBef>
              <a:spcAft>
                <a:spcPts val="0"/>
              </a:spcAft>
              <a:buSzPts val="495"/>
              <a:buNone/>
              <a:defRPr sz="900"/>
            </a:lvl4pPr>
            <a:lvl5pPr indent="-228600" lvl="4" marL="2286000" algn="l">
              <a:spcBef>
                <a:spcPts val="180"/>
              </a:spcBef>
              <a:spcAft>
                <a:spcPts val="0"/>
              </a:spcAft>
              <a:buSzPts val="495"/>
              <a:buNone/>
              <a:defRPr sz="900"/>
            </a:lvl5pPr>
            <a:lvl6pPr indent="-228600" lvl="5" marL="2743200" algn="l">
              <a:spcBef>
                <a:spcPts val="180"/>
              </a:spcBef>
              <a:spcAft>
                <a:spcPts val="0"/>
              </a:spcAft>
              <a:buSzPts val="495"/>
              <a:buNone/>
              <a:defRPr sz="900"/>
            </a:lvl6pPr>
            <a:lvl7pPr indent="-228600" lvl="6" marL="3200400" algn="l">
              <a:spcBef>
                <a:spcPts val="180"/>
              </a:spcBef>
              <a:spcAft>
                <a:spcPts val="0"/>
              </a:spcAft>
              <a:buSzPts val="495"/>
              <a:buNone/>
              <a:defRPr sz="900"/>
            </a:lvl7pPr>
            <a:lvl8pPr indent="-228600" lvl="7" marL="3657600" algn="l">
              <a:spcBef>
                <a:spcPts val="180"/>
              </a:spcBef>
              <a:spcAft>
                <a:spcPts val="0"/>
              </a:spcAft>
              <a:buSzPts val="495"/>
              <a:buNone/>
              <a:defRPr sz="900"/>
            </a:lvl8pPr>
            <a:lvl9pPr indent="-228600" lvl="8" marL="4114800" algn="l">
              <a:spcBef>
                <a:spcPts val="180"/>
              </a:spcBef>
              <a:spcAft>
                <a:spcPts val="0"/>
              </a:spcAft>
              <a:buSzPts val="495"/>
              <a:buNone/>
              <a:defRPr sz="900"/>
            </a:lvl9pPr>
          </a:lstStyle>
          <a:p/>
        </p:txBody>
      </p:sp>
      <p:sp>
        <p:nvSpPr>
          <p:cNvPr id="79" name="Google Shape;79;p82"/>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2"/>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82"/>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sz="1400">
                <a:solidFill>
                  <a:schemeClr val="dk1"/>
                </a:solidFill>
                <a:latin typeface="Tahoma"/>
                <a:ea typeface="Tahoma"/>
                <a:cs typeface="Tahoma"/>
                <a:sym typeface="Tahoma"/>
              </a:defRPr>
            </a:lvl1pPr>
            <a:lvl2pPr indent="0" lvl="1" marL="0" marR="0" algn="r">
              <a:spcBef>
                <a:spcPts val="0"/>
              </a:spcBef>
              <a:spcAft>
                <a:spcPts val="0"/>
              </a:spcAft>
              <a:buNone/>
              <a:defRPr sz="1400">
                <a:solidFill>
                  <a:schemeClr val="dk1"/>
                </a:solidFill>
                <a:latin typeface="Tahoma"/>
                <a:ea typeface="Tahoma"/>
                <a:cs typeface="Tahoma"/>
                <a:sym typeface="Tahoma"/>
              </a:defRPr>
            </a:lvl2pPr>
            <a:lvl3pPr indent="0" lvl="2" marL="0" marR="0" algn="r">
              <a:spcBef>
                <a:spcPts val="0"/>
              </a:spcBef>
              <a:spcAft>
                <a:spcPts val="0"/>
              </a:spcAft>
              <a:buNone/>
              <a:defRPr sz="1400">
                <a:solidFill>
                  <a:schemeClr val="dk1"/>
                </a:solidFill>
                <a:latin typeface="Tahoma"/>
                <a:ea typeface="Tahoma"/>
                <a:cs typeface="Tahoma"/>
                <a:sym typeface="Tahoma"/>
              </a:defRPr>
            </a:lvl3pPr>
            <a:lvl4pPr indent="0" lvl="3" marL="0" marR="0" algn="r">
              <a:spcBef>
                <a:spcPts val="0"/>
              </a:spcBef>
              <a:spcAft>
                <a:spcPts val="0"/>
              </a:spcAft>
              <a:buNone/>
              <a:defRPr sz="1400">
                <a:solidFill>
                  <a:schemeClr val="dk1"/>
                </a:solidFill>
                <a:latin typeface="Tahoma"/>
                <a:ea typeface="Tahoma"/>
                <a:cs typeface="Tahoma"/>
                <a:sym typeface="Tahoma"/>
              </a:defRPr>
            </a:lvl4pPr>
            <a:lvl5pPr indent="0" lvl="4" marL="0" marR="0" algn="r">
              <a:spcBef>
                <a:spcPts val="0"/>
              </a:spcBef>
              <a:spcAft>
                <a:spcPts val="0"/>
              </a:spcAft>
              <a:buNone/>
              <a:defRPr sz="1400">
                <a:solidFill>
                  <a:schemeClr val="dk1"/>
                </a:solidFill>
                <a:latin typeface="Tahoma"/>
                <a:ea typeface="Tahoma"/>
                <a:cs typeface="Tahoma"/>
                <a:sym typeface="Tahoma"/>
              </a:defRPr>
            </a:lvl5pPr>
            <a:lvl6pPr indent="0" lvl="5" marL="0" marR="0" algn="r">
              <a:spcBef>
                <a:spcPts val="0"/>
              </a:spcBef>
              <a:spcAft>
                <a:spcPts val="0"/>
              </a:spcAft>
              <a:buNone/>
              <a:defRPr sz="1400">
                <a:solidFill>
                  <a:schemeClr val="dk1"/>
                </a:solidFill>
                <a:latin typeface="Tahoma"/>
                <a:ea typeface="Tahoma"/>
                <a:cs typeface="Tahoma"/>
                <a:sym typeface="Tahoma"/>
              </a:defRPr>
            </a:lvl6pPr>
            <a:lvl7pPr indent="0" lvl="6" marL="0" marR="0" algn="r">
              <a:spcBef>
                <a:spcPts val="0"/>
              </a:spcBef>
              <a:spcAft>
                <a:spcPts val="0"/>
              </a:spcAft>
              <a:buNone/>
              <a:defRPr sz="1400">
                <a:solidFill>
                  <a:schemeClr val="dk1"/>
                </a:solidFill>
                <a:latin typeface="Tahoma"/>
                <a:ea typeface="Tahoma"/>
                <a:cs typeface="Tahoma"/>
                <a:sym typeface="Tahoma"/>
              </a:defRPr>
            </a:lvl7pPr>
            <a:lvl8pPr indent="0" lvl="7" marL="0" marR="0" algn="r">
              <a:spcBef>
                <a:spcPts val="0"/>
              </a:spcBef>
              <a:spcAft>
                <a:spcPts val="0"/>
              </a:spcAft>
              <a:buNone/>
              <a:defRPr sz="1400">
                <a:solidFill>
                  <a:schemeClr val="dk1"/>
                </a:solidFill>
                <a:latin typeface="Tahoma"/>
                <a:ea typeface="Tahoma"/>
                <a:cs typeface="Tahoma"/>
                <a:sym typeface="Tahoma"/>
              </a:defRPr>
            </a:lvl8pPr>
            <a:lvl9pPr indent="0" lvl="8" marL="0" marR="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82" name="Shape 82"/>
        <p:cNvGrpSpPr/>
        <p:nvPr/>
      </p:nvGrpSpPr>
      <p:grpSpPr>
        <a:xfrm>
          <a:off x="0" y="0"/>
          <a:ext cx="0" cy="0"/>
          <a:chOff x="0" y="0"/>
          <a:chExt cx="0" cy="0"/>
        </a:xfrm>
      </p:grpSpPr>
      <p:sp>
        <p:nvSpPr>
          <p:cNvPr id="83" name="Google Shape;83;p8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83"/>
          <p:cNvSpPr/>
          <p:nvPr>
            <p:ph idx="2" type="pic"/>
          </p:nvPr>
        </p:nvSpPr>
        <p:spPr>
          <a:xfrm>
            <a:off x="1792288" y="612775"/>
            <a:ext cx="5486400" cy="4114800"/>
          </a:xfrm>
          <a:prstGeom prst="rect">
            <a:avLst/>
          </a:prstGeom>
          <a:noFill/>
          <a:ln>
            <a:noFill/>
          </a:ln>
        </p:spPr>
      </p:sp>
      <p:sp>
        <p:nvSpPr>
          <p:cNvPr id="85" name="Google Shape;85;p8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None/>
              <a:defRPr sz="1200"/>
            </a:lvl2pPr>
            <a:lvl3pPr indent="-228600" lvl="2" marL="1371600" algn="l">
              <a:spcBef>
                <a:spcPts val="200"/>
              </a:spcBef>
              <a:spcAft>
                <a:spcPts val="0"/>
              </a:spcAft>
              <a:buSzPts val="500"/>
              <a:buNone/>
              <a:defRPr sz="1000"/>
            </a:lvl3pPr>
            <a:lvl4pPr indent="-228600" lvl="3" marL="1828800" algn="l">
              <a:spcBef>
                <a:spcPts val="180"/>
              </a:spcBef>
              <a:spcAft>
                <a:spcPts val="0"/>
              </a:spcAft>
              <a:buSzPts val="495"/>
              <a:buNone/>
              <a:defRPr sz="900"/>
            </a:lvl4pPr>
            <a:lvl5pPr indent="-228600" lvl="4" marL="2286000" algn="l">
              <a:spcBef>
                <a:spcPts val="180"/>
              </a:spcBef>
              <a:spcAft>
                <a:spcPts val="0"/>
              </a:spcAft>
              <a:buSzPts val="495"/>
              <a:buNone/>
              <a:defRPr sz="900"/>
            </a:lvl5pPr>
            <a:lvl6pPr indent="-228600" lvl="5" marL="2743200" algn="l">
              <a:spcBef>
                <a:spcPts val="180"/>
              </a:spcBef>
              <a:spcAft>
                <a:spcPts val="0"/>
              </a:spcAft>
              <a:buSzPts val="495"/>
              <a:buNone/>
              <a:defRPr sz="900"/>
            </a:lvl6pPr>
            <a:lvl7pPr indent="-228600" lvl="6" marL="3200400" algn="l">
              <a:spcBef>
                <a:spcPts val="180"/>
              </a:spcBef>
              <a:spcAft>
                <a:spcPts val="0"/>
              </a:spcAft>
              <a:buSzPts val="495"/>
              <a:buNone/>
              <a:defRPr sz="900"/>
            </a:lvl7pPr>
            <a:lvl8pPr indent="-228600" lvl="7" marL="3657600" algn="l">
              <a:spcBef>
                <a:spcPts val="180"/>
              </a:spcBef>
              <a:spcAft>
                <a:spcPts val="0"/>
              </a:spcAft>
              <a:buSzPts val="495"/>
              <a:buNone/>
              <a:defRPr sz="900"/>
            </a:lvl8pPr>
            <a:lvl9pPr indent="-228600" lvl="8" marL="4114800" algn="l">
              <a:spcBef>
                <a:spcPts val="180"/>
              </a:spcBef>
              <a:spcAft>
                <a:spcPts val="0"/>
              </a:spcAft>
              <a:buSzPts val="495"/>
              <a:buNone/>
              <a:defRPr sz="900"/>
            </a:lvl9pPr>
          </a:lstStyle>
          <a:p/>
        </p:txBody>
      </p:sp>
      <p:sp>
        <p:nvSpPr>
          <p:cNvPr id="86" name="Google Shape;86;p83"/>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83"/>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83"/>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sz="1400">
                <a:solidFill>
                  <a:schemeClr val="dk1"/>
                </a:solidFill>
                <a:latin typeface="Tahoma"/>
                <a:ea typeface="Tahoma"/>
                <a:cs typeface="Tahoma"/>
                <a:sym typeface="Tahoma"/>
              </a:defRPr>
            </a:lvl1pPr>
            <a:lvl2pPr indent="0" lvl="1" marL="0" marR="0" algn="r">
              <a:spcBef>
                <a:spcPts val="0"/>
              </a:spcBef>
              <a:spcAft>
                <a:spcPts val="0"/>
              </a:spcAft>
              <a:buNone/>
              <a:defRPr sz="1400">
                <a:solidFill>
                  <a:schemeClr val="dk1"/>
                </a:solidFill>
                <a:latin typeface="Tahoma"/>
                <a:ea typeface="Tahoma"/>
                <a:cs typeface="Tahoma"/>
                <a:sym typeface="Tahoma"/>
              </a:defRPr>
            </a:lvl2pPr>
            <a:lvl3pPr indent="0" lvl="2" marL="0" marR="0" algn="r">
              <a:spcBef>
                <a:spcPts val="0"/>
              </a:spcBef>
              <a:spcAft>
                <a:spcPts val="0"/>
              </a:spcAft>
              <a:buNone/>
              <a:defRPr sz="1400">
                <a:solidFill>
                  <a:schemeClr val="dk1"/>
                </a:solidFill>
                <a:latin typeface="Tahoma"/>
                <a:ea typeface="Tahoma"/>
                <a:cs typeface="Tahoma"/>
                <a:sym typeface="Tahoma"/>
              </a:defRPr>
            </a:lvl3pPr>
            <a:lvl4pPr indent="0" lvl="3" marL="0" marR="0" algn="r">
              <a:spcBef>
                <a:spcPts val="0"/>
              </a:spcBef>
              <a:spcAft>
                <a:spcPts val="0"/>
              </a:spcAft>
              <a:buNone/>
              <a:defRPr sz="1400">
                <a:solidFill>
                  <a:schemeClr val="dk1"/>
                </a:solidFill>
                <a:latin typeface="Tahoma"/>
                <a:ea typeface="Tahoma"/>
                <a:cs typeface="Tahoma"/>
                <a:sym typeface="Tahoma"/>
              </a:defRPr>
            </a:lvl4pPr>
            <a:lvl5pPr indent="0" lvl="4" marL="0" marR="0" algn="r">
              <a:spcBef>
                <a:spcPts val="0"/>
              </a:spcBef>
              <a:spcAft>
                <a:spcPts val="0"/>
              </a:spcAft>
              <a:buNone/>
              <a:defRPr sz="1400">
                <a:solidFill>
                  <a:schemeClr val="dk1"/>
                </a:solidFill>
                <a:latin typeface="Tahoma"/>
                <a:ea typeface="Tahoma"/>
                <a:cs typeface="Tahoma"/>
                <a:sym typeface="Tahoma"/>
              </a:defRPr>
            </a:lvl5pPr>
            <a:lvl6pPr indent="0" lvl="5" marL="0" marR="0" algn="r">
              <a:spcBef>
                <a:spcPts val="0"/>
              </a:spcBef>
              <a:spcAft>
                <a:spcPts val="0"/>
              </a:spcAft>
              <a:buNone/>
              <a:defRPr sz="1400">
                <a:solidFill>
                  <a:schemeClr val="dk1"/>
                </a:solidFill>
                <a:latin typeface="Tahoma"/>
                <a:ea typeface="Tahoma"/>
                <a:cs typeface="Tahoma"/>
                <a:sym typeface="Tahoma"/>
              </a:defRPr>
            </a:lvl6pPr>
            <a:lvl7pPr indent="0" lvl="6" marL="0" marR="0" algn="r">
              <a:spcBef>
                <a:spcPts val="0"/>
              </a:spcBef>
              <a:spcAft>
                <a:spcPts val="0"/>
              </a:spcAft>
              <a:buNone/>
              <a:defRPr sz="1400">
                <a:solidFill>
                  <a:schemeClr val="dk1"/>
                </a:solidFill>
                <a:latin typeface="Tahoma"/>
                <a:ea typeface="Tahoma"/>
                <a:cs typeface="Tahoma"/>
                <a:sym typeface="Tahoma"/>
              </a:defRPr>
            </a:lvl7pPr>
            <a:lvl8pPr indent="0" lvl="7" marL="0" marR="0" algn="r">
              <a:spcBef>
                <a:spcPts val="0"/>
              </a:spcBef>
              <a:spcAft>
                <a:spcPts val="0"/>
              </a:spcAft>
              <a:buNone/>
              <a:defRPr sz="1400">
                <a:solidFill>
                  <a:schemeClr val="dk1"/>
                </a:solidFill>
                <a:latin typeface="Tahoma"/>
                <a:ea typeface="Tahoma"/>
                <a:cs typeface="Tahoma"/>
                <a:sym typeface="Tahoma"/>
              </a:defRPr>
            </a:lvl8pPr>
            <a:lvl9pPr indent="0" lvl="8" marL="0" marR="0" algn="r">
              <a:spcBef>
                <a:spcPts val="0"/>
              </a:spcBef>
              <a:spcAft>
                <a:spcPts val="0"/>
              </a:spcAft>
              <a:buNone/>
              <a:defRPr sz="1400">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4"/>
          <p:cNvSpPr/>
          <p:nvPr/>
        </p:nvSpPr>
        <p:spPr>
          <a:xfrm>
            <a:off x="417513" y="10985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11" name="Google Shape;11;p74"/>
          <p:cNvSpPr/>
          <p:nvPr/>
        </p:nvSpPr>
        <p:spPr>
          <a:xfrm>
            <a:off x="800100" y="10985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12" name="Google Shape;12;p74"/>
          <p:cNvSpPr/>
          <p:nvPr/>
        </p:nvSpPr>
        <p:spPr>
          <a:xfrm>
            <a:off x="541338" y="15208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13" name="Google Shape;13;p74"/>
          <p:cNvSpPr/>
          <p:nvPr/>
        </p:nvSpPr>
        <p:spPr>
          <a:xfrm>
            <a:off x="911225" y="15208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14" name="Google Shape;14;p74"/>
          <p:cNvSpPr/>
          <p:nvPr/>
        </p:nvSpPr>
        <p:spPr>
          <a:xfrm>
            <a:off x="127000" y="14478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15" name="Google Shape;15;p74"/>
          <p:cNvSpPr/>
          <p:nvPr/>
        </p:nvSpPr>
        <p:spPr>
          <a:xfrm>
            <a:off x="762000" y="99060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16" name="Google Shape;16;p74"/>
          <p:cNvSpPr/>
          <p:nvPr/>
        </p:nvSpPr>
        <p:spPr>
          <a:xfrm>
            <a:off x="442913" y="1781175"/>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17" name="Google Shape;17;p74"/>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3600" u="none" cap="none" strike="noStrike">
                <a:solidFill>
                  <a:schemeClr val="dk2"/>
                </a:solidFill>
                <a:latin typeface="Tahoma"/>
                <a:ea typeface="Tahoma"/>
                <a:cs typeface="Tahoma"/>
                <a:sym typeface="Tahoma"/>
              </a:defRPr>
            </a:lvl9pPr>
          </a:lstStyle>
          <a:p/>
        </p:txBody>
      </p:sp>
      <p:sp>
        <p:nvSpPr>
          <p:cNvPr id="18" name="Google Shape;18;p74"/>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lvl1pPr indent="-304800" lvl="0" marL="457200" marR="0" rtl="0" algn="l">
              <a:spcBef>
                <a:spcPts val="400"/>
              </a:spcBef>
              <a:spcAft>
                <a:spcPts val="0"/>
              </a:spcAft>
              <a:buClr>
                <a:schemeClr val="folHlink"/>
              </a:buClr>
              <a:buSzPts val="1200"/>
              <a:buFont typeface="Noto Sans Symbols"/>
              <a:buChar char="■"/>
              <a:defRPr b="0" i="0" sz="2000" u="none" cap="none" strike="noStrike">
                <a:solidFill>
                  <a:schemeClr val="dk1"/>
                </a:solidFill>
                <a:latin typeface="Arial Black"/>
                <a:ea typeface="Arial Black"/>
                <a:cs typeface="Arial Black"/>
                <a:sym typeface="Arial Black"/>
              </a:defRPr>
            </a:lvl1pPr>
            <a:lvl2pPr indent="-298450" lvl="1" marL="914400" marR="0" rtl="0" algn="l">
              <a:spcBef>
                <a:spcPts val="400"/>
              </a:spcBef>
              <a:spcAft>
                <a:spcPts val="0"/>
              </a:spcAft>
              <a:buClr>
                <a:schemeClr val="hlink"/>
              </a:buClr>
              <a:buSzPts val="1100"/>
              <a:buFont typeface="Noto Sans Symbols"/>
              <a:buChar char="■"/>
              <a:defRPr b="0" i="0" sz="2000" u="none" cap="none" strike="noStrike">
                <a:solidFill>
                  <a:schemeClr val="dk1"/>
                </a:solidFill>
                <a:latin typeface="Book Antiqua"/>
                <a:ea typeface="Book Antiqua"/>
                <a:cs typeface="Book Antiqua"/>
                <a:sym typeface="Book Antiqua"/>
              </a:defRPr>
            </a:lvl2pPr>
            <a:lvl3pPr indent="-292100" lvl="2" marL="1371600" marR="0" rtl="0" algn="l">
              <a:spcBef>
                <a:spcPts val="400"/>
              </a:spcBef>
              <a:spcAft>
                <a:spcPts val="0"/>
              </a:spcAft>
              <a:buClr>
                <a:schemeClr val="folHlink"/>
              </a:buClr>
              <a:buSzPts val="1000"/>
              <a:buFont typeface="Noto Sans Symbols"/>
              <a:buChar char="■"/>
              <a:defRPr b="0" i="0" sz="2000" u="none" cap="none" strike="noStrike">
                <a:solidFill>
                  <a:schemeClr val="dk1"/>
                </a:solidFill>
                <a:latin typeface="Arial Black"/>
                <a:ea typeface="Arial Black"/>
                <a:cs typeface="Arial Black"/>
                <a:sym typeface="Arial Black"/>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Arial Black"/>
                <a:ea typeface="Arial Black"/>
                <a:cs typeface="Arial Black"/>
                <a:sym typeface="Arial Black"/>
              </a:defRPr>
            </a:lvl4pPr>
            <a:lvl5pPr indent="-298450" lvl="4" marL="2286000" marR="0" rtl="0" algn="l">
              <a:spcBef>
                <a:spcPts val="400"/>
              </a:spcBef>
              <a:spcAft>
                <a:spcPts val="0"/>
              </a:spcAft>
              <a:buClr>
                <a:schemeClr val="accent1"/>
              </a:buClr>
              <a:buSzPts val="1100"/>
              <a:buFont typeface="Noto Sans Symbols"/>
              <a:buChar char="■"/>
              <a:defRPr b="0" i="0" sz="2000" u="none" cap="none" strike="noStrike">
                <a:solidFill>
                  <a:schemeClr val="dk1"/>
                </a:solidFill>
                <a:latin typeface="Arial Black"/>
                <a:ea typeface="Arial Black"/>
                <a:cs typeface="Arial Black"/>
                <a:sym typeface="Arial Black"/>
              </a:defRPr>
            </a:lvl5pPr>
            <a:lvl6pPr indent="-298450" lvl="5" marL="2743200" marR="0" rtl="0" algn="l">
              <a:spcBef>
                <a:spcPts val="400"/>
              </a:spcBef>
              <a:spcAft>
                <a:spcPts val="0"/>
              </a:spcAft>
              <a:buClr>
                <a:schemeClr val="accent1"/>
              </a:buClr>
              <a:buSzPts val="1100"/>
              <a:buFont typeface="Noto Sans Symbols"/>
              <a:buChar char="■"/>
              <a:defRPr b="0" i="0" sz="2000" u="none" cap="none" strike="noStrike">
                <a:solidFill>
                  <a:schemeClr val="dk1"/>
                </a:solidFill>
                <a:latin typeface="Arial Black"/>
                <a:ea typeface="Arial Black"/>
                <a:cs typeface="Arial Black"/>
                <a:sym typeface="Arial Black"/>
              </a:defRPr>
            </a:lvl6pPr>
            <a:lvl7pPr indent="-298450" lvl="6" marL="3200400" marR="0" rtl="0" algn="l">
              <a:spcBef>
                <a:spcPts val="400"/>
              </a:spcBef>
              <a:spcAft>
                <a:spcPts val="0"/>
              </a:spcAft>
              <a:buClr>
                <a:schemeClr val="accent1"/>
              </a:buClr>
              <a:buSzPts val="1100"/>
              <a:buFont typeface="Noto Sans Symbols"/>
              <a:buChar char="■"/>
              <a:defRPr b="0" i="0" sz="2000" u="none" cap="none" strike="noStrike">
                <a:solidFill>
                  <a:schemeClr val="dk1"/>
                </a:solidFill>
                <a:latin typeface="Arial Black"/>
                <a:ea typeface="Arial Black"/>
                <a:cs typeface="Arial Black"/>
                <a:sym typeface="Arial Black"/>
              </a:defRPr>
            </a:lvl7pPr>
            <a:lvl8pPr indent="-298450" lvl="7" marL="3657600" marR="0" rtl="0" algn="l">
              <a:spcBef>
                <a:spcPts val="400"/>
              </a:spcBef>
              <a:spcAft>
                <a:spcPts val="0"/>
              </a:spcAft>
              <a:buClr>
                <a:schemeClr val="accent1"/>
              </a:buClr>
              <a:buSzPts val="1100"/>
              <a:buFont typeface="Noto Sans Symbols"/>
              <a:buChar char="■"/>
              <a:defRPr b="0" i="0" sz="2000" u="none" cap="none" strike="noStrike">
                <a:solidFill>
                  <a:schemeClr val="dk1"/>
                </a:solidFill>
                <a:latin typeface="Arial Black"/>
                <a:ea typeface="Arial Black"/>
                <a:cs typeface="Arial Black"/>
                <a:sym typeface="Arial Black"/>
              </a:defRPr>
            </a:lvl8pPr>
            <a:lvl9pPr indent="-298450" lvl="8" marL="4114800" marR="0" rtl="0" algn="l">
              <a:spcBef>
                <a:spcPts val="400"/>
              </a:spcBef>
              <a:spcAft>
                <a:spcPts val="0"/>
              </a:spcAft>
              <a:buClr>
                <a:schemeClr val="accent1"/>
              </a:buClr>
              <a:buSzPts val="1100"/>
              <a:buFont typeface="Noto Sans Symbols"/>
              <a:buChar char="■"/>
              <a:defRPr b="0" i="0" sz="2000" u="none" cap="none" strike="noStrike">
                <a:solidFill>
                  <a:schemeClr val="dk1"/>
                </a:solidFill>
                <a:latin typeface="Arial Black"/>
                <a:ea typeface="Arial Black"/>
                <a:cs typeface="Arial Black"/>
                <a:sym typeface="Arial Black"/>
              </a:defRPr>
            </a:lvl9pPr>
          </a:lstStyle>
          <a:p/>
        </p:txBody>
      </p:sp>
      <p:sp>
        <p:nvSpPr>
          <p:cNvPr id="19" name="Google Shape;19;p74"/>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0" name="Google Shape;20;p74"/>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1" name="Google Shape;21;p74"/>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Tahoma"/>
                <a:ea typeface="Tahoma"/>
                <a:cs typeface="Tahoma"/>
                <a:sym typeface="Tahoma"/>
              </a:defRPr>
            </a:lvl1pPr>
            <a:lvl2pPr indent="0" lvl="1" marL="0" marR="0" rtl="0" algn="r">
              <a:spcBef>
                <a:spcPts val="0"/>
              </a:spcBef>
              <a:spcAft>
                <a:spcPts val="0"/>
              </a:spcAft>
              <a:buNone/>
              <a:defRPr b="0" i="0" sz="1400" u="none" cap="none" strike="noStrike">
                <a:solidFill>
                  <a:schemeClr val="dk1"/>
                </a:solidFill>
                <a:latin typeface="Tahoma"/>
                <a:ea typeface="Tahoma"/>
                <a:cs typeface="Tahoma"/>
                <a:sym typeface="Tahoma"/>
              </a:defRPr>
            </a:lvl2pPr>
            <a:lvl3pPr indent="0" lvl="2" marL="0" marR="0" rtl="0" algn="r">
              <a:spcBef>
                <a:spcPts val="0"/>
              </a:spcBef>
              <a:spcAft>
                <a:spcPts val="0"/>
              </a:spcAft>
              <a:buNone/>
              <a:defRPr b="0" i="0" sz="1400" u="none" cap="none" strike="noStrike">
                <a:solidFill>
                  <a:schemeClr val="dk1"/>
                </a:solidFill>
                <a:latin typeface="Tahoma"/>
                <a:ea typeface="Tahoma"/>
                <a:cs typeface="Tahoma"/>
                <a:sym typeface="Tahoma"/>
              </a:defRPr>
            </a:lvl3pPr>
            <a:lvl4pPr indent="0" lvl="3" marL="0" marR="0" rtl="0" algn="r">
              <a:spcBef>
                <a:spcPts val="0"/>
              </a:spcBef>
              <a:spcAft>
                <a:spcPts val="0"/>
              </a:spcAft>
              <a:buNone/>
              <a:defRPr b="0" i="0" sz="1400" u="none" cap="none" strike="noStrike">
                <a:solidFill>
                  <a:schemeClr val="dk1"/>
                </a:solidFill>
                <a:latin typeface="Tahoma"/>
                <a:ea typeface="Tahoma"/>
                <a:cs typeface="Tahoma"/>
                <a:sym typeface="Tahoma"/>
              </a:defRPr>
            </a:lvl4pPr>
            <a:lvl5pPr indent="0" lvl="4" marL="0" marR="0" rtl="0" algn="r">
              <a:spcBef>
                <a:spcPts val="0"/>
              </a:spcBef>
              <a:spcAft>
                <a:spcPts val="0"/>
              </a:spcAft>
              <a:buNone/>
              <a:defRPr b="0" i="0" sz="1400" u="none" cap="none" strike="noStrike">
                <a:solidFill>
                  <a:schemeClr val="dk1"/>
                </a:solidFill>
                <a:latin typeface="Tahoma"/>
                <a:ea typeface="Tahoma"/>
                <a:cs typeface="Tahoma"/>
                <a:sym typeface="Tahoma"/>
              </a:defRPr>
            </a:lvl5pPr>
            <a:lvl6pPr indent="0" lvl="5" marL="0" marR="0" rtl="0" algn="r">
              <a:spcBef>
                <a:spcPts val="0"/>
              </a:spcBef>
              <a:spcAft>
                <a:spcPts val="0"/>
              </a:spcAft>
              <a:buNone/>
              <a:defRPr b="0" i="0" sz="1400" u="none" cap="none" strike="noStrike">
                <a:solidFill>
                  <a:schemeClr val="dk1"/>
                </a:solidFill>
                <a:latin typeface="Tahoma"/>
                <a:ea typeface="Tahoma"/>
                <a:cs typeface="Tahoma"/>
                <a:sym typeface="Tahoma"/>
              </a:defRPr>
            </a:lvl6pPr>
            <a:lvl7pPr indent="0" lvl="6" marL="0" marR="0" rtl="0" algn="r">
              <a:spcBef>
                <a:spcPts val="0"/>
              </a:spcBef>
              <a:spcAft>
                <a:spcPts val="0"/>
              </a:spcAft>
              <a:buNone/>
              <a:defRPr b="0" i="0" sz="1400" u="none" cap="none" strike="noStrike">
                <a:solidFill>
                  <a:schemeClr val="dk1"/>
                </a:solidFill>
                <a:latin typeface="Tahoma"/>
                <a:ea typeface="Tahoma"/>
                <a:cs typeface="Tahoma"/>
                <a:sym typeface="Tahoma"/>
              </a:defRPr>
            </a:lvl7pPr>
            <a:lvl8pPr indent="0" lvl="7" marL="0" marR="0" rtl="0" algn="r">
              <a:spcBef>
                <a:spcPts val="0"/>
              </a:spcBef>
              <a:spcAft>
                <a:spcPts val="0"/>
              </a:spcAft>
              <a:buNone/>
              <a:defRPr b="0" i="0" sz="1400" u="none" cap="none" strike="noStrike">
                <a:solidFill>
                  <a:schemeClr val="dk1"/>
                </a:solidFill>
                <a:latin typeface="Tahoma"/>
                <a:ea typeface="Tahoma"/>
                <a:cs typeface="Tahoma"/>
                <a:sym typeface="Tahoma"/>
              </a:defRPr>
            </a:lvl8pPr>
            <a:lvl9pPr indent="0" lvl="8" marL="0" marR="0" rtl="0" algn="r">
              <a:spcBef>
                <a:spcPts val="0"/>
              </a:spcBef>
              <a:spcAft>
                <a:spcPts val="0"/>
              </a:spcAft>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vmlDrawing" Target="../drawings/vmlDrawing3.vml"/><Relationship Id="rId4" Type="http://schemas.openxmlformats.org/officeDocument/2006/relationships/oleObject" Target="../embeddings/oleObject3.bin"/><Relationship Id="rId9" Type="http://schemas.openxmlformats.org/officeDocument/2006/relationships/image" Target="../media/image10.png"/><Relationship Id="rId5" Type="http://schemas.openxmlformats.org/officeDocument/2006/relationships/oleObject" Target="../embeddings/oleObject3.bin"/><Relationship Id="rId6" Type="http://schemas.openxmlformats.org/officeDocument/2006/relationships/image" Target="../media/image6.png"/><Relationship Id="rId7" Type="http://schemas.openxmlformats.org/officeDocument/2006/relationships/oleObject" Target="../embeddings/oleObject4.bin"/><Relationship Id="rId8"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vmlDrawing" Target="../drawings/vmlDrawing1.vml"/><Relationship Id="rId4" Type="http://schemas.openxmlformats.org/officeDocument/2006/relationships/oleObject" Target="../embeddings/oleObject1.bin"/><Relationship Id="rId10" Type="http://schemas.openxmlformats.org/officeDocument/2006/relationships/image" Target="../media/image2.png"/><Relationship Id="rId9" Type="http://schemas.openxmlformats.org/officeDocument/2006/relationships/image" Target="../media/image1.png"/><Relationship Id="rId5" Type="http://schemas.openxmlformats.org/officeDocument/2006/relationships/oleObject" Target="../embeddings/oleObject1.bin"/><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1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990600" y="1828800"/>
            <a:ext cx="77724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Régime juridique des logiciels et données informatisées</a:t>
            </a:r>
            <a:endParaRPr/>
          </a:p>
        </p:txBody>
      </p:sp>
      <p:sp>
        <p:nvSpPr>
          <p:cNvPr id="106" name="Google Shape;106;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Œuvres de collaboration, composite et collective</a:t>
            </a:r>
            <a:endParaRPr/>
          </a:p>
        </p:txBody>
      </p:sp>
      <p:sp>
        <p:nvSpPr>
          <p:cNvPr id="166" name="Google Shape;166;p10"/>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200"/>
              <a:buChar char="■"/>
            </a:pPr>
            <a:r>
              <a:rPr lang="fr-FR"/>
              <a:t>Art. L. 113-2 </a:t>
            </a:r>
            <a:endParaRPr/>
          </a:p>
          <a:p>
            <a:pPr indent="-285750" lvl="1" marL="742950" rtl="0" algn="l">
              <a:lnSpc>
                <a:spcPct val="90000"/>
              </a:lnSpc>
              <a:spcBef>
                <a:spcPts val="400"/>
              </a:spcBef>
              <a:spcAft>
                <a:spcPts val="0"/>
              </a:spcAft>
              <a:buSzPts val="1100"/>
              <a:buChar char="■"/>
            </a:pPr>
            <a:r>
              <a:rPr lang="fr-FR"/>
              <a:t>Est dite de collaboration l'œuvre à la création de laquelle ont concouru plusieurs personnes physiques.</a:t>
            </a:r>
            <a:endParaRPr/>
          </a:p>
          <a:p>
            <a:pPr indent="-285750" lvl="1" marL="742950" rtl="0" algn="l">
              <a:lnSpc>
                <a:spcPct val="90000"/>
              </a:lnSpc>
              <a:spcBef>
                <a:spcPts val="400"/>
              </a:spcBef>
              <a:spcAft>
                <a:spcPts val="0"/>
              </a:spcAft>
              <a:buSzPts val="1100"/>
              <a:buChar char="■"/>
            </a:pPr>
            <a:r>
              <a:rPr lang="fr-FR"/>
              <a:t>Est dite composite l'œuvre nouvelle à laquelle est incorporée une œuvre préexistante sans la collaboration de l'auteur de cette dernière.</a:t>
            </a:r>
            <a:endParaRPr/>
          </a:p>
          <a:p>
            <a:pPr indent="-285750" lvl="1" marL="742950" rtl="0" algn="l">
              <a:lnSpc>
                <a:spcPct val="90000"/>
              </a:lnSpc>
              <a:spcBef>
                <a:spcPts val="400"/>
              </a:spcBef>
              <a:spcAft>
                <a:spcPts val="0"/>
              </a:spcAft>
              <a:buSzPts val="1100"/>
              <a:buChar char="■"/>
            </a:pPr>
            <a:r>
              <a:rPr lang="fr-FR"/>
              <a:t>Est dite collective l'œuvre créée sur l'initiative d'une personne physique ou morale qui l'édite, la publie et la divulgue sous sa direction et son nom et dans laquelle la contribution personnelle des divers auteurs participant à son élaboration se fond dans l'ensemble en vue duquel elle est conçue, sans qu'il soit possible d'attribuer à chacun d'eux un droit distinct sur l'ensemble réalisé.</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Œuvre de collaboration</a:t>
            </a:r>
            <a:endParaRPr/>
          </a:p>
        </p:txBody>
      </p:sp>
      <p:sp>
        <p:nvSpPr>
          <p:cNvPr id="172" name="Google Shape;172;p11"/>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Art. L. 113-3</a:t>
            </a:r>
            <a:endParaRPr/>
          </a:p>
          <a:p>
            <a:pPr indent="-285750" lvl="1" marL="742950" rtl="0" algn="l">
              <a:spcBef>
                <a:spcPts val="400"/>
              </a:spcBef>
              <a:spcAft>
                <a:spcPts val="0"/>
              </a:spcAft>
              <a:buSzPts val="1100"/>
              <a:buChar char="■"/>
            </a:pPr>
            <a:r>
              <a:rPr lang="fr-FR"/>
              <a:t>L'œuvre de collaboration est la propriété commune des coauteurs.</a:t>
            </a:r>
            <a:endParaRPr/>
          </a:p>
          <a:p>
            <a:pPr indent="-285750" lvl="1" marL="742950" rtl="0" algn="l">
              <a:spcBef>
                <a:spcPts val="400"/>
              </a:spcBef>
              <a:spcAft>
                <a:spcPts val="0"/>
              </a:spcAft>
              <a:buSzPts val="1100"/>
              <a:buChar char="■"/>
            </a:pPr>
            <a:r>
              <a:rPr lang="fr-FR"/>
              <a:t>Les coauteurs doivent exercer leurs droits d'un commun accord.</a:t>
            </a:r>
            <a:endParaRPr/>
          </a:p>
          <a:p>
            <a:pPr indent="-285750" lvl="1" marL="742950" rtl="0" algn="l">
              <a:spcBef>
                <a:spcPts val="400"/>
              </a:spcBef>
              <a:spcAft>
                <a:spcPts val="0"/>
              </a:spcAft>
              <a:buSzPts val="1100"/>
              <a:buChar char="■"/>
            </a:pPr>
            <a:r>
              <a:rPr lang="fr-FR"/>
              <a:t>En cas de désaccord, il appartient à la juridiction civile de statuer.</a:t>
            </a:r>
            <a:endParaRPr/>
          </a:p>
          <a:p>
            <a:pPr indent="-285750" lvl="1" marL="742950" rtl="0" algn="l">
              <a:spcBef>
                <a:spcPts val="400"/>
              </a:spcBef>
              <a:spcAft>
                <a:spcPts val="0"/>
              </a:spcAft>
              <a:buSzPts val="1100"/>
              <a:buChar char="■"/>
            </a:pPr>
            <a:r>
              <a:rPr lang="fr-FR"/>
              <a:t>Lorsque la participation de chacun des coauteurs relève de genres différents, chacun peut, sauf convention contraire, exploiter séparément sa contribution personnelle, sans toutefois porter préjudice à l'exploitation de l'œuvre commune.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Œuvre composite</a:t>
            </a:r>
            <a:endParaRPr/>
          </a:p>
        </p:txBody>
      </p:sp>
      <p:sp>
        <p:nvSpPr>
          <p:cNvPr id="178" name="Google Shape;178;p12"/>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Art. L. 113-4 </a:t>
            </a:r>
            <a:endParaRPr/>
          </a:p>
          <a:p>
            <a:pPr indent="-285750" lvl="1" marL="742950" rtl="0" algn="l">
              <a:spcBef>
                <a:spcPts val="400"/>
              </a:spcBef>
              <a:spcAft>
                <a:spcPts val="0"/>
              </a:spcAft>
              <a:buSzPts val="1100"/>
              <a:buChar char="■"/>
            </a:pPr>
            <a:r>
              <a:rPr lang="fr-FR"/>
              <a:t>L'œuvre composite est la propriété de l'auteur qui l'a réalisée, sous réserve des droits de l'auteur de l'œuvre préexistante.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Œuvre collective</a:t>
            </a:r>
            <a:endParaRPr/>
          </a:p>
        </p:txBody>
      </p:sp>
      <p:sp>
        <p:nvSpPr>
          <p:cNvPr id="184" name="Google Shape;184;p13"/>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Art. L. 113-5 </a:t>
            </a:r>
            <a:endParaRPr/>
          </a:p>
          <a:p>
            <a:pPr indent="-285750" lvl="1" marL="742950" rtl="0" algn="l">
              <a:spcBef>
                <a:spcPts val="400"/>
              </a:spcBef>
              <a:spcAft>
                <a:spcPts val="0"/>
              </a:spcAft>
              <a:buSzPts val="1100"/>
              <a:buChar char="■"/>
            </a:pPr>
            <a:r>
              <a:rPr lang="fr-FR"/>
              <a:t>L'œuvre collective est, sauf preuve contraire, la propriété de la personne physique ou morale sous le nom de laquelle elle est divulguée.</a:t>
            </a:r>
            <a:endParaRPr/>
          </a:p>
          <a:p>
            <a:pPr indent="-285750" lvl="1" marL="742950" rtl="0" algn="l">
              <a:spcBef>
                <a:spcPts val="400"/>
              </a:spcBef>
              <a:spcAft>
                <a:spcPts val="0"/>
              </a:spcAft>
              <a:buSzPts val="1100"/>
              <a:buChar char="■"/>
            </a:pPr>
            <a:r>
              <a:rPr lang="fr-FR"/>
              <a:t>Cette personne est investie des droits de l'auteur.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graphicFrame>
        <p:nvGraphicFramePr>
          <p:cNvPr id="189" name="Google Shape;189;p14"/>
          <p:cNvGraphicFramePr/>
          <p:nvPr/>
        </p:nvGraphicFramePr>
        <p:xfrm>
          <a:off x="2743200" y="2590800"/>
          <a:ext cx="2252663" cy="3487738"/>
        </p:xfrm>
        <a:graphic>
          <a:graphicData uri="http://schemas.openxmlformats.org/presentationml/2006/ole">
            <mc:AlternateContent>
              <mc:Choice Requires="v">
                <p:oleObj r:id="rId4" imgH="3487738" imgW="2252663" progId="Paint.Picture" spid="_x0000_s1">
                  <p:embed/>
                </p:oleObj>
              </mc:Choice>
              <mc:Fallback>
                <p:oleObj r:id="rId5" imgH="3487738" imgW="2252663" progId="Paint.Picture">
                  <p:embed/>
                  <p:pic>
                    <p:nvPicPr>
                      <p:cNvPr id="189" name="Google Shape;189;p14"/>
                      <p:cNvPicPr preferRelativeResize="0"/>
                      <p:nvPr/>
                    </p:nvPicPr>
                    <p:blipFill rotWithShape="1">
                      <a:blip r:embed="rId6">
                        <a:alphaModFix/>
                      </a:blip>
                      <a:srcRect b="0" l="0" r="0" t="0"/>
                      <a:stretch/>
                    </p:blipFill>
                    <p:spPr>
                      <a:xfrm>
                        <a:off x="2743200" y="2590800"/>
                        <a:ext cx="2252663" cy="3487738"/>
                      </a:xfrm>
                      <a:prstGeom prst="rect">
                        <a:avLst/>
                      </a:prstGeom>
                      <a:noFill/>
                      <a:ln>
                        <a:noFill/>
                      </a:ln>
                    </p:spPr>
                  </p:pic>
                </p:oleObj>
              </mc:Fallback>
            </mc:AlternateContent>
          </a:graphicData>
        </a:graphic>
      </p:graphicFrame>
      <p:sp>
        <p:nvSpPr>
          <p:cNvPr id="190" name="Google Shape;190;p14"/>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Droit moral : droit au respect</a:t>
            </a:r>
            <a:endParaRPr/>
          </a:p>
        </p:txBody>
      </p:sp>
      <p:graphicFrame>
        <p:nvGraphicFramePr>
          <p:cNvPr id="191" name="Google Shape;191;p14"/>
          <p:cNvGraphicFramePr/>
          <p:nvPr/>
        </p:nvGraphicFramePr>
        <p:xfrm>
          <a:off x="2743200" y="2590800"/>
          <a:ext cx="2227263" cy="3494088"/>
        </p:xfrm>
        <a:graphic>
          <a:graphicData uri="http://schemas.openxmlformats.org/presentationml/2006/ole">
            <mc:AlternateContent>
              <mc:Choice Requires="v">
                <p:oleObj r:id="rId7" imgH="3494088" imgW="2227263" progId="Paint.Picture" spid="_x0000_s2">
                  <p:embed/>
                </p:oleObj>
              </mc:Choice>
              <mc:Fallback>
                <p:oleObj r:id="rId8" imgH="3494088" imgW="2227263" progId="Paint.Picture">
                  <p:embed/>
                  <p:pic>
                    <p:nvPicPr>
                      <p:cNvPr id="191" name="Google Shape;191;p14"/>
                      <p:cNvPicPr preferRelativeResize="0"/>
                      <p:nvPr/>
                    </p:nvPicPr>
                    <p:blipFill rotWithShape="1">
                      <a:blip r:embed="rId9">
                        <a:alphaModFix/>
                      </a:blip>
                      <a:srcRect b="0" l="0" r="0" t="0"/>
                      <a:stretch/>
                    </p:blipFill>
                    <p:spPr>
                      <a:xfrm>
                        <a:off x="2743200" y="2590800"/>
                        <a:ext cx="2227263" cy="3494088"/>
                      </a:xfrm>
                      <a:prstGeom prst="rect">
                        <a:avLst/>
                      </a:prstGeom>
                      <a:noFill/>
                      <a:ln>
                        <a:noFill/>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5"/>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Droit moral : droit au respect</a:t>
            </a:r>
            <a:endParaRPr/>
          </a:p>
        </p:txBody>
      </p:sp>
      <p:sp>
        <p:nvSpPr>
          <p:cNvPr id="197" name="Google Shape;197;p15"/>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Art. L. 121-1 </a:t>
            </a:r>
            <a:endParaRPr/>
          </a:p>
          <a:p>
            <a:pPr indent="-285750" lvl="1" marL="742950" rtl="0" algn="l">
              <a:spcBef>
                <a:spcPts val="400"/>
              </a:spcBef>
              <a:spcAft>
                <a:spcPts val="0"/>
              </a:spcAft>
              <a:buSzPts val="1100"/>
              <a:buChar char="■"/>
            </a:pPr>
            <a:r>
              <a:rPr lang="fr-FR"/>
              <a:t>L'auteur jouit du droit au respect de son nom, de sa qualité et de son œuvre.</a:t>
            </a:r>
            <a:endParaRPr/>
          </a:p>
          <a:p>
            <a:pPr indent="-285750" lvl="1" marL="742950" rtl="0" algn="l">
              <a:spcBef>
                <a:spcPts val="400"/>
              </a:spcBef>
              <a:spcAft>
                <a:spcPts val="0"/>
              </a:spcAft>
              <a:buSzPts val="1100"/>
              <a:buChar char="■"/>
            </a:pPr>
            <a:r>
              <a:rPr lang="fr-FR"/>
              <a:t>Ce droit est attaché à sa personne.</a:t>
            </a:r>
            <a:endParaRPr/>
          </a:p>
          <a:p>
            <a:pPr indent="-285750" lvl="1" marL="742950" rtl="0" algn="l">
              <a:spcBef>
                <a:spcPts val="400"/>
              </a:spcBef>
              <a:spcAft>
                <a:spcPts val="0"/>
              </a:spcAft>
              <a:buSzPts val="1100"/>
              <a:buChar char="■"/>
            </a:pPr>
            <a:r>
              <a:rPr lang="fr-FR"/>
              <a:t>Il est perpétuel, inaliénable et imprescriptible.</a:t>
            </a:r>
            <a:endParaRPr/>
          </a:p>
          <a:p>
            <a:pPr indent="-285750" lvl="1" marL="742950" rtl="0" algn="l">
              <a:spcBef>
                <a:spcPts val="400"/>
              </a:spcBef>
              <a:spcAft>
                <a:spcPts val="0"/>
              </a:spcAft>
              <a:buSzPts val="1100"/>
              <a:buChar char="■"/>
            </a:pPr>
            <a:r>
              <a:rPr lang="fr-FR"/>
              <a:t>Il est transmissible à cause de mort aux héritiers de l'auteur.</a:t>
            </a:r>
            <a:endParaRPr/>
          </a:p>
          <a:p>
            <a:pPr indent="-285750" lvl="1" marL="742950" rtl="0" algn="l">
              <a:spcBef>
                <a:spcPts val="400"/>
              </a:spcBef>
              <a:spcAft>
                <a:spcPts val="0"/>
              </a:spcAft>
              <a:buSzPts val="1100"/>
              <a:buChar char="■"/>
            </a:pPr>
            <a:r>
              <a:rPr lang="fr-FR"/>
              <a:t>L'exercice peut être conféré à un tiers en vertu de dispositions testamentaires.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6"/>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Droit moral : droit de divulgation</a:t>
            </a:r>
            <a:endParaRPr/>
          </a:p>
        </p:txBody>
      </p:sp>
      <p:sp>
        <p:nvSpPr>
          <p:cNvPr id="203" name="Google Shape;203;p16"/>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200"/>
              <a:buChar char="■"/>
            </a:pPr>
            <a:r>
              <a:rPr lang="fr-FR"/>
              <a:t>Art. L. 121-2 </a:t>
            </a:r>
            <a:endParaRPr/>
          </a:p>
          <a:p>
            <a:pPr indent="-285750" lvl="1" marL="742950" rtl="0" algn="l">
              <a:lnSpc>
                <a:spcPct val="90000"/>
              </a:lnSpc>
              <a:spcBef>
                <a:spcPts val="400"/>
              </a:spcBef>
              <a:spcAft>
                <a:spcPts val="0"/>
              </a:spcAft>
              <a:buSzPts val="1100"/>
              <a:buChar char="■"/>
            </a:pPr>
            <a:r>
              <a:rPr lang="fr-FR"/>
              <a:t>L'auteur a seul le droit de divulguer son œuvre…</a:t>
            </a:r>
            <a:endParaRPr/>
          </a:p>
          <a:p>
            <a:pPr indent="-285750" lvl="1" marL="742950" rtl="0" algn="l">
              <a:lnSpc>
                <a:spcPct val="90000"/>
              </a:lnSpc>
              <a:spcBef>
                <a:spcPts val="400"/>
              </a:spcBef>
              <a:spcAft>
                <a:spcPts val="0"/>
              </a:spcAft>
              <a:buSzPts val="1100"/>
              <a:buChar char="■"/>
            </a:pPr>
            <a:r>
              <a:rPr lang="fr-FR"/>
              <a:t>Après sa mort, le droit de divulgation de ses œuvres posthumes est exercé leur vie durant par le ou les exécuteurs testamentaires désignés par l'auteur. A leur défaut, ou après leur décès, et sauf volonté contraire de l'auteur, ce droit est exercé dans l'ordre suivant : par les descendants, par le conjoint contre lequel n'existe pas un jugement passé en force de chose jugée de séparation de corps ou qui n'a pas contracté un nouveau mariage, par les héritiers autres que les descendants qui recueillent tout ou partie de la succession et par les légataires universels ou donataires de l'universalité des biens à venir.</a:t>
            </a:r>
            <a:endParaRPr/>
          </a:p>
          <a:p>
            <a:pPr indent="-285750" lvl="1" marL="742950" rtl="0" algn="l">
              <a:lnSpc>
                <a:spcPct val="90000"/>
              </a:lnSpc>
              <a:spcBef>
                <a:spcPts val="400"/>
              </a:spcBef>
              <a:spcAft>
                <a:spcPts val="0"/>
              </a:spcAft>
              <a:buSzPts val="1100"/>
              <a:buChar char="■"/>
            </a:pPr>
            <a:r>
              <a:rPr lang="fr-F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7"/>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Droit moral : repentir ou retrait</a:t>
            </a:r>
            <a:endParaRPr/>
          </a:p>
        </p:txBody>
      </p:sp>
      <p:sp>
        <p:nvSpPr>
          <p:cNvPr id="209" name="Google Shape;209;p17"/>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Art. L. 121-4 </a:t>
            </a:r>
            <a:endParaRPr/>
          </a:p>
          <a:p>
            <a:pPr indent="-285750" lvl="1" marL="742950" rtl="0" algn="l">
              <a:spcBef>
                <a:spcPts val="400"/>
              </a:spcBef>
              <a:spcAft>
                <a:spcPts val="0"/>
              </a:spcAft>
              <a:buSzPts val="1100"/>
              <a:buChar char="■"/>
            </a:pPr>
            <a:r>
              <a:rPr lang="fr-FR"/>
              <a:t>Nonobstant la cession de son droit d'exploitation, l'auteur, même postérieurement à la publication de son œuvre, jouit d'un droit de repentir ou de retrait vis-à-vis du cessionnaire. Il ne peut toutefois exercer ce droit qu'à charge d'indemniser préalablement le cessionnaire du préjudice que ce repentir ou ce retrait peut lui causer. Lorsque, postérieurement à l'exercice de son droit de repentir ou de retrait, l'auteur décide de faire publier son œuvre, il est tenu d'offrir par priorité ses droits d'exploitation au cessionnaire qu'il avait originairement choisi et aux conditions originairement déterminées.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8"/>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Droit pécuniaire : représentation et reproduction</a:t>
            </a:r>
            <a:endParaRPr/>
          </a:p>
        </p:txBody>
      </p:sp>
      <p:sp>
        <p:nvSpPr>
          <p:cNvPr id="215" name="Google Shape;215;p18"/>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Art. L. 122-1 </a:t>
            </a:r>
            <a:endParaRPr/>
          </a:p>
          <a:p>
            <a:pPr indent="-285750" lvl="1" marL="742950" rtl="0" algn="l">
              <a:spcBef>
                <a:spcPts val="400"/>
              </a:spcBef>
              <a:spcAft>
                <a:spcPts val="0"/>
              </a:spcAft>
              <a:buSzPts val="1100"/>
              <a:buChar char="■"/>
            </a:pPr>
            <a:r>
              <a:rPr lang="fr-FR"/>
              <a:t>Le droit d'exploitation appartenant à l'auteur comprend le droit de représentation et le droit de reproduction.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9"/>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Droit de représentation</a:t>
            </a:r>
            <a:endParaRPr/>
          </a:p>
        </p:txBody>
      </p:sp>
      <p:sp>
        <p:nvSpPr>
          <p:cNvPr id="221" name="Google Shape;221;p19"/>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Art. L. 122-2 </a:t>
            </a:r>
            <a:endParaRPr/>
          </a:p>
          <a:p>
            <a:pPr indent="-285750" lvl="1" marL="742950" rtl="0" algn="l">
              <a:spcBef>
                <a:spcPts val="400"/>
              </a:spcBef>
              <a:spcAft>
                <a:spcPts val="0"/>
              </a:spcAft>
              <a:buSzPts val="1100"/>
              <a:buChar char="■"/>
            </a:pPr>
            <a:r>
              <a:rPr lang="fr-FR"/>
              <a:t>La représentation consiste dans la communication de l'œuvre au public par un procédé quelconque, et notamment :</a:t>
            </a:r>
            <a:endParaRPr/>
          </a:p>
          <a:p>
            <a:pPr indent="-285750" lvl="1" marL="742950" rtl="0" algn="l">
              <a:spcBef>
                <a:spcPts val="400"/>
              </a:spcBef>
              <a:spcAft>
                <a:spcPts val="0"/>
              </a:spcAft>
              <a:buSzPts val="1100"/>
              <a:buChar char="■"/>
            </a:pPr>
            <a:r>
              <a:rPr lang="fr-FR"/>
              <a:t>1o Par récitation publique, exécution lyrique, représentation dramatique, présentation publique, projection publique et transmission dans un lieu public de l'œuvre télédiffusée ;</a:t>
            </a:r>
            <a:endParaRPr/>
          </a:p>
          <a:p>
            <a:pPr indent="-285750" lvl="1" marL="742950" rtl="0" algn="l">
              <a:spcBef>
                <a:spcPts val="400"/>
              </a:spcBef>
              <a:spcAft>
                <a:spcPts val="0"/>
              </a:spcAft>
              <a:buSzPts val="1100"/>
              <a:buChar char="■"/>
            </a:pPr>
            <a:r>
              <a:rPr lang="fr-FR"/>
              <a:t>2o Par télédiffusion</a:t>
            </a:r>
            <a:endParaRPr/>
          </a:p>
          <a:p>
            <a:pPr indent="-285750" lvl="1" marL="742950" rtl="0" algn="l">
              <a:spcBef>
                <a:spcPts val="400"/>
              </a:spcBef>
              <a:spcAft>
                <a:spcPts val="0"/>
              </a:spcAft>
              <a:buSzPts val="1100"/>
              <a:buChar char="■"/>
            </a:pPr>
            <a:r>
              <a:rPr lang="fr-FR"/>
              <a:t>La télédiffusion s'entend de la diffusion par tout procédé de télécommunication de sons, d'images, de documents, de données et de messages de toute nature.</a:t>
            </a:r>
            <a:endParaRPr/>
          </a:p>
          <a:p>
            <a:pPr indent="-285750" lvl="1" marL="742950" rtl="0" algn="l">
              <a:spcBef>
                <a:spcPts val="400"/>
              </a:spcBef>
              <a:spcAft>
                <a:spcPts val="0"/>
              </a:spcAft>
              <a:buSzPts val="1100"/>
              <a:buChar char="■"/>
            </a:pPr>
            <a:r>
              <a:rPr lang="fr-FR"/>
              <a:t>Est assimilée à une représentation l'émission d'une œuvre vers un satellite.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Plan général</a:t>
            </a:r>
            <a:endParaRPr/>
          </a:p>
        </p:txBody>
      </p:sp>
      <p:sp>
        <p:nvSpPr>
          <p:cNvPr id="112" name="Google Shape;112;p2"/>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Introduction : principes de droit de la propriété littéraire et artistique</a:t>
            </a:r>
            <a:endParaRPr/>
          </a:p>
          <a:p>
            <a:pPr indent="-342900" lvl="0" marL="342900" rtl="0" algn="l">
              <a:spcBef>
                <a:spcPts val="400"/>
              </a:spcBef>
              <a:spcAft>
                <a:spcPts val="0"/>
              </a:spcAft>
              <a:buSzPts val="1200"/>
              <a:buChar char="■"/>
            </a:pPr>
            <a:r>
              <a:rPr lang="fr-FR"/>
              <a:t>I) Protection des logiciels</a:t>
            </a:r>
            <a:endParaRPr/>
          </a:p>
          <a:p>
            <a:pPr indent="-342900" lvl="0" marL="342900" rtl="0" algn="l">
              <a:spcBef>
                <a:spcPts val="400"/>
              </a:spcBef>
              <a:spcAft>
                <a:spcPts val="0"/>
              </a:spcAft>
              <a:buSzPts val="1200"/>
              <a:buChar char="■"/>
            </a:pPr>
            <a:r>
              <a:rPr lang="fr-FR"/>
              <a:t>II) Loi DADVSI</a:t>
            </a:r>
            <a:endParaRPr/>
          </a:p>
          <a:p>
            <a:pPr indent="-342900" lvl="0" marL="342900" rtl="0" algn="l">
              <a:spcBef>
                <a:spcPts val="400"/>
              </a:spcBef>
              <a:spcAft>
                <a:spcPts val="0"/>
              </a:spcAft>
              <a:buSzPts val="1200"/>
              <a:buChar char="■"/>
            </a:pPr>
            <a:r>
              <a:rPr lang="fr-FR"/>
              <a:t>III) Protection des données</a:t>
            </a:r>
            <a:endParaRPr/>
          </a:p>
          <a:p>
            <a:pPr indent="-342900" lvl="0" marL="342900" rtl="0" algn="l">
              <a:spcBef>
                <a:spcPts val="400"/>
              </a:spcBef>
              <a:spcAft>
                <a:spcPts val="0"/>
              </a:spcAft>
              <a:buSzPts val="1200"/>
              <a:buChar char="■"/>
            </a:pPr>
            <a:r>
              <a:rPr lang="fr-FR"/>
              <a:t>IV) Fraudes informatiques</a:t>
            </a:r>
            <a:endParaRPr/>
          </a:p>
          <a:p>
            <a:pPr indent="-342900" lvl="0" marL="342900" rtl="0" algn="l">
              <a:spcBef>
                <a:spcPts val="400"/>
              </a:spcBef>
              <a:spcAft>
                <a:spcPts val="0"/>
              </a:spcAft>
              <a:buSzPts val="1200"/>
              <a:buChar char="■"/>
            </a:pPr>
            <a:r>
              <a:rPr lang="fr-FR"/>
              <a:t>V) Un droit pour l’Internet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0"/>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Droit de reproduction</a:t>
            </a:r>
            <a:endParaRPr/>
          </a:p>
        </p:txBody>
      </p:sp>
      <p:sp>
        <p:nvSpPr>
          <p:cNvPr id="227" name="Google Shape;227;p20"/>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Art. L. 122-3 </a:t>
            </a:r>
            <a:endParaRPr/>
          </a:p>
          <a:p>
            <a:pPr indent="-285750" lvl="1" marL="742950" rtl="0" algn="l">
              <a:spcBef>
                <a:spcPts val="400"/>
              </a:spcBef>
              <a:spcAft>
                <a:spcPts val="0"/>
              </a:spcAft>
              <a:buSzPts val="1100"/>
              <a:buChar char="■"/>
            </a:pPr>
            <a:r>
              <a:rPr lang="fr-FR"/>
              <a:t>La reproduction consiste dans la fixation matérielle de l'œuvre par tous procédés qui permettent de la communiquer au public d'une manière indirecte.</a:t>
            </a:r>
            <a:endParaRPr/>
          </a:p>
          <a:p>
            <a:pPr indent="-285750" lvl="1" marL="742950" rtl="0" algn="l">
              <a:spcBef>
                <a:spcPts val="400"/>
              </a:spcBef>
              <a:spcAft>
                <a:spcPts val="0"/>
              </a:spcAft>
              <a:buSzPts val="1100"/>
              <a:buChar char="■"/>
            </a:pPr>
            <a:r>
              <a:rPr lang="fr-FR"/>
              <a:t>Elle peut s'effectuer notamment par imprimerie, dessin, gravure, photographie, moulage et tout procédé des arts graphiques et plastiques, enregistrement mécanique, cinématographique ou magnétique.</a:t>
            </a:r>
            <a:endParaRPr/>
          </a:p>
          <a:p>
            <a:pPr indent="-285750" lvl="1" marL="742950" rtl="0" algn="l">
              <a:spcBef>
                <a:spcPts val="400"/>
              </a:spcBef>
              <a:spcAft>
                <a:spcPts val="0"/>
              </a:spcAft>
              <a:buSzPts val="1100"/>
              <a:buChar char="■"/>
            </a:pPr>
            <a:r>
              <a:rPr lang="fr-FR"/>
              <a:t>Pour les œuvres d'architecture, la reproduction consiste également dans l'exécution répétée d'un plan ou d'un projet type.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1"/>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Limites aux droits de représentation et de reproduction (1)</a:t>
            </a:r>
            <a:endParaRPr/>
          </a:p>
        </p:txBody>
      </p:sp>
      <p:sp>
        <p:nvSpPr>
          <p:cNvPr id="234" name="Google Shape;234;p21"/>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Art. L. 122-5 </a:t>
            </a:r>
            <a:endParaRPr/>
          </a:p>
          <a:p>
            <a:pPr indent="-285750" lvl="1" marL="742950" rtl="0" algn="l">
              <a:spcBef>
                <a:spcPts val="400"/>
              </a:spcBef>
              <a:spcAft>
                <a:spcPts val="0"/>
              </a:spcAft>
              <a:buSzPts val="1100"/>
              <a:buChar char="■"/>
            </a:pPr>
            <a:r>
              <a:rPr lang="fr-FR"/>
              <a:t>Lorsque l'œuvre a été divulguée, l'auteur ne peut interdire :</a:t>
            </a:r>
            <a:endParaRPr/>
          </a:p>
          <a:p>
            <a:pPr indent="-285750" lvl="1" marL="742950" rtl="0" algn="l">
              <a:spcBef>
                <a:spcPts val="400"/>
              </a:spcBef>
              <a:spcAft>
                <a:spcPts val="0"/>
              </a:spcAft>
              <a:buSzPts val="1100"/>
              <a:buChar char="■"/>
            </a:pPr>
            <a:r>
              <a:rPr lang="fr-FR"/>
              <a:t>1o Les représentations privées et gratuites effectuées exclusivement dans un cercle de famille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2"/>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Limites aux droits de représentation et de reproduction (2)</a:t>
            </a:r>
            <a:endParaRPr/>
          </a:p>
        </p:txBody>
      </p:sp>
      <p:sp>
        <p:nvSpPr>
          <p:cNvPr id="241" name="Google Shape;241;p22"/>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Art. L. 122-5 </a:t>
            </a:r>
            <a:endParaRPr/>
          </a:p>
          <a:p>
            <a:pPr indent="-285750" lvl="1" marL="742950" rtl="0" algn="l">
              <a:spcBef>
                <a:spcPts val="400"/>
              </a:spcBef>
              <a:spcAft>
                <a:spcPts val="0"/>
              </a:spcAft>
              <a:buSzPts val="1100"/>
              <a:buChar char="■"/>
            </a:pPr>
            <a:r>
              <a:rPr lang="fr-FR"/>
              <a:t>Lorsque l'œuvre a été divulguée, l'auteur ne peut interdire :</a:t>
            </a:r>
            <a:endParaRPr/>
          </a:p>
          <a:p>
            <a:pPr indent="-285750" lvl="1" marL="742950" rtl="0" algn="l">
              <a:spcBef>
                <a:spcPts val="400"/>
              </a:spcBef>
              <a:spcAft>
                <a:spcPts val="0"/>
              </a:spcAft>
              <a:buSzPts val="1100"/>
              <a:buChar char="■"/>
            </a:pPr>
            <a:r>
              <a:rPr lang="fr-FR"/>
              <a:t>(…)</a:t>
            </a:r>
            <a:endParaRPr/>
          </a:p>
          <a:p>
            <a:pPr indent="-285750" lvl="1" marL="742950" rtl="0" algn="l">
              <a:spcBef>
                <a:spcPts val="400"/>
              </a:spcBef>
              <a:spcAft>
                <a:spcPts val="0"/>
              </a:spcAft>
              <a:buSzPts val="1100"/>
              <a:buChar char="■"/>
            </a:pPr>
            <a:r>
              <a:rPr lang="fr-FR"/>
              <a:t>2o Les copies ou reproductions réalisées à partir d'une source licite strictement réservées à l'usage privé du copiste et non destinées à une utilisation collective, à l'exception des copies des œuvres d'art destinées à être utilisées pour des fins identiques à celles pour lesquelles l'œuvre originale a été créée et des copies d'un logiciel autres que la copie de sauvegarde établie dans les conditions prévues au II de l'article L. 122-6-1 ainsi que des copies ou reproductions d'une base de données électroniques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3"/>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Limites aux droits de représentation et de reproduction (3)</a:t>
            </a:r>
            <a:endParaRPr/>
          </a:p>
        </p:txBody>
      </p:sp>
      <p:sp>
        <p:nvSpPr>
          <p:cNvPr id="248" name="Google Shape;248;p23"/>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80"/>
              <a:buChar char="■"/>
            </a:pPr>
            <a:r>
              <a:rPr lang="fr-FR" sz="1800"/>
              <a:t>Art. L. 122-5 </a:t>
            </a:r>
            <a:endParaRPr/>
          </a:p>
          <a:p>
            <a:pPr indent="-285750" lvl="1" marL="742950" rtl="0" algn="l">
              <a:lnSpc>
                <a:spcPct val="90000"/>
              </a:lnSpc>
              <a:spcBef>
                <a:spcPts val="360"/>
              </a:spcBef>
              <a:spcAft>
                <a:spcPts val="0"/>
              </a:spcAft>
              <a:buSzPts val="990"/>
              <a:buChar char="■"/>
            </a:pPr>
            <a:r>
              <a:rPr lang="fr-FR" sz="1800"/>
              <a:t>Lorsque l'œuvre a été divulguée, l'auteur ne peut interdire :</a:t>
            </a:r>
            <a:endParaRPr/>
          </a:p>
          <a:p>
            <a:pPr indent="-285750" lvl="1" marL="742950" rtl="0" algn="l">
              <a:lnSpc>
                <a:spcPct val="90000"/>
              </a:lnSpc>
              <a:spcBef>
                <a:spcPts val="360"/>
              </a:spcBef>
              <a:spcAft>
                <a:spcPts val="0"/>
              </a:spcAft>
              <a:buSzPts val="990"/>
              <a:buChar char="■"/>
            </a:pPr>
            <a:r>
              <a:rPr lang="fr-FR" sz="1800"/>
              <a:t>(…)</a:t>
            </a:r>
            <a:endParaRPr/>
          </a:p>
          <a:p>
            <a:pPr indent="-285750" lvl="1" marL="742950" rtl="0" algn="l">
              <a:lnSpc>
                <a:spcPct val="90000"/>
              </a:lnSpc>
              <a:spcBef>
                <a:spcPts val="360"/>
              </a:spcBef>
              <a:spcAft>
                <a:spcPts val="0"/>
              </a:spcAft>
              <a:buSzPts val="990"/>
              <a:buChar char="■"/>
            </a:pPr>
            <a:r>
              <a:rPr lang="fr-FR" sz="1800"/>
              <a:t>3o Sous réserve que soient indiqués clairement le nom de l'auteur et la source :</a:t>
            </a:r>
            <a:endParaRPr/>
          </a:p>
          <a:p>
            <a:pPr indent="-285750" lvl="1" marL="742950" rtl="0" algn="l">
              <a:lnSpc>
                <a:spcPct val="90000"/>
              </a:lnSpc>
              <a:spcBef>
                <a:spcPts val="360"/>
              </a:spcBef>
              <a:spcAft>
                <a:spcPts val="0"/>
              </a:spcAft>
              <a:buSzPts val="990"/>
              <a:buChar char="■"/>
            </a:pPr>
            <a:r>
              <a:rPr lang="fr-FR" sz="1800"/>
              <a:t>a) Les analyses et courtes citations justifiées par le caractère critique, polémique, pédagogique, scientifique ou d'information de l'œuvre à laquelle elles sont incorporées ;</a:t>
            </a:r>
            <a:endParaRPr/>
          </a:p>
          <a:p>
            <a:pPr indent="-285750" lvl="1" marL="742950" rtl="0" algn="l">
              <a:lnSpc>
                <a:spcPct val="90000"/>
              </a:lnSpc>
              <a:spcBef>
                <a:spcPts val="360"/>
              </a:spcBef>
              <a:spcAft>
                <a:spcPts val="0"/>
              </a:spcAft>
              <a:buSzPts val="990"/>
              <a:buChar char="■"/>
            </a:pPr>
            <a:r>
              <a:rPr lang="fr-FR" sz="1800"/>
              <a:t>b) Les revues de presse ;</a:t>
            </a:r>
            <a:endParaRPr/>
          </a:p>
          <a:p>
            <a:pPr indent="-285750" lvl="1" marL="742950" rtl="0" algn="l">
              <a:lnSpc>
                <a:spcPct val="90000"/>
              </a:lnSpc>
              <a:spcBef>
                <a:spcPts val="360"/>
              </a:spcBef>
              <a:spcAft>
                <a:spcPts val="0"/>
              </a:spcAft>
              <a:buSzPts val="990"/>
              <a:buChar char="■"/>
            </a:pPr>
            <a:r>
              <a:rPr lang="fr-FR" sz="1800"/>
              <a:t>(…)</a:t>
            </a:r>
            <a:endParaRPr/>
          </a:p>
          <a:p>
            <a:pPr indent="-285750" lvl="1" marL="742950" rtl="0" algn="l">
              <a:lnSpc>
                <a:spcPct val="90000"/>
              </a:lnSpc>
              <a:spcBef>
                <a:spcPts val="360"/>
              </a:spcBef>
              <a:spcAft>
                <a:spcPts val="0"/>
              </a:spcAft>
              <a:buSzPts val="990"/>
              <a:buChar char="■"/>
            </a:pPr>
            <a:r>
              <a:rPr lang="fr-FR" sz="1800"/>
              <a:t>d) Les reproductions, intégrales ou partielles d’œuvres d'art graphiques ou plastiques destinées à figurer dans le catalogue d'une vente aux enchères publiques effectuée en France par un officier public ou ministériel pour les exemplaires qu'il met à la disposition du public avant la vente dans le seul but de décrire les oeuvres d'art mises en vente.</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4"/>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Limites aux droits de représentation et de reproduction (5)</a:t>
            </a:r>
            <a:endParaRPr/>
          </a:p>
        </p:txBody>
      </p:sp>
      <p:sp>
        <p:nvSpPr>
          <p:cNvPr id="255" name="Google Shape;255;p24"/>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Art. L. 122-5 </a:t>
            </a:r>
            <a:endParaRPr/>
          </a:p>
          <a:p>
            <a:pPr indent="-285750" lvl="1" marL="742950" rtl="0" algn="l">
              <a:spcBef>
                <a:spcPts val="400"/>
              </a:spcBef>
              <a:spcAft>
                <a:spcPts val="0"/>
              </a:spcAft>
              <a:buSzPts val="1100"/>
              <a:buChar char="■"/>
            </a:pPr>
            <a:r>
              <a:rPr lang="fr-FR"/>
              <a:t>Lorsque l'œuvre a été divulguée, l'auteur ne peut interdire :</a:t>
            </a:r>
            <a:endParaRPr/>
          </a:p>
          <a:p>
            <a:pPr indent="-285750" lvl="1" marL="742950" rtl="0" algn="l">
              <a:spcBef>
                <a:spcPts val="400"/>
              </a:spcBef>
              <a:spcAft>
                <a:spcPts val="0"/>
              </a:spcAft>
              <a:buSzPts val="1100"/>
              <a:buChar char="■"/>
            </a:pPr>
            <a:r>
              <a:rPr lang="fr-FR"/>
              <a:t>(…)</a:t>
            </a:r>
            <a:endParaRPr/>
          </a:p>
          <a:p>
            <a:pPr indent="-285750" lvl="1" marL="742950" rtl="0" algn="l">
              <a:spcBef>
                <a:spcPts val="400"/>
              </a:spcBef>
              <a:spcAft>
                <a:spcPts val="0"/>
              </a:spcAft>
              <a:buSzPts val="1100"/>
              <a:buChar char="■"/>
            </a:pPr>
            <a:r>
              <a:rPr lang="fr-FR"/>
              <a:t>5o Les actes nécessaires à l'accès au contenu d'une base de données électronique pour les besoins et dans les limites de l'utilisation prévue par contrat.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5"/>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Durée du droit d’auteur</a:t>
            </a:r>
            <a:endParaRPr/>
          </a:p>
        </p:txBody>
      </p:sp>
      <p:sp>
        <p:nvSpPr>
          <p:cNvPr id="261" name="Google Shape;261;p25"/>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Art. L. 123-1 </a:t>
            </a:r>
            <a:endParaRPr/>
          </a:p>
          <a:p>
            <a:pPr indent="-285750" lvl="1" marL="742950" rtl="0" algn="l">
              <a:spcBef>
                <a:spcPts val="400"/>
              </a:spcBef>
              <a:spcAft>
                <a:spcPts val="0"/>
              </a:spcAft>
              <a:buSzPts val="1100"/>
              <a:buChar char="■"/>
            </a:pPr>
            <a:r>
              <a:rPr lang="fr-FR"/>
              <a:t>L'auteur jouit, sa vie durant, du droit exclusif d'exploiter son œuvre sous quelque forme que ce soit et d'en tirer un profit pécuniaire.</a:t>
            </a:r>
            <a:endParaRPr/>
          </a:p>
          <a:p>
            <a:pPr indent="-285750" lvl="1" marL="742950" rtl="0" algn="l">
              <a:spcBef>
                <a:spcPts val="400"/>
              </a:spcBef>
              <a:spcAft>
                <a:spcPts val="0"/>
              </a:spcAft>
              <a:buSzPts val="1100"/>
              <a:buChar char="■"/>
            </a:pPr>
            <a:r>
              <a:rPr lang="fr-FR"/>
              <a:t> Au décès de l'auteur, ce droit persiste au bénéfice de ses ayants droit pendant l'année civile en cours et les soixante-dix années qui suivent.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6"/>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Cession globale des œuvres futures</a:t>
            </a:r>
            <a:endParaRPr/>
          </a:p>
        </p:txBody>
      </p:sp>
      <p:sp>
        <p:nvSpPr>
          <p:cNvPr id="267" name="Google Shape;267;p26"/>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Art. L. 131-1 </a:t>
            </a:r>
            <a:endParaRPr/>
          </a:p>
          <a:p>
            <a:pPr indent="-285750" lvl="1" marL="742950" rtl="0" algn="l">
              <a:spcBef>
                <a:spcPts val="400"/>
              </a:spcBef>
              <a:spcAft>
                <a:spcPts val="0"/>
              </a:spcAft>
              <a:buSzPts val="1100"/>
              <a:buChar char="■"/>
            </a:pPr>
            <a:r>
              <a:rPr lang="fr-FR"/>
              <a:t>La cession globale des œuvres futures est nulle.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7"/>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sz="2800"/>
              <a:t>I) PROTECTION DES LOGICIELS</a:t>
            </a:r>
            <a:endParaRPr/>
          </a:p>
        </p:txBody>
      </p:sp>
      <p:sp>
        <p:nvSpPr>
          <p:cNvPr id="273" name="Google Shape;273;p27"/>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228600" lvl="2" marL="1143000" rtl="0" algn="l">
              <a:spcBef>
                <a:spcPts val="0"/>
              </a:spcBef>
              <a:spcAft>
                <a:spcPts val="0"/>
              </a:spcAft>
              <a:buSzPts val="800"/>
              <a:buChar char="■"/>
            </a:pPr>
            <a:r>
              <a:rPr lang="fr-FR" sz="1600"/>
              <a:t>A) Conditions de la protection</a:t>
            </a:r>
            <a:endParaRPr/>
          </a:p>
          <a:p>
            <a:pPr indent="-228600" lvl="3" marL="1600200" rtl="0" algn="l">
              <a:spcBef>
                <a:spcPts val="1520"/>
              </a:spcBef>
              <a:spcAft>
                <a:spcPts val="0"/>
              </a:spcAft>
              <a:buSzPts val="880"/>
              <a:buChar char="■"/>
            </a:pPr>
            <a:r>
              <a:rPr lang="fr-FR" sz="1600"/>
              <a:t>1) Conditions de fond</a:t>
            </a:r>
            <a:endParaRPr/>
          </a:p>
          <a:p>
            <a:pPr indent="-228600" lvl="4" marL="2057400" rtl="0" algn="l">
              <a:spcBef>
                <a:spcPts val="320"/>
              </a:spcBef>
              <a:spcAft>
                <a:spcPts val="0"/>
              </a:spcAft>
              <a:buSzPts val="880"/>
              <a:buChar char="■"/>
            </a:pPr>
            <a:r>
              <a:rPr lang="fr-FR" sz="1600"/>
              <a:t>a) Objet de la protection</a:t>
            </a:r>
            <a:endParaRPr/>
          </a:p>
          <a:p>
            <a:pPr indent="-228600" lvl="4" marL="2057400" rtl="0" algn="l">
              <a:spcBef>
                <a:spcPts val="320"/>
              </a:spcBef>
              <a:spcAft>
                <a:spcPts val="0"/>
              </a:spcAft>
              <a:buSzPts val="880"/>
              <a:buChar char="■"/>
            </a:pPr>
            <a:r>
              <a:rPr lang="fr-FR" sz="1600"/>
              <a:t>b) Bénéficiaires de la protection</a:t>
            </a:r>
            <a:endParaRPr/>
          </a:p>
          <a:p>
            <a:pPr indent="-228600" lvl="3" marL="1600200" rtl="0" algn="l">
              <a:spcBef>
                <a:spcPts val="320"/>
              </a:spcBef>
              <a:spcAft>
                <a:spcPts val="0"/>
              </a:spcAft>
              <a:buSzPts val="880"/>
              <a:buChar char="■"/>
            </a:pPr>
            <a:r>
              <a:rPr lang="fr-FR" sz="1600"/>
              <a:t>2) Conditions de forme</a:t>
            </a:r>
            <a:endParaRPr/>
          </a:p>
          <a:p>
            <a:pPr indent="-228600" lvl="2" marL="1143000" rtl="0" algn="l">
              <a:spcBef>
                <a:spcPts val="320"/>
              </a:spcBef>
              <a:spcAft>
                <a:spcPts val="0"/>
              </a:spcAft>
              <a:buSzPts val="800"/>
              <a:buChar char="■"/>
            </a:pPr>
            <a:r>
              <a:rPr lang="fr-FR" sz="1600"/>
              <a:t>B) Contenu de la protection</a:t>
            </a:r>
            <a:endParaRPr/>
          </a:p>
          <a:p>
            <a:pPr indent="-228600" lvl="3" marL="1600200" rtl="0" algn="l">
              <a:spcBef>
                <a:spcPts val="1520"/>
              </a:spcBef>
              <a:spcAft>
                <a:spcPts val="0"/>
              </a:spcAft>
              <a:buSzPts val="880"/>
              <a:buChar char="■"/>
            </a:pPr>
            <a:r>
              <a:rPr lang="fr-FR" sz="1600"/>
              <a:t>1) Prérogatives de l'auteur</a:t>
            </a:r>
            <a:endParaRPr/>
          </a:p>
          <a:p>
            <a:pPr indent="-228600" lvl="4" marL="2057400" rtl="0" algn="l">
              <a:spcBef>
                <a:spcPts val="320"/>
              </a:spcBef>
              <a:spcAft>
                <a:spcPts val="0"/>
              </a:spcAft>
              <a:buSzPts val="880"/>
              <a:buChar char="■"/>
            </a:pPr>
            <a:r>
              <a:rPr lang="fr-FR" sz="1600"/>
              <a:t>a) Droit moral</a:t>
            </a:r>
            <a:endParaRPr/>
          </a:p>
          <a:p>
            <a:pPr indent="-228600" lvl="4" marL="2057400" rtl="0" algn="l">
              <a:spcBef>
                <a:spcPts val="320"/>
              </a:spcBef>
              <a:spcAft>
                <a:spcPts val="0"/>
              </a:spcAft>
              <a:buSzPts val="880"/>
              <a:buChar char="■"/>
            </a:pPr>
            <a:r>
              <a:rPr lang="fr-FR" sz="1600"/>
              <a:t>b) Droit pécuniaire</a:t>
            </a:r>
            <a:endParaRPr/>
          </a:p>
          <a:p>
            <a:pPr indent="-228600" lvl="3" marL="1600200" rtl="0" algn="l">
              <a:spcBef>
                <a:spcPts val="320"/>
              </a:spcBef>
              <a:spcAft>
                <a:spcPts val="0"/>
              </a:spcAft>
              <a:buSzPts val="880"/>
              <a:buChar char="■"/>
            </a:pPr>
            <a:r>
              <a:rPr lang="fr-FR" sz="1600"/>
              <a:t>2) Sanctions</a:t>
            </a:r>
            <a:endParaRPr/>
          </a:p>
          <a:p>
            <a:pPr indent="-228600" lvl="4" marL="2057400" rtl="0" algn="l">
              <a:spcBef>
                <a:spcPts val="320"/>
              </a:spcBef>
              <a:spcAft>
                <a:spcPts val="0"/>
              </a:spcAft>
              <a:buSzPts val="880"/>
              <a:buChar char="■"/>
            </a:pPr>
            <a:r>
              <a:rPr lang="fr-FR" sz="1600"/>
              <a:t>a) Saisie-contrefaçon</a:t>
            </a:r>
            <a:endParaRPr/>
          </a:p>
          <a:p>
            <a:pPr indent="-228600" lvl="4" marL="2057400" rtl="0" algn="l">
              <a:spcBef>
                <a:spcPts val="320"/>
              </a:spcBef>
              <a:spcAft>
                <a:spcPts val="0"/>
              </a:spcAft>
              <a:buSzPts val="880"/>
              <a:buChar char="■"/>
            </a:pPr>
            <a:r>
              <a:rPr lang="fr-FR" sz="1600"/>
              <a:t>b) Contrefaçon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8"/>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Un peu d'informatique pour commencer (1)</a:t>
            </a:r>
            <a:endParaRPr/>
          </a:p>
        </p:txBody>
      </p:sp>
      <p:sp>
        <p:nvSpPr>
          <p:cNvPr id="280" name="Google Shape;280;p28"/>
          <p:cNvSpPr txBox="1"/>
          <p:nvPr/>
        </p:nvSpPr>
        <p:spPr>
          <a:xfrm>
            <a:off x="990600" y="2209800"/>
            <a:ext cx="4876800" cy="1004888"/>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Tahoma"/>
              <a:buChar char="•"/>
            </a:pPr>
            <a:r>
              <a:rPr b="0" i="0" lang="fr-FR" sz="2400" u="none" cap="none" strike="noStrike">
                <a:solidFill>
                  <a:schemeClr val="dk1"/>
                </a:solidFill>
                <a:latin typeface="Tahoma"/>
                <a:ea typeface="Tahoma"/>
                <a:cs typeface="Tahoma"/>
                <a:sym typeface="Tahoma"/>
              </a:rPr>
              <a:t> Analyse</a:t>
            </a:r>
            <a:endParaRPr/>
          </a:p>
          <a:p>
            <a:pPr indent="-152400" lvl="0" marL="0" marR="0" rtl="0" algn="l">
              <a:spcBef>
                <a:spcPts val="1200"/>
              </a:spcBef>
              <a:spcAft>
                <a:spcPts val="0"/>
              </a:spcAft>
              <a:buClr>
                <a:schemeClr val="dk1"/>
              </a:buClr>
              <a:buSzPts val="2400"/>
              <a:buFont typeface="Tahoma"/>
              <a:buChar char="•"/>
            </a:pPr>
            <a:r>
              <a:rPr b="0" i="0" lang="fr-FR" sz="2400" u="none" cap="none" strike="noStrike">
                <a:solidFill>
                  <a:schemeClr val="dk1"/>
                </a:solidFill>
                <a:latin typeface="Tahoma"/>
                <a:ea typeface="Tahoma"/>
                <a:cs typeface="Tahoma"/>
                <a:sym typeface="Tahoma"/>
              </a:rPr>
              <a:t> Algorithme</a:t>
            </a:r>
            <a:endParaRPr/>
          </a:p>
        </p:txBody>
      </p:sp>
      <p:sp>
        <p:nvSpPr>
          <p:cNvPr id="281" name="Google Shape;281;p28"/>
          <p:cNvSpPr txBox="1"/>
          <p:nvPr/>
        </p:nvSpPr>
        <p:spPr>
          <a:xfrm>
            <a:off x="3962400" y="2514600"/>
            <a:ext cx="3505200" cy="26479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b="1" i="0" lang="fr-FR" sz="2400" u="none" cap="none" strike="noStrike">
                <a:solidFill>
                  <a:schemeClr val="dk1"/>
                </a:solidFill>
                <a:latin typeface="Courier New"/>
                <a:ea typeface="Courier New"/>
                <a:cs typeface="Courier New"/>
                <a:sym typeface="Courier New"/>
              </a:rPr>
              <a:t>Programme addition</a:t>
            </a:r>
            <a:endParaRPr/>
          </a:p>
          <a:p>
            <a:pPr indent="0" lvl="0" marL="0" marR="0" rtl="0" algn="l">
              <a:spcBef>
                <a:spcPts val="0"/>
              </a:spcBef>
              <a:spcAft>
                <a:spcPts val="0"/>
              </a:spcAft>
              <a:buClr>
                <a:schemeClr val="dk1"/>
              </a:buClr>
              <a:buSzPts val="2400"/>
              <a:buFont typeface="Noto Sans Symbols"/>
              <a:buNone/>
            </a:pPr>
            <a:r>
              <a:rPr b="1" i="0" lang="fr-FR" sz="2400" u="sng" cap="none" strike="noStrike">
                <a:solidFill>
                  <a:schemeClr val="dk1"/>
                </a:solidFill>
                <a:latin typeface="Courier New"/>
                <a:ea typeface="Courier New"/>
                <a:cs typeface="Courier New"/>
                <a:sym typeface="Courier New"/>
              </a:rPr>
              <a:t>Debut</a:t>
            </a:r>
            <a:endParaRPr/>
          </a:p>
          <a:p>
            <a:pPr indent="0" lvl="0" marL="0" marR="0" rtl="0" algn="l">
              <a:spcBef>
                <a:spcPts val="0"/>
              </a:spcBef>
              <a:spcAft>
                <a:spcPts val="0"/>
              </a:spcAft>
              <a:buClr>
                <a:schemeClr val="dk1"/>
              </a:buClr>
              <a:buSzPts val="2400"/>
              <a:buFont typeface="Noto Sans Symbols"/>
              <a:buNone/>
            </a:pPr>
            <a:r>
              <a:rPr b="1" i="0" lang="fr-FR" sz="2400" u="none" cap="none" strike="noStrike">
                <a:solidFill>
                  <a:schemeClr val="dk1"/>
                </a:solidFill>
                <a:latin typeface="Courier New"/>
                <a:ea typeface="Courier New"/>
                <a:cs typeface="Courier New"/>
                <a:sym typeface="Courier New"/>
              </a:rPr>
              <a:t>	Lire A</a:t>
            </a:r>
            <a:endParaRPr/>
          </a:p>
          <a:p>
            <a:pPr indent="0" lvl="0" marL="0" marR="0" rtl="0" algn="l">
              <a:spcBef>
                <a:spcPts val="0"/>
              </a:spcBef>
              <a:spcAft>
                <a:spcPts val="0"/>
              </a:spcAft>
              <a:buClr>
                <a:schemeClr val="dk1"/>
              </a:buClr>
              <a:buSzPts val="2400"/>
              <a:buFont typeface="Noto Sans Symbols"/>
              <a:buNone/>
            </a:pPr>
            <a:r>
              <a:rPr b="1" i="0" lang="fr-FR" sz="2400" u="none" cap="none" strike="noStrike">
                <a:solidFill>
                  <a:schemeClr val="dk1"/>
                </a:solidFill>
                <a:latin typeface="Courier New"/>
                <a:ea typeface="Courier New"/>
                <a:cs typeface="Courier New"/>
                <a:sym typeface="Courier New"/>
              </a:rPr>
              <a:t>	Lire B</a:t>
            </a:r>
            <a:endParaRPr/>
          </a:p>
          <a:p>
            <a:pPr indent="0" lvl="0" marL="0" marR="0" rtl="0" algn="l">
              <a:spcBef>
                <a:spcPts val="0"/>
              </a:spcBef>
              <a:spcAft>
                <a:spcPts val="0"/>
              </a:spcAft>
              <a:buClr>
                <a:schemeClr val="dk1"/>
              </a:buClr>
              <a:buSzPts val="2400"/>
              <a:buFont typeface="Noto Sans Symbols"/>
              <a:buNone/>
            </a:pPr>
            <a:r>
              <a:rPr b="1" i="0" lang="fr-FR" sz="2400" u="none" cap="none" strike="noStrike">
                <a:solidFill>
                  <a:schemeClr val="dk1"/>
                </a:solidFill>
                <a:latin typeface="Courier New"/>
                <a:ea typeface="Courier New"/>
                <a:cs typeface="Courier New"/>
                <a:sym typeface="Courier New"/>
              </a:rPr>
              <a:t>	C = A + B</a:t>
            </a:r>
            <a:endParaRPr/>
          </a:p>
          <a:p>
            <a:pPr indent="0" lvl="0" marL="0" marR="0" rtl="0" algn="l">
              <a:spcBef>
                <a:spcPts val="0"/>
              </a:spcBef>
              <a:spcAft>
                <a:spcPts val="0"/>
              </a:spcAft>
              <a:buClr>
                <a:schemeClr val="dk1"/>
              </a:buClr>
              <a:buSzPts val="2400"/>
              <a:buFont typeface="Noto Sans Symbols"/>
              <a:buNone/>
            </a:pPr>
            <a:r>
              <a:rPr b="1" i="0" lang="fr-FR" sz="2400" u="none" cap="none" strike="noStrike">
                <a:solidFill>
                  <a:schemeClr val="dk1"/>
                </a:solidFill>
                <a:latin typeface="Courier New"/>
                <a:ea typeface="Courier New"/>
                <a:cs typeface="Courier New"/>
                <a:sym typeface="Courier New"/>
              </a:rPr>
              <a:t>	Ecrire C</a:t>
            </a:r>
            <a:endParaRPr/>
          </a:p>
          <a:p>
            <a:pPr indent="0" lvl="0" marL="0" marR="0" rtl="0" algn="l">
              <a:spcBef>
                <a:spcPts val="0"/>
              </a:spcBef>
              <a:spcAft>
                <a:spcPts val="0"/>
              </a:spcAft>
              <a:buClr>
                <a:schemeClr val="dk1"/>
              </a:buClr>
              <a:buSzPts val="2400"/>
              <a:buFont typeface="Noto Sans Symbols"/>
              <a:buNone/>
            </a:pPr>
            <a:r>
              <a:rPr b="1" i="0" lang="fr-FR" sz="2400" u="sng" cap="none" strike="noStrike">
                <a:solidFill>
                  <a:schemeClr val="dk1"/>
                </a:solidFill>
                <a:latin typeface="Courier New"/>
                <a:ea typeface="Courier New"/>
                <a:cs typeface="Courier New"/>
                <a:sym typeface="Courier New"/>
              </a:rPr>
              <a:t>Fin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3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300"/>
                                        <p:tgtEl>
                                          <p:spTgt spid="2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9"/>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Un peu d'informatique pour commencer (2)</a:t>
            </a:r>
            <a:endParaRPr/>
          </a:p>
        </p:txBody>
      </p:sp>
      <p:sp>
        <p:nvSpPr>
          <p:cNvPr id="288" name="Google Shape;288;p29"/>
          <p:cNvSpPr txBox="1"/>
          <p:nvPr/>
        </p:nvSpPr>
        <p:spPr>
          <a:xfrm>
            <a:off x="990600" y="2209800"/>
            <a:ext cx="2743200" cy="1370013"/>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Tahoma"/>
              <a:buChar char="•"/>
            </a:pPr>
            <a:r>
              <a:rPr b="0" i="0" lang="fr-FR" sz="2400" u="none" cap="none" strike="noStrike">
                <a:solidFill>
                  <a:schemeClr val="dk1"/>
                </a:solidFill>
                <a:latin typeface="Tahoma"/>
                <a:ea typeface="Tahoma"/>
                <a:cs typeface="Tahoma"/>
                <a:sym typeface="Tahoma"/>
              </a:rPr>
              <a:t> Analyse</a:t>
            </a:r>
            <a:endParaRPr/>
          </a:p>
          <a:p>
            <a:pPr indent="-152400" lvl="0" marL="0" marR="0" rtl="0" algn="l">
              <a:spcBef>
                <a:spcPts val="0"/>
              </a:spcBef>
              <a:spcAft>
                <a:spcPts val="0"/>
              </a:spcAft>
              <a:buClr>
                <a:schemeClr val="dk1"/>
              </a:buClr>
              <a:buSzPts val="2400"/>
              <a:buFont typeface="Tahoma"/>
              <a:buChar char="•"/>
            </a:pPr>
            <a:r>
              <a:rPr b="0" i="0" lang="fr-FR" sz="2400" u="none" cap="none" strike="noStrike">
                <a:solidFill>
                  <a:schemeClr val="dk1"/>
                </a:solidFill>
                <a:latin typeface="Tahoma"/>
                <a:ea typeface="Tahoma"/>
                <a:cs typeface="Tahoma"/>
                <a:sym typeface="Tahoma"/>
              </a:rPr>
              <a:t> Algorithme</a:t>
            </a:r>
            <a:endParaRPr/>
          </a:p>
          <a:p>
            <a:pPr indent="-152400" lvl="0" marL="0" marR="0" rtl="0" algn="l">
              <a:spcBef>
                <a:spcPts val="1200"/>
              </a:spcBef>
              <a:spcAft>
                <a:spcPts val="0"/>
              </a:spcAft>
              <a:buClr>
                <a:schemeClr val="dk1"/>
              </a:buClr>
              <a:buSzPts val="2400"/>
              <a:buFont typeface="Tahoma"/>
              <a:buChar char="•"/>
            </a:pPr>
            <a:r>
              <a:rPr b="0" i="0" lang="fr-FR" sz="2400" u="none" cap="none" strike="noStrike">
                <a:solidFill>
                  <a:schemeClr val="dk1"/>
                </a:solidFill>
                <a:latin typeface="Tahoma"/>
                <a:ea typeface="Tahoma"/>
                <a:cs typeface="Tahoma"/>
                <a:sym typeface="Tahoma"/>
              </a:rPr>
              <a:t> (Organigramme)</a:t>
            </a:r>
            <a:endParaRPr/>
          </a:p>
        </p:txBody>
      </p:sp>
      <p:grpSp>
        <p:nvGrpSpPr>
          <p:cNvPr id="289" name="Google Shape;289;p29"/>
          <p:cNvGrpSpPr/>
          <p:nvPr/>
        </p:nvGrpSpPr>
        <p:grpSpPr>
          <a:xfrm>
            <a:off x="5235575" y="1976438"/>
            <a:ext cx="1201738" cy="4205287"/>
            <a:chOff x="3298" y="1245"/>
            <a:chExt cx="757" cy="2649"/>
          </a:xfrm>
        </p:grpSpPr>
        <p:sp>
          <p:nvSpPr>
            <p:cNvPr id="290" name="Google Shape;290;p29"/>
            <p:cNvSpPr/>
            <p:nvPr/>
          </p:nvSpPr>
          <p:spPr>
            <a:xfrm>
              <a:off x="3425" y="3504"/>
              <a:ext cx="503" cy="390"/>
            </a:xfrm>
            <a:prstGeom prst="flowChartTerminato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2400"/>
                <a:buFont typeface="Noto Sans Symbols"/>
                <a:buNone/>
              </a:pPr>
              <a:r>
                <a:rPr b="0" i="0" lang="fr-FR" sz="2400" u="none" cap="none" strike="noStrike">
                  <a:solidFill>
                    <a:schemeClr val="dk1"/>
                  </a:solidFill>
                  <a:latin typeface="Courier New"/>
                  <a:ea typeface="Courier New"/>
                  <a:cs typeface="Courier New"/>
                  <a:sym typeface="Courier New"/>
                </a:rPr>
                <a:t>Fin</a:t>
              </a:r>
              <a:endParaRPr/>
            </a:p>
          </p:txBody>
        </p:sp>
        <p:sp>
          <p:nvSpPr>
            <p:cNvPr id="291" name="Google Shape;291;p29"/>
            <p:cNvSpPr/>
            <p:nvPr/>
          </p:nvSpPr>
          <p:spPr>
            <a:xfrm>
              <a:off x="3326" y="1893"/>
              <a:ext cx="701" cy="294"/>
            </a:xfrm>
            <a:prstGeom prst="flowChartInputOutpu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2400"/>
                <a:buFont typeface="Noto Sans Symbols"/>
                <a:buNone/>
              </a:pPr>
              <a:r>
                <a:rPr b="0" i="0" lang="fr-FR" sz="2400" u="none" cap="none" strike="noStrike">
                  <a:solidFill>
                    <a:schemeClr val="dk1"/>
                  </a:solidFill>
                  <a:latin typeface="Courier New"/>
                  <a:ea typeface="Courier New"/>
                  <a:cs typeface="Courier New"/>
                  <a:sym typeface="Courier New"/>
                </a:rPr>
                <a:t>A,B</a:t>
              </a:r>
              <a:endParaRPr/>
            </a:p>
          </p:txBody>
        </p:sp>
        <p:sp>
          <p:nvSpPr>
            <p:cNvPr id="292" name="Google Shape;292;p29"/>
            <p:cNvSpPr/>
            <p:nvPr/>
          </p:nvSpPr>
          <p:spPr>
            <a:xfrm>
              <a:off x="3328" y="2400"/>
              <a:ext cx="697" cy="294"/>
            </a:xfrm>
            <a:prstGeom prst="flowChartProcess">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2400"/>
                <a:buFont typeface="Noto Sans Symbols"/>
                <a:buNone/>
              </a:pPr>
              <a:r>
                <a:rPr b="0" i="0" lang="fr-FR" sz="2400" u="none" cap="none" strike="noStrike">
                  <a:solidFill>
                    <a:schemeClr val="dk1"/>
                  </a:solidFill>
                  <a:latin typeface="Courier New"/>
                  <a:ea typeface="Courier New"/>
                  <a:cs typeface="Courier New"/>
                  <a:sym typeface="Courier New"/>
                </a:rPr>
                <a:t>C=A+B</a:t>
              </a:r>
              <a:endParaRPr/>
            </a:p>
          </p:txBody>
        </p:sp>
        <p:sp>
          <p:nvSpPr>
            <p:cNvPr id="293" name="Google Shape;293;p29"/>
            <p:cNvSpPr/>
            <p:nvPr/>
          </p:nvSpPr>
          <p:spPr>
            <a:xfrm>
              <a:off x="3529" y="2976"/>
              <a:ext cx="296" cy="294"/>
            </a:xfrm>
            <a:prstGeom prst="flowChartDisplay">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2400"/>
                <a:buFont typeface="Noto Sans Symbols"/>
                <a:buNone/>
              </a:pPr>
              <a:r>
                <a:rPr b="0" i="0" lang="fr-FR" sz="2400" u="none" cap="none" strike="noStrike">
                  <a:solidFill>
                    <a:schemeClr val="dk1"/>
                  </a:solidFill>
                  <a:latin typeface="Courier New"/>
                  <a:ea typeface="Courier New"/>
                  <a:cs typeface="Courier New"/>
                  <a:sym typeface="Courier New"/>
                </a:rPr>
                <a:t>C</a:t>
              </a:r>
              <a:endParaRPr/>
            </a:p>
          </p:txBody>
        </p:sp>
        <p:sp>
          <p:nvSpPr>
            <p:cNvPr id="294" name="Google Shape;294;p29"/>
            <p:cNvSpPr/>
            <p:nvPr/>
          </p:nvSpPr>
          <p:spPr>
            <a:xfrm>
              <a:off x="3298" y="1245"/>
              <a:ext cx="757" cy="390"/>
            </a:xfrm>
            <a:prstGeom prst="flowChartTerminator">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2400"/>
                <a:buFont typeface="Noto Sans Symbols"/>
                <a:buNone/>
              </a:pPr>
              <a:r>
                <a:rPr b="0" i="0" lang="fr-FR" sz="2400" u="none" cap="none" strike="noStrike">
                  <a:solidFill>
                    <a:schemeClr val="dk1"/>
                  </a:solidFill>
                  <a:latin typeface="Courier New"/>
                  <a:ea typeface="Courier New"/>
                  <a:cs typeface="Courier New"/>
                  <a:sym typeface="Courier New"/>
                </a:rPr>
                <a:t>Debut</a:t>
              </a:r>
              <a:endParaRPr/>
            </a:p>
          </p:txBody>
        </p:sp>
        <p:cxnSp>
          <p:nvCxnSpPr>
            <p:cNvPr id="295" name="Google Shape;295;p29"/>
            <p:cNvCxnSpPr>
              <a:stCxn id="294" idx="2"/>
              <a:endCxn id="291" idx="1"/>
            </p:cNvCxnSpPr>
            <p:nvPr/>
          </p:nvCxnSpPr>
          <p:spPr>
            <a:xfrm>
              <a:off x="3677" y="1635"/>
              <a:ext cx="0" cy="300"/>
            </a:xfrm>
            <a:prstGeom prst="straightConnector1">
              <a:avLst/>
            </a:prstGeom>
            <a:noFill/>
            <a:ln cap="flat" cmpd="sng" w="9525">
              <a:solidFill>
                <a:schemeClr val="dk1"/>
              </a:solidFill>
              <a:prstDash val="solid"/>
              <a:miter lim="800000"/>
              <a:headEnd len="med" w="med" type="none"/>
              <a:tailEnd len="med" w="med" type="triangle"/>
            </a:ln>
          </p:spPr>
        </p:cxnSp>
        <p:cxnSp>
          <p:nvCxnSpPr>
            <p:cNvPr id="296" name="Google Shape;296;p29"/>
            <p:cNvCxnSpPr>
              <a:stCxn id="291" idx="4"/>
              <a:endCxn id="292" idx="0"/>
            </p:cNvCxnSpPr>
            <p:nvPr/>
          </p:nvCxnSpPr>
          <p:spPr>
            <a:xfrm>
              <a:off x="3677" y="2187"/>
              <a:ext cx="0" cy="300"/>
            </a:xfrm>
            <a:prstGeom prst="straightConnector1">
              <a:avLst/>
            </a:prstGeom>
            <a:noFill/>
            <a:ln cap="flat" cmpd="sng" w="9525">
              <a:solidFill>
                <a:schemeClr val="dk1"/>
              </a:solidFill>
              <a:prstDash val="solid"/>
              <a:miter lim="800000"/>
              <a:headEnd len="med" w="med" type="none"/>
              <a:tailEnd len="med" w="med" type="triangle"/>
            </a:ln>
          </p:spPr>
        </p:cxnSp>
        <p:cxnSp>
          <p:nvCxnSpPr>
            <p:cNvPr id="297" name="Google Shape;297;p29"/>
            <p:cNvCxnSpPr>
              <a:stCxn id="293" idx="2"/>
              <a:endCxn id="290" idx="0"/>
            </p:cNvCxnSpPr>
            <p:nvPr/>
          </p:nvCxnSpPr>
          <p:spPr>
            <a:xfrm>
              <a:off x="3677" y="3270"/>
              <a:ext cx="0" cy="300"/>
            </a:xfrm>
            <a:prstGeom prst="straightConnector1">
              <a:avLst/>
            </a:prstGeom>
            <a:noFill/>
            <a:ln cap="flat" cmpd="sng" w="9525">
              <a:solidFill>
                <a:schemeClr val="dk1"/>
              </a:solidFill>
              <a:prstDash val="solid"/>
              <a:miter lim="800000"/>
              <a:headEnd len="med" w="med" type="none"/>
              <a:tailEnd len="med" w="med" type="triangle"/>
            </a:ln>
          </p:spPr>
        </p:cxnSp>
        <p:cxnSp>
          <p:nvCxnSpPr>
            <p:cNvPr id="298" name="Google Shape;298;p29"/>
            <p:cNvCxnSpPr>
              <a:stCxn id="292" idx="2"/>
              <a:endCxn id="293" idx="0"/>
            </p:cNvCxnSpPr>
            <p:nvPr/>
          </p:nvCxnSpPr>
          <p:spPr>
            <a:xfrm>
              <a:off x="3677" y="2694"/>
              <a:ext cx="0" cy="300"/>
            </a:xfrm>
            <a:prstGeom prst="straightConnector1">
              <a:avLst/>
            </a:prstGeom>
            <a:noFill/>
            <a:ln cap="flat" cmpd="sng" w="9525">
              <a:solidFill>
                <a:schemeClr val="dk1"/>
              </a:solidFill>
              <a:prstDash val="solid"/>
              <a:miter lim="800000"/>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3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INTRODUCTION : Principes de droit de la propriété littéraire et artistique</a:t>
            </a:r>
            <a:endParaRPr/>
          </a:p>
        </p:txBody>
      </p:sp>
      <p:graphicFrame>
        <p:nvGraphicFramePr>
          <p:cNvPr id="118" name="Google Shape;118;p3"/>
          <p:cNvGraphicFramePr/>
          <p:nvPr/>
        </p:nvGraphicFramePr>
        <p:xfrm>
          <a:off x="4572000" y="1981200"/>
          <a:ext cx="2705100" cy="4114800"/>
        </p:xfrm>
        <a:graphic>
          <a:graphicData uri="http://schemas.openxmlformats.org/presentationml/2006/ole">
            <mc:AlternateContent>
              <mc:Choice Requires="v">
                <p:oleObj r:id="rId4" imgH="4114800" imgW="2705100" progId="Paint.Picture" spid="_x0000_s1">
                  <p:embed/>
                </p:oleObj>
              </mc:Choice>
              <mc:Fallback>
                <p:oleObj r:id="rId5" imgH="4114800" imgW="2705100" progId="Paint.Picture">
                  <p:embed/>
                  <p:pic>
                    <p:nvPicPr>
                      <p:cNvPr id="118" name="Google Shape;118;p3"/>
                      <p:cNvPicPr preferRelativeResize="0"/>
                      <p:nvPr/>
                    </p:nvPicPr>
                    <p:blipFill rotWithShape="1">
                      <a:blip r:embed="rId6">
                        <a:alphaModFix/>
                      </a:blip>
                      <a:srcRect b="0" l="0" r="0" t="0"/>
                      <a:stretch/>
                    </p:blipFill>
                    <p:spPr>
                      <a:xfrm>
                        <a:off x="4572000" y="1981200"/>
                        <a:ext cx="2705100" cy="4114800"/>
                      </a:xfrm>
                      <a:prstGeom prst="rect">
                        <a:avLst/>
                      </a:prstGeom>
                      <a:noFill/>
                      <a:ln>
                        <a:noFill/>
                      </a:ln>
                    </p:spPr>
                  </p:pic>
                </p:oleObj>
              </mc:Fallback>
            </mc:AlternateContent>
          </a:graphicData>
        </a:graphic>
      </p:graphicFrame>
      <p:pic>
        <p:nvPicPr>
          <p:cNvPr id="119" name="Google Shape;119;p3"/>
          <p:cNvPicPr preferRelativeResize="0"/>
          <p:nvPr/>
        </p:nvPicPr>
        <p:blipFill rotWithShape="1">
          <a:blip r:embed="rId7">
            <a:alphaModFix/>
          </a:blip>
          <a:srcRect b="0" l="0" r="0" t="0"/>
          <a:stretch/>
        </p:blipFill>
        <p:spPr>
          <a:xfrm>
            <a:off x="381000" y="4419600"/>
            <a:ext cx="3590925" cy="2114550"/>
          </a:xfrm>
          <a:prstGeom prst="rect">
            <a:avLst/>
          </a:prstGeom>
          <a:noFill/>
          <a:ln>
            <a:noFill/>
          </a:ln>
        </p:spPr>
      </p:pic>
      <p:pic>
        <p:nvPicPr>
          <p:cNvPr id="120" name="Google Shape;120;p3"/>
          <p:cNvPicPr preferRelativeResize="0"/>
          <p:nvPr/>
        </p:nvPicPr>
        <p:blipFill rotWithShape="1">
          <a:blip r:embed="rId8">
            <a:alphaModFix/>
          </a:blip>
          <a:srcRect b="0" l="0" r="0" t="0"/>
          <a:stretch/>
        </p:blipFill>
        <p:spPr>
          <a:xfrm>
            <a:off x="6934200" y="2209800"/>
            <a:ext cx="1857375" cy="2324100"/>
          </a:xfrm>
          <a:prstGeom prst="rect">
            <a:avLst/>
          </a:prstGeom>
          <a:noFill/>
          <a:ln>
            <a:noFill/>
          </a:ln>
        </p:spPr>
      </p:pic>
      <p:pic>
        <p:nvPicPr>
          <p:cNvPr id="121" name="Google Shape;121;p3"/>
          <p:cNvPicPr preferRelativeResize="0"/>
          <p:nvPr/>
        </p:nvPicPr>
        <p:blipFill rotWithShape="1">
          <a:blip r:embed="rId9">
            <a:alphaModFix/>
          </a:blip>
          <a:srcRect b="0" l="0" r="0" t="0"/>
          <a:stretch/>
        </p:blipFill>
        <p:spPr>
          <a:xfrm>
            <a:off x="2971800" y="1905000"/>
            <a:ext cx="1724025" cy="3419475"/>
          </a:xfrm>
          <a:prstGeom prst="rect">
            <a:avLst/>
          </a:prstGeom>
          <a:noFill/>
          <a:ln>
            <a:noFill/>
          </a:ln>
        </p:spPr>
      </p:pic>
      <p:pic>
        <p:nvPicPr>
          <p:cNvPr id="122" name="Google Shape;122;p3"/>
          <p:cNvPicPr preferRelativeResize="0"/>
          <p:nvPr/>
        </p:nvPicPr>
        <p:blipFill rotWithShape="1">
          <a:blip r:embed="rId10">
            <a:alphaModFix/>
          </a:blip>
          <a:srcRect b="0" l="0" r="0" t="0"/>
          <a:stretch/>
        </p:blipFill>
        <p:spPr>
          <a:xfrm>
            <a:off x="533400" y="2133600"/>
            <a:ext cx="1857375" cy="2324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0"/>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Un peu d'informatique pour commencer (3)</a:t>
            </a:r>
            <a:endParaRPr/>
          </a:p>
        </p:txBody>
      </p:sp>
      <p:sp>
        <p:nvSpPr>
          <p:cNvPr id="305" name="Google Shape;305;p30"/>
          <p:cNvSpPr txBox="1"/>
          <p:nvPr/>
        </p:nvSpPr>
        <p:spPr>
          <a:xfrm>
            <a:off x="990600" y="2209800"/>
            <a:ext cx="2743200" cy="1735138"/>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Tahoma"/>
              <a:buChar char="•"/>
            </a:pPr>
            <a:r>
              <a:rPr b="0" i="0" lang="fr-FR" sz="2400" u="none" cap="none" strike="noStrike">
                <a:solidFill>
                  <a:schemeClr val="dk1"/>
                </a:solidFill>
                <a:latin typeface="Tahoma"/>
                <a:ea typeface="Tahoma"/>
                <a:cs typeface="Tahoma"/>
                <a:sym typeface="Tahoma"/>
              </a:rPr>
              <a:t> Analyse</a:t>
            </a:r>
            <a:endParaRPr/>
          </a:p>
          <a:p>
            <a:pPr indent="-152400" lvl="0" marL="0" marR="0" rtl="0" algn="l">
              <a:spcBef>
                <a:spcPts val="0"/>
              </a:spcBef>
              <a:spcAft>
                <a:spcPts val="0"/>
              </a:spcAft>
              <a:buClr>
                <a:schemeClr val="dk1"/>
              </a:buClr>
              <a:buSzPts val="2400"/>
              <a:buFont typeface="Tahoma"/>
              <a:buChar char="•"/>
            </a:pPr>
            <a:r>
              <a:rPr b="0" i="0" lang="fr-FR" sz="2400" u="none" cap="none" strike="noStrike">
                <a:solidFill>
                  <a:schemeClr val="dk1"/>
                </a:solidFill>
                <a:latin typeface="Tahoma"/>
                <a:ea typeface="Tahoma"/>
                <a:cs typeface="Tahoma"/>
                <a:sym typeface="Tahoma"/>
              </a:rPr>
              <a:t> Algorithme</a:t>
            </a:r>
            <a:endParaRPr/>
          </a:p>
          <a:p>
            <a:pPr indent="-152400" lvl="0" marL="0" marR="0" rtl="0" algn="l">
              <a:spcBef>
                <a:spcPts val="0"/>
              </a:spcBef>
              <a:spcAft>
                <a:spcPts val="0"/>
              </a:spcAft>
              <a:buClr>
                <a:schemeClr val="dk1"/>
              </a:buClr>
              <a:buSzPts val="2400"/>
              <a:buFont typeface="Tahoma"/>
              <a:buChar char="•"/>
            </a:pPr>
            <a:r>
              <a:rPr b="0" i="0" lang="fr-FR" sz="2400" u="none" cap="none" strike="noStrike">
                <a:solidFill>
                  <a:schemeClr val="dk1"/>
                </a:solidFill>
                <a:latin typeface="Tahoma"/>
                <a:ea typeface="Tahoma"/>
                <a:cs typeface="Tahoma"/>
                <a:sym typeface="Tahoma"/>
              </a:rPr>
              <a:t> (Organigramme)</a:t>
            </a:r>
            <a:endParaRPr/>
          </a:p>
          <a:p>
            <a:pPr indent="-152400" lvl="0" marL="0" marR="0" rtl="0" algn="l">
              <a:spcBef>
                <a:spcPts val="1200"/>
              </a:spcBef>
              <a:spcAft>
                <a:spcPts val="0"/>
              </a:spcAft>
              <a:buClr>
                <a:schemeClr val="dk1"/>
              </a:buClr>
              <a:buSzPts val="2400"/>
              <a:buFont typeface="Tahoma"/>
              <a:buChar char="•"/>
            </a:pPr>
            <a:r>
              <a:rPr b="0" i="0" lang="fr-FR" sz="2400" u="none" cap="none" strike="noStrike">
                <a:solidFill>
                  <a:schemeClr val="dk1"/>
                </a:solidFill>
                <a:latin typeface="Tahoma"/>
                <a:ea typeface="Tahoma"/>
                <a:cs typeface="Tahoma"/>
                <a:sym typeface="Tahoma"/>
              </a:rPr>
              <a:t> Code source</a:t>
            </a:r>
            <a:endParaRPr/>
          </a:p>
        </p:txBody>
      </p:sp>
      <p:sp>
        <p:nvSpPr>
          <p:cNvPr id="306" name="Google Shape;306;p30"/>
          <p:cNvSpPr txBox="1"/>
          <p:nvPr/>
        </p:nvSpPr>
        <p:spPr>
          <a:xfrm>
            <a:off x="3962400" y="2514600"/>
            <a:ext cx="3505200" cy="22828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b="1" i="0" lang="fr-FR" sz="2400" u="none" cap="none" strike="noStrike">
                <a:solidFill>
                  <a:schemeClr val="dk1"/>
                </a:solidFill>
                <a:latin typeface="Courier New"/>
                <a:ea typeface="Courier New"/>
                <a:cs typeface="Courier New"/>
                <a:sym typeface="Courier New"/>
              </a:rPr>
              <a:t>REM addition</a:t>
            </a:r>
            <a:endParaRPr b="1" i="0" sz="2400" u="sng"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2400"/>
              <a:buFont typeface="Noto Sans Symbols"/>
              <a:buNone/>
            </a:pPr>
            <a:r>
              <a:rPr b="1" i="0" lang="fr-FR" sz="2400" u="none" cap="none" strike="noStrike">
                <a:solidFill>
                  <a:schemeClr val="dk1"/>
                </a:solidFill>
                <a:latin typeface="Courier New"/>
                <a:ea typeface="Courier New"/>
                <a:cs typeface="Courier New"/>
                <a:sym typeface="Courier New"/>
              </a:rPr>
              <a:t>INPUT A</a:t>
            </a:r>
            <a:endParaRPr/>
          </a:p>
          <a:p>
            <a:pPr indent="0" lvl="0" marL="0" marR="0" rtl="0" algn="l">
              <a:spcBef>
                <a:spcPts val="0"/>
              </a:spcBef>
              <a:spcAft>
                <a:spcPts val="0"/>
              </a:spcAft>
              <a:buClr>
                <a:schemeClr val="dk1"/>
              </a:buClr>
              <a:buSzPts val="2400"/>
              <a:buFont typeface="Noto Sans Symbols"/>
              <a:buNone/>
            </a:pPr>
            <a:r>
              <a:rPr b="1" i="0" lang="fr-FR" sz="2400" u="none" cap="none" strike="noStrike">
                <a:solidFill>
                  <a:schemeClr val="dk1"/>
                </a:solidFill>
                <a:latin typeface="Courier New"/>
                <a:ea typeface="Courier New"/>
                <a:cs typeface="Courier New"/>
                <a:sym typeface="Courier New"/>
              </a:rPr>
              <a:t>INPUT B</a:t>
            </a:r>
            <a:endParaRPr/>
          </a:p>
          <a:p>
            <a:pPr indent="0" lvl="0" marL="0" marR="0" rtl="0" algn="l">
              <a:spcBef>
                <a:spcPts val="0"/>
              </a:spcBef>
              <a:spcAft>
                <a:spcPts val="0"/>
              </a:spcAft>
              <a:buClr>
                <a:schemeClr val="dk1"/>
              </a:buClr>
              <a:buSzPts val="2400"/>
              <a:buFont typeface="Noto Sans Symbols"/>
              <a:buNone/>
            </a:pPr>
            <a:r>
              <a:rPr b="1" i="0" lang="fr-FR" sz="2400" u="none" cap="none" strike="noStrike">
                <a:solidFill>
                  <a:schemeClr val="dk1"/>
                </a:solidFill>
                <a:latin typeface="Courier New"/>
                <a:ea typeface="Courier New"/>
                <a:cs typeface="Courier New"/>
                <a:sym typeface="Courier New"/>
              </a:rPr>
              <a:t>C = A + B</a:t>
            </a:r>
            <a:endParaRPr/>
          </a:p>
          <a:p>
            <a:pPr indent="0" lvl="0" marL="0" marR="0" rtl="0" algn="l">
              <a:spcBef>
                <a:spcPts val="0"/>
              </a:spcBef>
              <a:spcAft>
                <a:spcPts val="0"/>
              </a:spcAft>
              <a:buClr>
                <a:schemeClr val="dk1"/>
              </a:buClr>
              <a:buSzPts val="2400"/>
              <a:buFont typeface="Noto Sans Symbols"/>
              <a:buNone/>
            </a:pPr>
            <a:r>
              <a:rPr b="1" i="0" lang="fr-FR" sz="2400" u="none" cap="none" strike="noStrike">
                <a:solidFill>
                  <a:schemeClr val="dk1"/>
                </a:solidFill>
                <a:latin typeface="Courier New"/>
                <a:ea typeface="Courier New"/>
                <a:cs typeface="Courier New"/>
                <a:sym typeface="Courier New"/>
              </a:rPr>
              <a:t>PRINT C</a:t>
            </a:r>
            <a:endParaRPr/>
          </a:p>
          <a:p>
            <a:pPr indent="0" lvl="0" marL="0" marR="0" rtl="0" algn="l">
              <a:spcBef>
                <a:spcPts val="0"/>
              </a:spcBef>
              <a:spcAft>
                <a:spcPts val="0"/>
              </a:spcAft>
              <a:buClr>
                <a:schemeClr val="dk1"/>
              </a:buClr>
              <a:buSzPts val="2400"/>
              <a:buFont typeface="Noto Sans Symbols"/>
              <a:buNone/>
            </a:pPr>
            <a:r>
              <a:rPr b="1" i="0" lang="fr-FR" sz="2400" u="none" cap="none" strike="noStrike">
                <a:solidFill>
                  <a:schemeClr val="dk1"/>
                </a:solidFill>
                <a:latin typeface="Courier New"/>
                <a:ea typeface="Courier New"/>
                <a:cs typeface="Courier New"/>
                <a:sym typeface="Courier New"/>
              </a:rPr>
              <a:t>END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3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3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1"/>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Un peu d'informatique pour commencer (4)</a:t>
            </a:r>
            <a:endParaRPr/>
          </a:p>
        </p:txBody>
      </p:sp>
      <p:sp>
        <p:nvSpPr>
          <p:cNvPr id="313" name="Google Shape;313;p31"/>
          <p:cNvSpPr txBox="1"/>
          <p:nvPr/>
        </p:nvSpPr>
        <p:spPr>
          <a:xfrm>
            <a:off x="990600" y="2209800"/>
            <a:ext cx="2743200" cy="2465388"/>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Tahoma"/>
              <a:buChar char="•"/>
            </a:pPr>
            <a:r>
              <a:rPr b="0" i="0" lang="fr-FR" sz="2400" u="none" cap="none" strike="noStrike">
                <a:solidFill>
                  <a:schemeClr val="dk1"/>
                </a:solidFill>
                <a:latin typeface="Tahoma"/>
                <a:ea typeface="Tahoma"/>
                <a:cs typeface="Tahoma"/>
                <a:sym typeface="Tahoma"/>
              </a:rPr>
              <a:t> Analyse</a:t>
            </a:r>
            <a:endParaRPr/>
          </a:p>
          <a:p>
            <a:pPr indent="-152400" lvl="0" marL="0" marR="0" rtl="0" algn="l">
              <a:spcBef>
                <a:spcPts val="0"/>
              </a:spcBef>
              <a:spcAft>
                <a:spcPts val="0"/>
              </a:spcAft>
              <a:buClr>
                <a:schemeClr val="dk1"/>
              </a:buClr>
              <a:buSzPts val="2400"/>
              <a:buFont typeface="Tahoma"/>
              <a:buChar char="•"/>
            </a:pPr>
            <a:r>
              <a:rPr b="0" i="0" lang="fr-FR" sz="2400" u="none" cap="none" strike="noStrike">
                <a:solidFill>
                  <a:schemeClr val="dk1"/>
                </a:solidFill>
                <a:latin typeface="Tahoma"/>
                <a:ea typeface="Tahoma"/>
                <a:cs typeface="Tahoma"/>
                <a:sym typeface="Tahoma"/>
              </a:rPr>
              <a:t> Algorithme</a:t>
            </a:r>
            <a:endParaRPr/>
          </a:p>
          <a:p>
            <a:pPr indent="-152400" lvl="0" marL="0" marR="0" rtl="0" algn="l">
              <a:spcBef>
                <a:spcPts val="0"/>
              </a:spcBef>
              <a:spcAft>
                <a:spcPts val="0"/>
              </a:spcAft>
              <a:buClr>
                <a:schemeClr val="dk1"/>
              </a:buClr>
              <a:buSzPts val="2400"/>
              <a:buFont typeface="Tahoma"/>
              <a:buChar char="•"/>
            </a:pPr>
            <a:r>
              <a:rPr b="0" i="0" lang="fr-FR" sz="2400" u="none" cap="none" strike="noStrike">
                <a:solidFill>
                  <a:schemeClr val="dk1"/>
                </a:solidFill>
                <a:latin typeface="Tahoma"/>
                <a:ea typeface="Tahoma"/>
                <a:cs typeface="Tahoma"/>
                <a:sym typeface="Tahoma"/>
              </a:rPr>
              <a:t> (Organigramme)</a:t>
            </a:r>
            <a:endParaRPr/>
          </a:p>
          <a:p>
            <a:pPr indent="-152400" lvl="0" marL="0" marR="0" rtl="0" algn="l">
              <a:spcBef>
                <a:spcPts val="0"/>
              </a:spcBef>
              <a:spcAft>
                <a:spcPts val="0"/>
              </a:spcAft>
              <a:buClr>
                <a:schemeClr val="dk1"/>
              </a:buClr>
              <a:buSzPts val="2400"/>
              <a:buFont typeface="Tahoma"/>
              <a:buChar char="•"/>
            </a:pPr>
            <a:r>
              <a:rPr b="0" i="0" lang="fr-FR" sz="2400" u="none" cap="none" strike="noStrike">
                <a:solidFill>
                  <a:schemeClr val="dk1"/>
                </a:solidFill>
                <a:latin typeface="Tahoma"/>
                <a:ea typeface="Tahoma"/>
                <a:cs typeface="Tahoma"/>
                <a:sym typeface="Tahoma"/>
              </a:rPr>
              <a:t> Code source</a:t>
            </a:r>
            <a:endParaRPr/>
          </a:p>
          <a:p>
            <a:pPr indent="-152400" lvl="0" marL="0" marR="0" rtl="0" algn="l">
              <a:spcBef>
                <a:spcPts val="1200"/>
              </a:spcBef>
              <a:spcAft>
                <a:spcPts val="0"/>
              </a:spcAft>
              <a:buClr>
                <a:schemeClr val="dk1"/>
              </a:buClr>
              <a:buSzPts val="2400"/>
              <a:buFont typeface="Tahoma"/>
              <a:buChar char="•"/>
            </a:pPr>
            <a:r>
              <a:rPr b="0" i="0" lang="fr-FR" sz="2400" u="none" cap="none" strike="noStrike">
                <a:solidFill>
                  <a:schemeClr val="dk1"/>
                </a:solidFill>
                <a:latin typeface="Tahoma"/>
                <a:ea typeface="Tahoma"/>
                <a:cs typeface="Tahoma"/>
                <a:sym typeface="Tahoma"/>
              </a:rPr>
              <a:t> Compilation en code objet</a:t>
            </a:r>
            <a:endParaRPr/>
          </a:p>
        </p:txBody>
      </p:sp>
      <p:sp>
        <p:nvSpPr>
          <p:cNvPr id="314" name="Google Shape;314;p31"/>
          <p:cNvSpPr/>
          <p:nvPr/>
        </p:nvSpPr>
        <p:spPr>
          <a:xfrm>
            <a:off x="5105400" y="1905000"/>
            <a:ext cx="2740025" cy="1752600"/>
          </a:xfrm>
          <a:prstGeom prst="flowChartMultidocumen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b="0" i="0" lang="fr-FR" sz="2400" u="none" cap="none" strike="noStrike">
                <a:solidFill>
                  <a:schemeClr val="dk1"/>
                </a:solidFill>
                <a:latin typeface="Courier New"/>
                <a:ea typeface="Courier New"/>
                <a:cs typeface="Courier New"/>
                <a:sym typeface="Courier New"/>
              </a:rPr>
              <a:t>REM addition</a:t>
            </a:r>
            <a:endParaRPr b="0" i="0" sz="2400" u="sng"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2400"/>
              <a:buFont typeface="Noto Sans Symbols"/>
              <a:buNone/>
            </a:pPr>
            <a:r>
              <a:rPr b="0" i="0" lang="fr-FR" sz="2400" u="none" cap="none" strike="noStrike">
                <a:solidFill>
                  <a:schemeClr val="dk1"/>
                </a:solidFill>
                <a:latin typeface="Courier New"/>
                <a:ea typeface="Courier New"/>
                <a:cs typeface="Courier New"/>
                <a:sym typeface="Courier New"/>
              </a:rPr>
              <a:t>INPUT A</a:t>
            </a:r>
            <a:endParaRPr/>
          </a:p>
          <a:p>
            <a:pPr indent="0" lvl="0" marL="0" marR="0" rtl="0" algn="l">
              <a:spcBef>
                <a:spcPts val="0"/>
              </a:spcBef>
              <a:spcAft>
                <a:spcPts val="0"/>
              </a:spcAft>
              <a:buClr>
                <a:schemeClr val="dk1"/>
              </a:buClr>
              <a:buSzPts val="2400"/>
              <a:buFont typeface="Noto Sans Symbols"/>
              <a:buNone/>
            </a:pPr>
            <a:r>
              <a:rPr b="0" i="0" lang="fr-FR" sz="2400" u="none" cap="none" strike="noStrike">
                <a:solidFill>
                  <a:schemeClr val="dk1"/>
                </a:solidFill>
                <a:latin typeface="Courier New"/>
                <a:ea typeface="Courier New"/>
                <a:cs typeface="Courier New"/>
                <a:sym typeface="Courier New"/>
              </a:rPr>
              <a:t>INPUT B</a:t>
            </a:r>
            <a:endParaRPr/>
          </a:p>
        </p:txBody>
      </p:sp>
      <p:sp>
        <p:nvSpPr>
          <p:cNvPr id="315" name="Google Shape;315;p31"/>
          <p:cNvSpPr/>
          <p:nvPr/>
        </p:nvSpPr>
        <p:spPr>
          <a:xfrm>
            <a:off x="5562600" y="5181600"/>
            <a:ext cx="1306513" cy="1384300"/>
          </a:xfrm>
          <a:prstGeom prst="flowChartMultidocumen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fr-FR" sz="1400" u="none" cap="none" strike="noStrike">
                <a:solidFill>
                  <a:schemeClr val="dk1"/>
                </a:solidFill>
                <a:latin typeface="Courier New"/>
                <a:ea typeface="Courier New"/>
                <a:cs typeface="Courier New"/>
                <a:sym typeface="Courier New"/>
              </a:rPr>
              <a:t>00110010 </a:t>
            </a:r>
            <a:endParaRPr/>
          </a:p>
          <a:p>
            <a:pPr indent="0" lvl="0" marL="0" marR="0" rtl="0" algn="l">
              <a:spcBef>
                <a:spcPts val="0"/>
              </a:spcBef>
              <a:spcAft>
                <a:spcPts val="0"/>
              </a:spcAft>
              <a:buClr>
                <a:schemeClr val="dk1"/>
              </a:buClr>
              <a:buSzPts val="1400"/>
              <a:buFont typeface="Noto Sans Symbols"/>
              <a:buNone/>
            </a:pPr>
            <a:r>
              <a:rPr b="0" i="0" lang="fr-FR" sz="1400" u="none" cap="none" strike="noStrike">
                <a:solidFill>
                  <a:schemeClr val="dk1"/>
                </a:solidFill>
                <a:latin typeface="Courier New"/>
                <a:ea typeface="Courier New"/>
                <a:cs typeface="Courier New"/>
                <a:sym typeface="Courier New"/>
              </a:rPr>
              <a:t>11100010</a:t>
            </a:r>
            <a:endParaRPr/>
          </a:p>
          <a:p>
            <a:pPr indent="0" lvl="0" marL="0" marR="0" rtl="0" algn="l">
              <a:spcBef>
                <a:spcPts val="0"/>
              </a:spcBef>
              <a:spcAft>
                <a:spcPts val="0"/>
              </a:spcAft>
              <a:buClr>
                <a:schemeClr val="dk1"/>
              </a:buClr>
              <a:buSzPts val="1400"/>
              <a:buFont typeface="Noto Sans Symbols"/>
              <a:buNone/>
            </a:pPr>
            <a:r>
              <a:rPr b="0" i="0" lang="fr-FR" sz="1400" u="none" cap="none" strike="noStrike">
                <a:solidFill>
                  <a:schemeClr val="dk1"/>
                </a:solidFill>
                <a:latin typeface="Courier New"/>
                <a:ea typeface="Courier New"/>
                <a:cs typeface="Courier New"/>
                <a:sym typeface="Courier New"/>
              </a:rPr>
              <a:t>01011011</a:t>
            </a:r>
            <a:endParaRPr/>
          </a:p>
          <a:p>
            <a:pPr indent="0" lvl="0" marL="0" marR="0" rtl="0" algn="l">
              <a:spcBef>
                <a:spcPts val="0"/>
              </a:spcBef>
              <a:spcAft>
                <a:spcPts val="0"/>
              </a:spcAft>
              <a:buClr>
                <a:schemeClr val="dk1"/>
              </a:buClr>
              <a:buSzPts val="1400"/>
              <a:buFont typeface="Noto Sans Symbols"/>
              <a:buNone/>
            </a:pPr>
            <a:r>
              <a:rPr b="0" i="0" lang="fr-FR" sz="1400" u="none" cap="none" strike="noStrike">
                <a:solidFill>
                  <a:schemeClr val="dk1"/>
                </a:solidFill>
                <a:latin typeface="Courier New"/>
                <a:ea typeface="Courier New"/>
                <a:cs typeface="Courier New"/>
                <a:sym typeface="Courier New"/>
              </a:rPr>
              <a:t>…</a:t>
            </a:r>
            <a:endParaRPr/>
          </a:p>
        </p:txBody>
      </p:sp>
      <p:sp>
        <p:nvSpPr>
          <p:cNvPr id="316" name="Google Shape;316;p31"/>
          <p:cNvSpPr/>
          <p:nvPr/>
        </p:nvSpPr>
        <p:spPr>
          <a:xfrm>
            <a:off x="5867400" y="3733800"/>
            <a:ext cx="685800" cy="1295400"/>
          </a:xfrm>
          <a:prstGeom prst="downArrow">
            <a:avLst>
              <a:gd fmla="val 50000" name="adj1"/>
              <a:gd fmla="val 47222"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b="0" i="0" sz="2400" u="none" cap="none" strike="noStrike">
              <a:solidFill>
                <a:schemeClr val="dk1"/>
              </a:solidFill>
              <a:latin typeface="Tahoma"/>
              <a:ea typeface="Tahoma"/>
              <a:cs typeface="Tahoma"/>
              <a:sym typeface="Tahoma"/>
            </a:endParaRPr>
          </a:p>
        </p:txBody>
      </p:sp>
      <p:sp>
        <p:nvSpPr>
          <p:cNvPr id="317" name="Google Shape;317;p31"/>
          <p:cNvSpPr/>
          <p:nvPr/>
        </p:nvSpPr>
        <p:spPr>
          <a:xfrm>
            <a:off x="2057400" y="5638800"/>
            <a:ext cx="1676400" cy="609600"/>
          </a:xfrm>
          <a:custGeom>
            <a:rect b="b" l="l" r="r" t="t"/>
            <a:pathLst>
              <a:path extrusionOk="0" h="120000" w="120000">
                <a:moveTo>
                  <a:pt x="0" y="0"/>
                </a:moveTo>
                <a:lnTo>
                  <a:pt x="120000" y="0"/>
                </a:lnTo>
                <a:lnTo>
                  <a:pt x="120000" y="120000"/>
                </a:lnTo>
                <a:lnTo>
                  <a:pt x="0" y="120000"/>
                </a:lnTo>
                <a:close/>
              </a:path>
              <a:path extrusionOk="0" fill="none" h="120000" w="120000">
                <a:moveTo>
                  <a:pt x="125455" y="22500"/>
                </a:moveTo>
                <a:lnTo>
                  <a:pt x="125455" y="22500"/>
                </a:lnTo>
                <a:lnTo>
                  <a:pt x="249205" y="23128"/>
                </a:ln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2400"/>
              <a:buFont typeface="Noto Sans Symbols"/>
              <a:buNone/>
            </a:pPr>
            <a:r>
              <a:rPr b="0" i="0" lang="fr-FR" sz="2400" u="none" cap="none" strike="noStrike">
                <a:solidFill>
                  <a:schemeClr val="dk1"/>
                </a:solidFill>
                <a:latin typeface="Tahoma"/>
                <a:ea typeface="Tahoma"/>
                <a:cs typeface="Tahoma"/>
                <a:sym typeface="Tahoma"/>
              </a:rPr>
              <a:t>Code objet</a:t>
            </a:r>
            <a:endParaRPr/>
          </a:p>
        </p:txBody>
      </p:sp>
      <p:sp>
        <p:nvSpPr>
          <p:cNvPr id="318" name="Google Shape;318;p31"/>
          <p:cNvSpPr/>
          <p:nvPr/>
        </p:nvSpPr>
        <p:spPr>
          <a:xfrm>
            <a:off x="7239000" y="4064000"/>
            <a:ext cx="1600200" cy="431800"/>
          </a:xfrm>
          <a:custGeom>
            <a:rect b="b" l="l" r="r" t="t"/>
            <a:pathLst>
              <a:path extrusionOk="0" h="120000" w="120000">
                <a:moveTo>
                  <a:pt x="0" y="0"/>
                </a:moveTo>
                <a:lnTo>
                  <a:pt x="120000" y="0"/>
                </a:lnTo>
                <a:lnTo>
                  <a:pt x="120000" y="120000"/>
                </a:lnTo>
                <a:lnTo>
                  <a:pt x="0" y="120000"/>
                </a:lnTo>
                <a:close/>
              </a:path>
              <a:path extrusionOk="0" fill="none" h="120000" w="120000">
                <a:moveTo>
                  <a:pt x="-5717" y="31766"/>
                </a:moveTo>
                <a:lnTo>
                  <a:pt x="-5717" y="31766"/>
                </a:lnTo>
                <a:lnTo>
                  <a:pt x="-65594" y="32206"/>
                </a:ln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800"/>
              <a:buFont typeface="Noto Sans Symbols"/>
              <a:buNone/>
            </a:pPr>
            <a:r>
              <a:rPr b="1" i="0" lang="fr-FR" sz="1800" u="none" cap="none" strike="noStrike">
                <a:solidFill>
                  <a:schemeClr val="dk1"/>
                </a:solidFill>
                <a:latin typeface="Tahoma"/>
                <a:ea typeface="Tahoma"/>
                <a:cs typeface="Tahoma"/>
                <a:sym typeface="Tahoma"/>
              </a:rPr>
              <a:t>Compilateur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3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32"/>
          <p:cNvPicPr preferRelativeResize="0"/>
          <p:nvPr/>
        </p:nvPicPr>
        <p:blipFill rotWithShape="1">
          <a:blip r:embed="rId3">
            <a:alphaModFix/>
          </a:blip>
          <a:srcRect b="0" l="0" r="0" t="0"/>
          <a:stretch/>
        </p:blipFill>
        <p:spPr>
          <a:xfrm>
            <a:off x="5029200" y="3581400"/>
            <a:ext cx="3600450" cy="2416175"/>
          </a:xfrm>
          <a:prstGeom prst="rect">
            <a:avLst/>
          </a:prstGeom>
          <a:noFill/>
          <a:ln>
            <a:noFill/>
          </a:ln>
        </p:spPr>
      </p:pic>
      <p:sp>
        <p:nvSpPr>
          <p:cNvPr id="325" name="Google Shape;325;p32"/>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Sources : loi, CPI et directive</a:t>
            </a:r>
            <a:endParaRPr/>
          </a:p>
        </p:txBody>
      </p:sp>
      <p:sp>
        <p:nvSpPr>
          <p:cNvPr id="326" name="Google Shape;326;p32"/>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Loi du 11 mars 1957</a:t>
            </a:r>
            <a:endParaRPr/>
          </a:p>
          <a:p>
            <a:pPr indent="-342900" lvl="0" marL="342900" rtl="0" algn="l">
              <a:spcBef>
                <a:spcPts val="400"/>
              </a:spcBef>
              <a:spcAft>
                <a:spcPts val="0"/>
              </a:spcAft>
              <a:buSzPts val="1200"/>
              <a:buChar char="■"/>
            </a:pPr>
            <a:r>
              <a:rPr lang="fr-FR"/>
              <a:t>Loi du 3 juillet 1985</a:t>
            </a:r>
            <a:endParaRPr/>
          </a:p>
          <a:p>
            <a:pPr indent="-342900" lvl="0" marL="342900" rtl="0" algn="l">
              <a:spcBef>
                <a:spcPts val="400"/>
              </a:spcBef>
              <a:spcAft>
                <a:spcPts val="0"/>
              </a:spcAft>
              <a:buSzPts val="1200"/>
              <a:buChar char="■"/>
            </a:pPr>
            <a:r>
              <a:rPr lang="fr-FR"/>
              <a:t>L. no 92-597 du 1er juill. 1992 créant le CPI</a:t>
            </a:r>
            <a:endParaRPr/>
          </a:p>
          <a:p>
            <a:pPr indent="-342900" lvl="0" marL="342900" rtl="0" algn="l">
              <a:spcBef>
                <a:spcPts val="400"/>
              </a:spcBef>
              <a:spcAft>
                <a:spcPts val="0"/>
              </a:spcAft>
              <a:buSzPts val="1200"/>
              <a:buChar char="■"/>
            </a:pPr>
            <a:r>
              <a:rPr lang="fr-FR"/>
              <a:t>Code de la propriété intellectuelle</a:t>
            </a:r>
            <a:endParaRPr/>
          </a:p>
          <a:p>
            <a:pPr indent="-342900" lvl="0" marL="342900" rtl="0" algn="l">
              <a:spcBef>
                <a:spcPts val="400"/>
              </a:spcBef>
              <a:spcAft>
                <a:spcPts val="0"/>
              </a:spcAft>
              <a:buSzPts val="1200"/>
              <a:buChar char="■"/>
            </a:pPr>
            <a:r>
              <a:rPr lang="fr-FR"/>
              <a:t>Directive du 14 mai 1991 concernant la protection juridique des programmes d'ordinateur</a:t>
            </a:r>
            <a:endParaRPr/>
          </a:p>
          <a:p>
            <a:pPr indent="-342900" lvl="0" marL="342900" rtl="0" algn="l">
              <a:spcBef>
                <a:spcPts val="400"/>
              </a:spcBef>
              <a:spcAft>
                <a:spcPts val="0"/>
              </a:spcAft>
              <a:buSzPts val="1200"/>
              <a:buChar char="■"/>
            </a:pPr>
            <a:r>
              <a:rPr lang="fr-FR"/>
              <a:t>L. no 94-361 du 10 mai 1994</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3"/>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La question de la brevetabilité des logiciels</a:t>
            </a:r>
            <a:endParaRPr/>
          </a:p>
        </p:txBody>
      </p:sp>
      <p:sp>
        <p:nvSpPr>
          <p:cNvPr id="332" name="Google Shape;332;p33"/>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200"/>
              <a:buChar char="■"/>
            </a:pPr>
            <a:r>
              <a:rPr lang="fr-FR"/>
              <a:t>Convention de Munich du 5 octobre 1973 sur la délivrance de brevets européens</a:t>
            </a:r>
            <a:endParaRPr/>
          </a:p>
          <a:p>
            <a:pPr indent="-342900" lvl="0" marL="342900" rtl="0" algn="l">
              <a:lnSpc>
                <a:spcPct val="90000"/>
              </a:lnSpc>
              <a:spcBef>
                <a:spcPts val="400"/>
              </a:spcBef>
              <a:spcAft>
                <a:spcPts val="0"/>
              </a:spcAft>
              <a:buSzPts val="1200"/>
              <a:buChar char="■"/>
            </a:pPr>
            <a:r>
              <a:rPr lang="fr-FR"/>
              <a:t>Article 52 - Inventions brevetables :</a:t>
            </a:r>
            <a:endParaRPr/>
          </a:p>
          <a:p>
            <a:pPr indent="-285750" lvl="1" marL="742950" rtl="0" algn="l">
              <a:lnSpc>
                <a:spcPct val="90000"/>
              </a:lnSpc>
              <a:spcBef>
                <a:spcPts val="400"/>
              </a:spcBef>
              <a:spcAft>
                <a:spcPts val="0"/>
              </a:spcAft>
              <a:buSzPts val="1100"/>
              <a:buChar char="■"/>
            </a:pPr>
            <a:r>
              <a:rPr lang="fr-FR"/>
              <a:t>(1) Les brevets européens sont délivrés pour les inventions nouvelles impliquant une activité inventive et susceptibles d'application industrielle.</a:t>
            </a:r>
            <a:endParaRPr/>
          </a:p>
          <a:p>
            <a:pPr indent="-285750" lvl="1" marL="742950" rtl="0" algn="l">
              <a:lnSpc>
                <a:spcPct val="90000"/>
              </a:lnSpc>
              <a:spcBef>
                <a:spcPts val="400"/>
              </a:spcBef>
              <a:spcAft>
                <a:spcPts val="0"/>
              </a:spcAft>
              <a:buSzPts val="1100"/>
              <a:buChar char="■"/>
            </a:pPr>
            <a:r>
              <a:rPr lang="fr-FR"/>
              <a:t>(2) Ne sont pas considérés comme des inventions au sens du paragraphe 1 notamment :</a:t>
            </a:r>
            <a:endParaRPr/>
          </a:p>
          <a:p>
            <a:pPr indent="-285750" lvl="1" marL="742950" rtl="0" algn="l">
              <a:lnSpc>
                <a:spcPct val="90000"/>
              </a:lnSpc>
              <a:spcBef>
                <a:spcPts val="400"/>
              </a:spcBef>
              <a:spcAft>
                <a:spcPts val="0"/>
              </a:spcAft>
              <a:buSzPts val="1100"/>
              <a:buChar char="■"/>
            </a:pPr>
            <a:r>
              <a:rPr lang="fr-FR"/>
              <a:t>(…)</a:t>
            </a:r>
            <a:endParaRPr/>
          </a:p>
          <a:p>
            <a:pPr indent="-285750" lvl="1" marL="742950" rtl="0" algn="l">
              <a:lnSpc>
                <a:spcPct val="90000"/>
              </a:lnSpc>
              <a:spcBef>
                <a:spcPts val="400"/>
              </a:spcBef>
              <a:spcAft>
                <a:spcPts val="0"/>
              </a:spcAft>
              <a:buSzPts val="1100"/>
              <a:buChar char="■"/>
            </a:pPr>
            <a:r>
              <a:rPr lang="fr-FR"/>
              <a:t>c) Les plans, principes et méthodes dans l'exercice d'activités intellectuelles, en matière de jeu ou dans le domaine des activités économiques, ainsi que les programmes d'ordinateurs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4"/>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Contre la brevetabilité : l’arrêt Mobil Oil (1975)</a:t>
            </a:r>
            <a:endParaRPr/>
          </a:p>
        </p:txBody>
      </p:sp>
      <p:sp>
        <p:nvSpPr>
          <p:cNvPr id="339" name="Google Shape;339;p34"/>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Cass. com., 28 mai 1975 :</a:t>
            </a:r>
            <a:endParaRPr/>
          </a:p>
          <a:p>
            <a:pPr indent="-285750" lvl="1" marL="742950" rtl="0" algn="l">
              <a:spcBef>
                <a:spcPts val="400"/>
              </a:spcBef>
              <a:spcAft>
                <a:spcPts val="0"/>
              </a:spcAft>
              <a:buSzPts val="1100"/>
              <a:buChar char="■"/>
            </a:pPr>
            <a:r>
              <a:rPr lang="fr-FR"/>
              <a:t>Attendu que la cour d'appel, qui s'est référée aux motifs donnés par le Directeur de l'Institut national de la propriété industrielle, a pu considérer, sans la dénaturer, que la demande de brevet, déposée par la société Mobil Oil, qui ne faisait apparaître dans ses revendications </a:t>
            </a:r>
            <a:r>
              <a:rPr b="1" lang="fr-FR"/>
              <a:t>ni un procédé technique, ni un appareillage, ne concernait manifestement qu'un programme ou une série d'instructions pour le déroulement des opérations d'une machine calculatrice, qui n'est pas susceptible d'être breveté</a:t>
            </a:r>
            <a:r>
              <a:rPr lang="fr-FR"/>
              <a:t> aux termes de l'article 7. 3º de la loi du 2 janvier 1968 et que le Directeur de l'Institut national de la propriété industrielle, en application de l'article 16. 5º de la loi susvisée, avait le pouvoir de la rejeter.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5"/>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Arrêt Schlumberger (1981) – (1)</a:t>
            </a:r>
            <a:endParaRPr/>
          </a:p>
        </p:txBody>
      </p:sp>
      <p:sp>
        <p:nvSpPr>
          <p:cNvPr id="346" name="Google Shape;346;p35"/>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CA Paris, 15 juin 1981</a:t>
            </a:r>
            <a:endParaRPr/>
          </a:p>
          <a:p>
            <a:pPr indent="-285750" lvl="1" marL="742950" rtl="0" algn="l">
              <a:lnSpc>
                <a:spcPct val="90000"/>
              </a:lnSpc>
              <a:spcBef>
                <a:spcPts val="400"/>
              </a:spcBef>
              <a:spcAft>
                <a:spcPts val="0"/>
              </a:spcAft>
              <a:buSzPts val="1100"/>
              <a:buChar char="■"/>
            </a:pPr>
            <a:r>
              <a:rPr lang="fr-FR"/>
              <a:t>D. - Considérant qu'il résulte de cette analyse que la demande a donc pour objet une manière d'opérer, c'est-à-dire un procédé au sens du droit ; que ce procédé a </a:t>
            </a:r>
            <a:r>
              <a:rPr b="1" lang="fr-FR"/>
              <a:t>un caractère industriel :</a:t>
            </a:r>
            <a:endParaRPr/>
          </a:p>
          <a:p>
            <a:pPr indent="-285750" lvl="1" marL="742950" rtl="0" algn="l">
              <a:lnSpc>
                <a:spcPct val="90000"/>
              </a:lnSpc>
              <a:spcBef>
                <a:spcPts val="400"/>
              </a:spcBef>
              <a:spcAft>
                <a:spcPts val="0"/>
              </a:spcAft>
              <a:buSzPts val="1100"/>
              <a:buChar char="■"/>
            </a:pPr>
            <a:r>
              <a:rPr lang="fr-FR"/>
              <a:t>- </a:t>
            </a:r>
            <a:r>
              <a:rPr b="1" lang="fr-FR"/>
              <a:t>dans son objet</a:t>
            </a:r>
            <a:r>
              <a:rPr lang="fr-FR"/>
              <a:t>, puisqu'il se situe dans l'industrie et la prospection pétrolière,</a:t>
            </a:r>
            <a:endParaRPr/>
          </a:p>
          <a:p>
            <a:pPr indent="-285750" lvl="1" marL="742950" rtl="0" algn="l">
              <a:lnSpc>
                <a:spcPct val="90000"/>
              </a:lnSpc>
              <a:spcBef>
                <a:spcPts val="400"/>
              </a:spcBef>
              <a:spcAft>
                <a:spcPts val="0"/>
              </a:spcAft>
              <a:buSzPts val="1100"/>
              <a:buChar char="■"/>
            </a:pPr>
            <a:r>
              <a:rPr lang="fr-FR"/>
              <a:t>- </a:t>
            </a:r>
            <a:r>
              <a:rPr b="1" lang="fr-FR"/>
              <a:t>dans son application</a:t>
            </a:r>
            <a:r>
              <a:rPr lang="fr-FR"/>
              <a:t>, puisqu'il ne consiste pas dans une formule abstraite, mais dans une succession d'étapes concrètes, matériellement exécutées,</a:t>
            </a:r>
            <a:endParaRPr/>
          </a:p>
          <a:p>
            <a:pPr indent="-285750" lvl="1" marL="742950" rtl="0" algn="l">
              <a:lnSpc>
                <a:spcPct val="90000"/>
              </a:lnSpc>
              <a:spcBef>
                <a:spcPts val="400"/>
              </a:spcBef>
              <a:spcAft>
                <a:spcPts val="0"/>
              </a:spcAft>
              <a:buSzPts val="1100"/>
              <a:buChar char="■"/>
            </a:pPr>
            <a:r>
              <a:rPr lang="fr-FR"/>
              <a:t>- </a:t>
            </a:r>
            <a:r>
              <a:rPr b="1" lang="fr-FR"/>
              <a:t>dans ses résultats</a:t>
            </a:r>
            <a:r>
              <a:rPr lang="fr-FR"/>
              <a:t>, puisqu'il permet d'obtenir la représentation des caractéristiques physiques d'une formation de terrains, ce qui est un effet technique et industriellement utilisable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6"/>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Arrêt Schlumberger (1981) – (2)</a:t>
            </a:r>
            <a:endParaRPr/>
          </a:p>
        </p:txBody>
      </p:sp>
      <p:sp>
        <p:nvSpPr>
          <p:cNvPr id="353" name="Google Shape;353;p36"/>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CA Paris, 15 juin 1981</a:t>
            </a:r>
            <a:endParaRPr/>
          </a:p>
          <a:p>
            <a:pPr indent="-285750" lvl="1" marL="742950" rtl="0" algn="l">
              <a:spcBef>
                <a:spcPts val="400"/>
              </a:spcBef>
              <a:spcAft>
                <a:spcPts val="0"/>
              </a:spcAft>
              <a:buSzPts val="1100"/>
              <a:buChar char="■"/>
            </a:pPr>
            <a:r>
              <a:rPr b="1" lang="fr-FR"/>
              <a:t>Que la disposition légale qui proscrit la brevetabilité des programmes d'ordinateurs est une disposition exceptionnelle qui doit faire l'objet d'une interprétation restrictive </a:t>
            </a:r>
            <a:r>
              <a:rPr lang="fr-FR"/>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7"/>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Arrêt Schlumberger (1981) – (3)</a:t>
            </a:r>
            <a:endParaRPr/>
          </a:p>
        </p:txBody>
      </p:sp>
      <p:sp>
        <p:nvSpPr>
          <p:cNvPr id="360" name="Google Shape;360;p37"/>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CA Paris, 15 juin 1981</a:t>
            </a:r>
            <a:endParaRPr/>
          </a:p>
          <a:p>
            <a:pPr indent="-285750" lvl="1" marL="742950" rtl="0" algn="l">
              <a:spcBef>
                <a:spcPts val="400"/>
              </a:spcBef>
              <a:spcAft>
                <a:spcPts val="0"/>
              </a:spcAft>
              <a:buSzPts val="1100"/>
              <a:buChar char="■"/>
            </a:pPr>
            <a:r>
              <a:rPr b="1" lang="fr-FR"/>
              <a:t>Considérant qu'un procédé ne peut être privé de la brevetabilité pour le seul motif qu'une ou plusieurs de ses étapes sont réalisées par un ordinateur devant être commandé par un programme</a:t>
            </a:r>
            <a:r>
              <a:rPr lang="fr-FR"/>
              <a:t> ; qu'une telle solution aboutirait, en effet, à exclure du domaine de la brevetabilité la plupart des inventions importantes récentes qui nécessitent l'intervention d'un programme d'ordinateur et qu'une telle solution aboutirait à des résultats aberrants sur le plan pratique,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8"/>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Arrêt Schlumberger (1981) – (4)</a:t>
            </a:r>
            <a:endParaRPr/>
          </a:p>
        </p:txBody>
      </p:sp>
      <p:sp>
        <p:nvSpPr>
          <p:cNvPr id="367" name="Google Shape;367;p38"/>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CA Paris, 15 juin 1981</a:t>
            </a:r>
            <a:endParaRPr/>
          </a:p>
          <a:p>
            <a:pPr indent="-285750" lvl="1" marL="742950" rtl="0" algn="l">
              <a:spcBef>
                <a:spcPts val="400"/>
              </a:spcBef>
              <a:spcAft>
                <a:spcPts val="0"/>
              </a:spcAft>
              <a:buSzPts val="1100"/>
              <a:buChar char="■"/>
            </a:pPr>
            <a:r>
              <a:rPr lang="fr-FR"/>
              <a:t>G. - Considérant dès lors que ne peut être retenue l'argumentation selon laquelle ne peut constituer une invention industrielle brevetable un programme d'ordinateur, </a:t>
            </a:r>
            <a:r>
              <a:rPr b="1" lang="fr-FR"/>
              <a:t>sans qu'il y ait lieu de distinguer si celui-ci peut ou non permettre d'obtenir un résultat industriel </a:t>
            </a:r>
            <a:endParaRPr/>
          </a:p>
          <a:p>
            <a:pPr indent="-285750" lvl="1" marL="742950" rtl="0" algn="l">
              <a:spcBef>
                <a:spcPts val="400"/>
              </a:spcBef>
              <a:spcAft>
                <a:spcPts val="0"/>
              </a:spcAft>
              <a:buSzPts val="1100"/>
              <a:buChar char="■"/>
            </a:pPr>
            <a:r>
              <a:rPr lang="fr-FR"/>
              <a:t>I- Considérant, en définitive, que </a:t>
            </a:r>
            <a:r>
              <a:rPr b="1" lang="fr-FR"/>
              <a:t>l'invention brevetée consiste dans un procédé industriel et non dans une méthode abstraite et qu'elle ne porte pas sur un programme d'ordinateur exclu par le législateur de la brevetabilité </a:t>
            </a:r>
            <a:r>
              <a:rPr lang="fr-FR"/>
              <a:t>; que, dès lors, il y a lieu d'infirmer la décision du Directeur de l'Institut national de la propriété industrielle en date du 21 octobre 1980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9"/>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Les récentes évolutions</a:t>
            </a:r>
            <a:endParaRPr/>
          </a:p>
        </p:txBody>
      </p:sp>
      <p:sp>
        <p:nvSpPr>
          <p:cNvPr id="373" name="Google Shape;373;p39"/>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Le brevet de logiciel dans le monde :</a:t>
            </a:r>
            <a:endParaRPr/>
          </a:p>
          <a:p>
            <a:pPr indent="-285750" lvl="1" marL="742950" rtl="0" algn="l">
              <a:spcBef>
                <a:spcPts val="400"/>
              </a:spcBef>
              <a:spcAft>
                <a:spcPts val="0"/>
              </a:spcAft>
              <a:buSzPts val="1100"/>
              <a:buChar char="■"/>
            </a:pPr>
            <a:r>
              <a:rPr lang="fr-FR"/>
              <a:t>Aux Etats-Unis</a:t>
            </a:r>
            <a:endParaRPr/>
          </a:p>
          <a:p>
            <a:pPr indent="-285750" lvl="1" marL="742950" rtl="0" algn="l">
              <a:spcBef>
                <a:spcPts val="400"/>
              </a:spcBef>
              <a:spcAft>
                <a:spcPts val="0"/>
              </a:spcAft>
              <a:buSzPts val="1100"/>
              <a:buChar char="■"/>
            </a:pPr>
            <a:r>
              <a:rPr lang="fr-FR"/>
              <a:t>Au Japon</a:t>
            </a:r>
            <a:endParaRPr/>
          </a:p>
          <a:p>
            <a:pPr indent="-285750" lvl="1" marL="742950" rtl="0" algn="l">
              <a:spcBef>
                <a:spcPts val="400"/>
              </a:spcBef>
              <a:spcAft>
                <a:spcPts val="0"/>
              </a:spcAft>
              <a:buSzPts val="1100"/>
              <a:buChar char="■"/>
            </a:pPr>
            <a:r>
              <a:rPr lang="fr-FR"/>
              <a:t>L’Office Européen des Brevets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Comparaison droit d'auteur et brevet</a:t>
            </a:r>
            <a:endParaRPr/>
          </a:p>
        </p:txBody>
      </p:sp>
      <p:graphicFrame>
        <p:nvGraphicFramePr>
          <p:cNvPr id="129" name="Google Shape;129;p4"/>
          <p:cNvGraphicFramePr/>
          <p:nvPr/>
        </p:nvGraphicFramePr>
        <p:xfrm>
          <a:off x="985838" y="2449513"/>
          <a:ext cx="7212012" cy="4149725"/>
        </p:xfrm>
        <a:graphic>
          <a:graphicData uri="http://schemas.openxmlformats.org/presentationml/2006/ole">
            <mc:AlternateContent>
              <mc:Choice Requires="v">
                <p:oleObj r:id="rId4" imgH="4149725" imgW="7212012" progId="Word.Document.8" spid="_x0000_s1">
                  <p:embed/>
                </p:oleObj>
              </mc:Choice>
              <mc:Fallback>
                <p:oleObj r:id="rId5" imgH="4149725" imgW="7212012" progId="Word.Document.8">
                  <p:embed/>
                  <p:pic>
                    <p:nvPicPr>
                      <p:cNvPr id="129" name="Google Shape;129;p4"/>
                      <p:cNvPicPr preferRelativeResize="0"/>
                      <p:nvPr/>
                    </p:nvPicPr>
                    <p:blipFill rotWithShape="1">
                      <a:blip r:embed="rId6">
                        <a:alphaModFix/>
                      </a:blip>
                      <a:srcRect b="0" l="0" r="0" t="0"/>
                      <a:stretch/>
                    </p:blipFill>
                    <p:spPr>
                      <a:xfrm>
                        <a:off x="985838" y="2449513"/>
                        <a:ext cx="7212012" cy="4149725"/>
                      </a:xfrm>
                      <a:prstGeom prst="rect">
                        <a:avLst/>
                      </a:prstGeom>
                      <a:noFill/>
                      <a:ln>
                        <a:noFill/>
                      </a:ln>
                    </p:spPr>
                  </p:pic>
                </p:oleObj>
              </mc:Fallback>
            </mc:AlternateContent>
          </a:graphicData>
        </a:graphic>
      </p:graphicFrame>
      <p:sp>
        <p:nvSpPr>
          <p:cNvPr id="130" name="Google Shape;130;p4"/>
          <p:cNvSpPr txBox="1"/>
          <p:nvPr/>
        </p:nvSpPr>
        <p:spPr>
          <a:xfrm>
            <a:off x="-612775" y="6599238"/>
            <a:ext cx="184150" cy="4619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t/>
            </a:r>
            <a:endParaRPr b="0" i="0" sz="2400" u="none" cap="none" strike="noStrike">
              <a:solidFill>
                <a:schemeClr val="dk1"/>
              </a:solidFill>
              <a:latin typeface="Tahoma"/>
              <a:ea typeface="Tahoma"/>
              <a:cs typeface="Tahoma"/>
              <a:sym typeface="Tahom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0"/>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Vers une nouvelle législation ?</a:t>
            </a:r>
            <a:endParaRPr/>
          </a:p>
        </p:txBody>
      </p:sp>
      <p:sp>
        <p:nvSpPr>
          <p:cNvPr id="379" name="Google Shape;379;p40"/>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Le projet de directive européenne de la Commission</a:t>
            </a:r>
            <a:endParaRPr/>
          </a:p>
          <a:p>
            <a:pPr indent="-342900" lvl="0" marL="342900" rtl="0" algn="l">
              <a:spcBef>
                <a:spcPts val="400"/>
              </a:spcBef>
              <a:spcAft>
                <a:spcPts val="0"/>
              </a:spcAft>
              <a:buSzPts val="1200"/>
              <a:buChar char="■"/>
            </a:pPr>
            <a:r>
              <a:rPr lang="fr-FR"/>
              <a:t>L’opposition de principe du Parlement</a:t>
            </a:r>
            <a:endParaRPr/>
          </a:p>
          <a:p>
            <a:pPr indent="-342900" lvl="0" marL="342900" rtl="0" algn="l">
              <a:spcBef>
                <a:spcPts val="400"/>
              </a:spcBef>
              <a:spcAft>
                <a:spcPts val="0"/>
              </a:spcAft>
              <a:buSzPts val="1200"/>
              <a:buChar char="■"/>
            </a:pPr>
            <a:r>
              <a:rPr lang="fr-FR"/>
              <a:t>Nouveau projet de directive présenté au Parlement en avril 2005</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1"/>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Vers une nouvelle législation ?</a:t>
            </a:r>
            <a:endParaRPr/>
          </a:p>
        </p:txBody>
      </p:sp>
      <p:sp>
        <p:nvSpPr>
          <p:cNvPr id="386" name="Google Shape;386;p41"/>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80"/>
              <a:buChar char="■"/>
            </a:pPr>
            <a:r>
              <a:rPr lang="fr-FR" sz="1800"/>
              <a:t>Motivations du projet de directive :</a:t>
            </a:r>
            <a:endParaRPr/>
          </a:p>
          <a:p>
            <a:pPr indent="-285750" lvl="1" marL="742950" rtl="0" algn="l">
              <a:lnSpc>
                <a:spcPct val="90000"/>
              </a:lnSpc>
              <a:spcBef>
                <a:spcPts val="400"/>
              </a:spcBef>
              <a:spcAft>
                <a:spcPts val="0"/>
              </a:spcAft>
              <a:buSzPts val="1100"/>
              <a:buChar char="■"/>
            </a:pPr>
            <a:r>
              <a:rPr lang="fr-FR"/>
              <a:t>«  La situation juridique actuelle concernant la protection par brevet des inventions mises en œuvre par ordinateur est ambiguë, (…) </a:t>
            </a:r>
            <a:r>
              <a:rPr b="1" lang="fr-FR"/>
              <a:t>l'OEB en a délivré à lui seul plus de 20.000</a:t>
            </a:r>
            <a:r>
              <a:rPr lang="fr-FR"/>
              <a:t> (…) Bien que les dispositions statutaires fixant les conditions de délivrance de ce type de brevets soient les mêmes pour les offices nationaux des brevets et pour l'OEB, leur mise en application dans la jurisprudence et les pratiques administratives de chaque État membre diffèrent. </a:t>
            </a:r>
            <a:r>
              <a:rPr b="1" lang="fr-FR"/>
              <a:t>Une invention mise en œuvre par ordinateur peut être protégée dans un État membre mais pas dans un autre,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2"/>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Vers une nouvelle législation ?</a:t>
            </a:r>
            <a:endParaRPr/>
          </a:p>
        </p:txBody>
      </p:sp>
      <p:sp>
        <p:nvSpPr>
          <p:cNvPr id="392" name="Google Shape;392;p42"/>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SzPts val="1100"/>
              <a:buChar char="■"/>
            </a:pPr>
            <a:r>
              <a:rPr lang="fr-FR"/>
              <a:t>Une directive harmonisant le droit des États membres sur la question lèverait l'ambiguïté et l'incertitude juridique entourant cette question. (…) </a:t>
            </a:r>
            <a:r>
              <a:rPr b="1" lang="fr-FR"/>
              <a:t>les États signataires de la Convention sur le brevet européen devraient prendre les mesures nécessaires pour modifier l'article 52</a:t>
            </a:r>
            <a:r>
              <a:rPr lang="fr-FR"/>
              <a:t>, paragraphe 2, point c de la Convention, notamment en supprimant les "programmes d'ordinateur" de la liste des inventions non brevetables. (…)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3"/>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Vers une nouvelle législation ?</a:t>
            </a:r>
            <a:endParaRPr/>
          </a:p>
        </p:txBody>
      </p:sp>
      <p:sp>
        <p:nvSpPr>
          <p:cNvPr id="398" name="Google Shape;398;p43"/>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SzPts val="1100"/>
              <a:buChar char="■"/>
            </a:pPr>
            <a:r>
              <a:rPr lang="fr-FR"/>
              <a:t>(…) il semble évident que </a:t>
            </a:r>
            <a:r>
              <a:rPr b="1" lang="fr-FR"/>
              <a:t>le poids économique </a:t>
            </a:r>
            <a:r>
              <a:rPr lang="fr-FR"/>
              <a:t>mesuré par le nombre d'emplois concernés et l'importance des investissements nécessaires (dans le secteur du logiciel « marchand »), fait pencher la balance en faveur de l'harmonisation,…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4"/>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Vers une nouvelle législation ?</a:t>
            </a:r>
            <a:endParaRPr/>
          </a:p>
        </p:txBody>
      </p:sp>
      <p:sp>
        <p:nvSpPr>
          <p:cNvPr id="404" name="Google Shape;404;p44"/>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SzPts val="1100"/>
              <a:buChar char="■"/>
            </a:pPr>
            <a:r>
              <a:rPr lang="fr-FR"/>
              <a:t>(…) Toutefois l'étude montre aussi clairement que la brevetabilité d'inventions mises en œuvre par ordinateur suscite </a:t>
            </a:r>
            <a:r>
              <a:rPr b="1" lang="fr-FR"/>
              <a:t>des préoccupations aux Etats-Unis. Celles-ci concernent en premier lieu la délivrance de brevets jugés "clairement non valables" </a:t>
            </a:r>
            <a:r>
              <a:rPr lang="fr-FR"/>
              <a:t>(notamment dans le domaine du commerce électronique), c'est-à-dire de brevets qui sont accordés pour des inventions qui ne sont pas nouvelles ou qui, a priori, n'ont pas fait l'objet d'une activité inventive.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5"/>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Vers une nouvelle législation ?</a:t>
            </a:r>
            <a:endParaRPr/>
          </a:p>
        </p:txBody>
      </p:sp>
      <p:sp>
        <p:nvSpPr>
          <p:cNvPr id="410" name="Google Shape;410;p45"/>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SzPts val="1100"/>
              <a:buChar char="■"/>
            </a:pPr>
            <a:r>
              <a:rPr lang="fr-FR"/>
              <a:t>En second lieu, </a:t>
            </a:r>
            <a:r>
              <a:rPr b="1" lang="fr-FR"/>
              <a:t>les brevets délivrés pour des inventions mises en œuvre par ordinateur risquent de renforcer la position des principaux acteurs sur le marché</a:t>
            </a:r>
            <a:r>
              <a:rPr lang="fr-FR"/>
              <a:t>. En troisième lieu, les brevets délivrés pour l'innovation progressive qui caractérise l'industrie du logiciel, engendrent des coûts économiques liés à l'identification des titulaires des brevets et à la négociation des licences nécessaires.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6"/>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Vers une nouvelle législation ?</a:t>
            </a:r>
            <a:endParaRPr/>
          </a:p>
        </p:txBody>
      </p:sp>
      <p:sp>
        <p:nvSpPr>
          <p:cNvPr id="416" name="Google Shape;416;p46"/>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SzPts val="1100"/>
              <a:buChar char="■"/>
            </a:pPr>
            <a:r>
              <a:rPr lang="fr-FR"/>
              <a:t>L'étude reconnaît cependant que ces réserves ne semblent pas l'emporter sur les effets positifs de la brevetabilité des inventions mises en œuvre par ordinateur aux Etats-Unis. Pour montrer brièvement comment l'Europe pourrait mieux éviter ces effets négatifs que les Etats-Unis, l'étude fait remarquer que "</a:t>
            </a:r>
            <a:r>
              <a:rPr b="1" lang="fr-FR"/>
              <a:t>notre force réside dans l'application de procédures d'opposition </a:t>
            </a:r>
            <a:r>
              <a:rPr lang="fr-FR"/>
              <a:t>parallèlement à la possibilité de soumettre des observations sur la brevetabilité des inventions à l'OEB sans devoir recourir à des procédures d'opposition". Ces moyens juridiques importants permettant de garantir la qualité des brevets n'existent pas aux Etats-Unis.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pic>
        <p:nvPicPr>
          <p:cNvPr id="421" name="Google Shape;421;p47"/>
          <p:cNvPicPr preferRelativeResize="0"/>
          <p:nvPr/>
        </p:nvPicPr>
        <p:blipFill rotWithShape="1">
          <a:blip r:embed="rId3">
            <a:alphaModFix/>
          </a:blip>
          <a:srcRect b="0" l="0" r="0" t="0"/>
          <a:stretch/>
        </p:blipFill>
        <p:spPr>
          <a:xfrm>
            <a:off x="5105400" y="2895600"/>
            <a:ext cx="3440113" cy="3600450"/>
          </a:xfrm>
          <a:prstGeom prst="rect">
            <a:avLst/>
          </a:prstGeom>
          <a:noFill/>
          <a:ln>
            <a:noFill/>
          </a:ln>
        </p:spPr>
      </p:pic>
      <p:sp>
        <p:nvSpPr>
          <p:cNvPr id="422" name="Google Shape;422;p47"/>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Principe de la protection par le droit d’auteur</a:t>
            </a:r>
            <a:endParaRPr/>
          </a:p>
        </p:txBody>
      </p:sp>
      <p:sp>
        <p:nvSpPr>
          <p:cNvPr id="423" name="Google Shape;423;p47"/>
          <p:cNvSpPr txBox="1"/>
          <p:nvPr>
            <p:ph idx="1" type="body"/>
          </p:nvPr>
        </p:nvSpPr>
        <p:spPr>
          <a:xfrm>
            <a:off x="381000" y="1981200"/>
            <a:ext cx="50292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CPI Art. L112-2</a:t>
            </a:r>
            <a:endParaRPr/>
          </a:p>
          <a:p>
            <a:pPr indent="-285750" lvl="1" marL="742950" rtl="0" algn="l">
              <a:spcBef>
                <a:spcPts val="400"/>
              </a:spcBef>
              <a:spcAft>
                <a:spcPts val="0"/>
              </a:spcAft>
              <a:buSzPts val="1100"/>
              <a:buChar char="■"/>
            </a:pPr>
            <a:r>
              <a:rPr lang="fr-FR"/>
              <a:t> Sont considérés notamment comme oeuvres de l'esprit au sens du présent code :</a:t>
            </a:r>
            <a:endParaRPr/>
          </a:p>
          <a:p>
            <a:pPr indent="-285750" lvl="1" marL="742950" rtl="0" algn="l">
              <a:spcBef>
                <a:spcPts val="400"/>
              </a:spcBef>
              <a:spcAft>
                <a:spcPts val="0"/>
              </a:spcAft>
              <a:buSzPts val="1100"/>
              <a:buChar char="■"/>
            </a:pPr>
            <a:r>
              <a:rPr lang="fr-FR"/>
              <a:t>(…)</a:t>
            </a:r>
            <a:endParaRPr/>
          </a:p>
          <a:p>
            <a:pPr indent="-285750" lvl="1" marL="742950" rtl="0" algn="l">
              <a:spcBef>
                <a:spcPts val="400"/>
              </a:spcBef>
              <a:spcAft>
                <a:spcPts val="0"/>
              </a:spcAft>
              <a:buSzPts val="1100"/>
              <a:buChar char="■"/>
            </a:pPr>
            <a:r>
              <a:rPr lang="fr-FR"/>
              <a:t>13° Les logiciels, y compris le matériel de conception préparatoire;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8"/>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L’originalité des logiciels (1)</a:t>
            </a:r>
            <a:endParaRPr/>
          </a:p>
        </p:txBody>
      </p:sp>
      <p:sp>
        <p:nvSpPr>
          <p:cNvPr id="429" name="Google Shape;429;p48"/>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Ass. plén. 7 mars 1986, Babola c/Pachot</a:t>
            </a:r>
            <a:endParaRPr/>
          </a:p>
          <a:p>
            <a:pPr indent="-285750" lvl="1" marL="742950" rtl="0" algn="l">
              <a:spcBef>
                <a:spcPts val="400"/>
              </a:spcBef>
              <a:spcAft>
                <a:spcPts val="0"/>
              </a:spcAft>
              <a:buSzPts val="1100"/>
              <a:buChar char="■"/>
            </a:pPr>
            <a:r>
              <a:rPr lang="fr-FR"/>
              <a:t>Mais attendu, en premier lieu, qu'après avoir, par motifs adoptés, justement relevé que le caractère scientifique des programmes informatiques n'était pas un obstacle à leur protection par le droit d'auteur, et exactement retenu </a:t>
            </a:r>
            <a:r>
              <a:rPr b="1" lang="fr-FR"/>
              <a:t>qu'il y a lieu de voir dans l'organigramme la composition du logiciel, et dans les instructions rédigées</a:t>
            </a:r>
            <a:r>
              <a:rPr lang="fr-FR"/>
              <a:t>, quelle qu'en soit la forme de fixation, son expression, la Cour d'appel a ainsi fait ressortir que le programme d'ordinateur ne constitue pas une simple méthode, et que sa protection doit être examinée dans son ensemble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9"/>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L’originalité des logiciels (2)</a:t>
            </a:r>
            <a:endParaRPr/>
          </a:p>
        </p:txBody>
      </p:sp>
      <p:sp>
        <p:nvSpPr>
          <p:cNvPr id="435" name="Google Shape;435;p49"/>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200"/>
              <a:buChar char="■"/>
            </a:pPr>
            <a:r>
              <a:rPr lang="fr-FR"/>
              <a:t>Ass. plén. 7 mars 1986, Babola c/Pachot</a:t>
            </a:r>
            <a:endParaRPr/>
          </a:p>
          <a:p>
            <a:pPr indent="-285750" lvl="1" marL="742950" rtl="0" algn="l">
              <a:lnSpc>
                <a:spcPct val="90000"/>
              </a:lnSpc>
              <a:spcBef>
                <a:spcPts val="400"/>
              </a:spcBef>
              <a:spcAft>
                <a:spcPts val="0"/>
              </a:spcAft>
              <a:buSzPts val="1100"/>
              <a:buChar char="■"/>
            </a:pPr>
            <a:r>
              <a:rPr lang="fr-FR"/>
              <a:t>(…)</a:t>
            </a:r>
            <a:endParaRPr/>
          </a:p>
          <a:p>
            <a:pPr indent="-285750" lvl="1" marL="742950" rtl="0" algn="l">
              <a:lnSpc>
                <a:spcPct val="90000"/>
              </a:lnSpc>
              <a:spcBef>
                <a:spcPts val="400"/>
              </a:spcBef>
              <a:spcAft>
                <a:spcPts val="0"/>
              </a:spcAft>
              <a:buSzPts val="1100"/>
              <a:buChar char="■"/>
            </a:pPr>
            <a:r>
              <a:rPr lang="fr-FR"/>
              <a:t>Attendu, en second lieu, qu'ayant recherché, comme ils y étaient tenus, si </a:t>
            </a:r>
            <a:r>
              <a:rPr b="1" lang="fr-FR"/>
              <a:t>les logiciels élaborés par M. Pachot étaient originaux</a:t>
            </a:r>
            <a:r>
              <a:rPr lang="fr-FR"/>
              <a:t>, les juges du fond ont souverainement estimé que </a:t>
            </a:r>
            <a:r>
              <a:rPr b="1" lang="fr-FR"/>
              <a:t>leur auteur avait fait preuve d'un effort personnalisé</a:t>
            </a:r>
            <a:r>
              <a:rPr lang="fr-FR"/>
              <a:t> </a:t>
            </a:r>
            <a:r>
              <a:rPr b="1" lang="fr-FR"/>
              <a:t>allant au-delà de la simple mise en œuvre d'une logique automatique et contraignante</a:t>
            </a:r>
            <a:r>
              <a:rPr lang="fr-FR"/>
              <a:t> </a:t>
            </a:r>
            <a:r>
              <a:rPr b="1" lang="fr-FR"/>
              <a:t>et que la matérialisation de cet effort résidait dans une structure individualisée</a:t>
            </a:r>
            <a:r>
              <a:rPr lang="fr-FR"/>
              <a:t> ; qu'en l'état de ces énonciations et constatations, et abstraction faite des motifs ci-dessus cités, critiqués par le pourvoi, la Cour d'appel, qui a ainsi retenu que les logiciels conçus par M. Pachot portaient </a:t>
            </a:r>
            <a:r>
              <a:rPr b="1" lang="fr-FR"/>
              <a:t>la marque de son apport intellectuel</a:t>
            </a:r>
            <a:r>
              <a:rPr lang="fr-FR"/>
              <a:t>, a légalement justifié sa décision de ce chef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Le droit d’auteur</a:t>
            </a:r>
            <a:endParaRPr/>
          </a:p>
        </p:txBody>
      </p:sp>
      <p:sp>
        <p:nvSpPr>
          <p:cNvPr id="136" name="Google Shape;136;p5"/>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CPI Art. L. 111-1 </a:t>
            </a:r>
            <a:endParaRPr/>
          </a:p>
          <a:p>
            <a:pPr indent="-285750" lvl="1" marL="742950" rtl="0" algn="l">
              <a:spcBef>
                <a:spcPts val="400"/>
              </a:spcBef>
              <a:spcAft>
                <a:spcPts val="0"/>
              </a:spcAft>
              <a:buSzPts val="1100"/>
              <a:buChar char="■"/>
            </a:pPr>
            <a:r>
              <a:rPr lang="fr-FR"/>
              <a:t>L'auteur d'une œuvre de l'esprit jouit sur cette œuvre, du seul fait de sa création, d'un droit de propriété incorporelle exclusif et opposable à tous.</a:t>
            </a:r>
            <a:endParaRPr/>
          </a:p>
          <a:p>
            <a:pPr indent="-285750" lvl="1" marL="742950" rtl="0" algn="l">
              <a:spcBef>
                <a:spcPts val="400"/>
              </a:spcBef>
              <a:spcAft>
                <a:spcPts val="0"/>
              </a:spcAft>
              <a:buSzPts val="1100"/>
              <a:buChar char="■"/>
            </a:pPr>
            <a:r>
              <a:rPr lang="fr-FR"/>
              <a:t>Ce droit comporte des attributs d'ordre intellectuel et moral ainsi que des attributs d'ordre patrimonial, qui sont déterminés par les livres Ier et III du présent code.</a:t>
            </a:r>
            <a:endParaRPr/>
          </a:p>
          <a:p>
            <a:pPr indent="-285750" lvl="1" marL="742950" rtl="0" algn="l">
              <a:spcBef>
                <a:spcPts val="400"/>
              </a:spcBef>
              <a:spcAft>
                <a:spcPts val="0"/>
              </a:spcAft>
              <a:buSzPts val="1100"/>
              <a:buChar char="■"/>
            </a:pPr>
            <a:r>
              <a:rPr lang="fr-FR"/>
              <a:t>(</a:t>
            </a:r>
            <a:r>
              <a:rPr baseline="30000" lang="fr-FR"/>
              <a: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0"/>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La protection des fonctionnalités</a:t>
            </a:r>
            <a:endParaRPr/>
          </a:p>
        </p:txBody>
      </p:sp>
      <p:sp>
        <p:nvSpPr>
          <p:cNvPr id="441" name="Google Shape;441;p50"/>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TGI Paris, 3e ch., 4oct. 1995 ; SARL Mage c/Pando.</a:t>
            </a:r>
            <a:endParaRPr/>
          </a:p>
          <a:p>
            <a:pPr indent="-285750" lvl="1" marL="742950" rtl="0" algn="l">
              <a:spcBef>
                <a:spcPts val="400"/>
              </a:spcBef>
              <a:spcAft>
                <a:spcPts val="0"/>
              </a:spcAft>
              <a:buSzPts val="1100"/>
              <a:buChar char="■"/>
            </a:pPr>
            <a:r>
              <a:rPr lang="fr-FR"/>
              <a:t>Attendu que dans ce courrier, Pascal Pando reconnaît avoir développé le logiciel Mage "en reproduisant dans un nouvel environnement, les premières fonctionnalités" de ce programme;</a:t>
            </a:r>
            <a:endParaRPr/>
          </a:p>
          <a:p>
            <a:pPr indent="-285750" lvl="1" marL="742950" rtl="0" algn="l">
              <a:spcBef>
                <a:spcPts val="400"/>
              </a:spcBef>
              <a:spcAft>
                <a:spcPts val="0"/>
              </a:spcAft>
              <a:buSzPts val="1100"/>
              <a:buChar char="■"/>
            </a:pPr>
            <a:r>
              <a:rPr lang="fr-FR"/>
              <a:t>Mais attendu que </a:t>
            </a:r>
            <a:r>
              <a:rPr b="1" lang="fr-FR"/>
              <a:t>seule la forme du programme c'est-à-dire l'enchaînement des instructions peut être protégée</a:t>
            </a:r>
            <a:r>
              <a:rPr lang="fr-FR"/>
              <a:t>, si elle révèle un effort personnalisé de l'auteur; que les fonctionnalités en tant que telles ne sont pas protégeables;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1"/>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Logiciels étrangers en France</a:t>
            </a:r>
            <a:endParaRPr/>
          </a:p>
        </p:txBody>
      </p:sp>
      <p:sp>
        <p:nvSpPr>
          <p:cNvPr id="447" name="Google Shape;447;p51"/>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CPI Art. L111-5 </a:t>
            </a:r>
            <a:endParaRPr/>
          </a:p>
          <a:p>
            <a:pPr indent="-285750" lvl="1" marL="742950" rtl="0" algn="l">
              <a:spcBef>
                <a:spcPts val="400"/>
              </a:spcBef>
              <a:spcAft>
                <a:spcPts val="0"/>
              </a:spcAft>
              <a:buSzPts val="1100"/>
              <a:buChar char="■"/>
            </a:pPr>
            <a:r>
              <a:rPr lang="fr-FR"/>
              <a:t>Sous réserve des conventions internationales, </a:t>
            </a:r>
            <a:r>
              <a:rPr b="1" lang="fr-FR"/>
              <a:t>les droits reconnus en France aux auteurs de logiciels </a:t>
            </a:r>
            <a:r>
              <a:rPr lang="fr-FR"/>
              <a:t>par le présent code </a:t>
            </a:r>
            <a:r>
              <a:rPr b="1" lang="fr-FR"/>
              <a:t>sont reconnus aux étrangers sous la condition que la loi de l'Etat </a:t>
            </a:r>
            <a:r>
              <a:rPr lang="fr-FR"/>
              <a:t>dont ils sont </a:t>
            </a:r>
            <a:r>
              <a:rPr b="1" lang="fr-FR"/>
              <a:t>les nationaux </a:t>
            </a:r>
            <a:r>
              <a:rPr lang="fr-FR"/>
              <a:t>ou sur le territoire duquel ils ont </a:t>
            </a:r>
            <a:r>
              <a:rPr b="1" lang="fr-FR"/>
              <a:t>leur domicile, leur siège social ou un établissement </a:t>
            </a:r>
            <a:r>
              <a:rPr lang="fr-FR"/>
              <a:t>effectif </a:t>
            </a:r>
            <a:r>
              <a:rPr b="1" lang="fr-FR"/>
              <a:t>accorde sa protection aux logiciels créés </a:t>
            </a:r>
            <a:r>
              <a:rPr lang="fr-FR"/>
              <a:t>par les nationaux français et par les personnes ayant en France leur domicile ou un établissement effectif.</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2"/>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Logiciels de salariés</a:t>
            </a:r>
            <a:endParaRPr/>
          </a:p>
        </p:txBody>
      </p:sp>
      <p:sp>
        <p:nvSpPr>
          <p:cNvPr id="453" name="Google Shape;453;p52"/>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200"/>
              <a:buChar char="■"/>
            </a:pPr>
            <a:r>
              <a:rPr lang="fr-FR"/>
              <a:t>Art. L113-9 </a:t>
            </a:r>
            <a:endParaRPr/>
          </a:p>
          <a:p>
            <a:pPr indent="-285750" lvl="1" marL="742950" rtl="0" algn="l">
              <a:lnSpc>
                <a:spcPct val="90000"/>
              </a:lnSpc>
              <a:spcBef>
                <a:spcPts val="400"/>
              </a:spcBef>
              <a:spcAft>
                <a:spcPts val="0"/>
              </a:spcAft>
              <a:buSzPts val="1100"/>
              <a:buChar char="■"/>
            </a:pPr>
            <a:r>
              <a:rPr lang="fr-FR"/>
              <a:t>Sauf dispositions statutaires ou stipulations contraires, </a:t>
            </a:r>
            <a:r>
              <a:rPr b="1" lang="fr-FR"/>
              <a:t>les droits patrimoniaux sur les logiciels et leur documentation créés par un ou plusieurs employés dans l'exercice de leurs fonctions ou d'après les instructions de leur employeur sont dévolus à l'employeur qui est seul habilité à les exercer.</a:t>
            </a:r>
            <a:endParaRPr/>
          </a:p>
          <a:p>
            <a:pPr indent="-285750" lvl="1" marL="742950" rtl="0" algn="l">
              <a:lnSpc>
                <a:spcPct val="90000"/>
              </a:lnSpc>
              <a:spcBef>
                <a:spcPts val="400"/>
              </a:spcBef>
              <a:spcAft>
                <a:spcPts val="0"/>
              </a:spcAft>
              <a:buSzPts val="1100"/>
              <a:buChar char="■"/>
            </a:pPr>
            <a:r>
              <a:rPr lang="fr-FR"/>
              <a:t>(…)</a:t>
            </a:r>
            <a:endParaRPr/>
          </a:p>
          <a:p>
            <a:pPr indent="-285750" lvl="1" marL="742950" rtl="0" algn="l">
              <a:lnSpc>
                <a:spcPct val="90000"/>
              </a:lnSpc>
              <a:spcBef>
                <a:spcPts val="400"/>
              </a:spcBef>
              <a:spcAft>
                <a:spcPts val="0"/>
              </a:spcAft>
              <a:buSzPts val="1100"/>
              <a:buChar char="■"/>
            </a:pPr>
            <a:r>
              <a:rPr lang="fr-FR"/>
              <a:t>Les dispositions du premier alinéa du présent article sont également applicables aux agents de l'Etat, des collectivités publiques et des établissements publics à caractère administratif.</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3"/>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Logiciels de stagiaires</a:t>
            </a:r>
            <a:endParaRPr/>
          </a:p>
        </p:txBody>
      </p:sp>
      <p:sp>
        <p:nvSpPr>
          <p:cNvPr id="459" name="Google Shape;459;p53"/>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200"/>
              <a:buChar char="■"/>
            </a:pPr>
            <a:r>
              <a:rPr lang="fr-FR"/>
              <a:t>Art. L. 113-9-1.</a:t>
            </a:r>
            <a:endParaRPr/>
          </a:p>
          <a:p>
            <a:pPr indent="-342900" lvl="0" marL="342900" rtl="0" algn="l">
              <a:lnSpc>
                <a:spcPct val="90000"/>
              </a:lnSpc>
              <a:spcBef>
                <a:spcPts val="400"/>
              </a:spcBef>
              <a:spcAft>
                <a:spcPts val="0"/>
              </a:spcAft>
              <a:buSzPts val="1200"/>
              <a:buChar char="■"/>
            </a:pPr>
            <a:r>
              <a:rPr lang="fr-FR">
                <a:latin typeface="Book Antiqua"/>
                <a:ea typeface="Book Antiqua"/>
                <a:cs typeface="Book Antiqua"/>
                <a:sym typeface="Book Antiqua"/>
              </a:rPr>
              <a:t>Sauf stipulations contraires, lorsque des </a:t>
            </a:r>
            <a:r>
              <a:rPr b="1" lang="fr-FR">
                <a:latin typeface="Book Antiqua"/>
                <a:ea typeface="Book Antiqua"/>
                <a:cs typeface="Book Antiqua"/>
                <a:sym typeface="Book Antiqua"/>
              </a:rPr>
              <a:t>personnes</a:t>
            </a:r>
            <a:r>
              <a:rPr lang="fr-FR">
                <a:latin typeface="Book Antiqua"/>
                <a:ea typeface="Book Antiqua"/>
                <a:cs typeface="Book Antiqua"/>
                <a:sym typeface="Book Antiqua"/>
              </a:rPr>
              <a:t> qui ne relèvent pas de l'article L. 113-9 et qui sont </a:t>
            </a:r>
            <a:r>
              <a:rPr b="1" lang="fr-FR">
                <a:latin typeface="Book Antiqua"/>
                <a:ea typeface="Book Antiqua"/>
                <a:cs typeface="Book Antiqua"/>
                <a:sym typeface="Book Antiqua"/>
              </a:rPr>
              <a:t>accueillies dans le cadre d'une convention par une personne morale de droit privé ou de droit public réalisant de la recherche </a:t>
            </a:r>
            <a:r>
              <a:rPr lang="fr-FR">
                <a:latin typeface="Book Antiqua"/>
                <a:ea typeface="Book Antiqua"/>
                <a:cs typeface="Book Antiqua"/>
                <a:sym typeface="Book Antiqua"/>
              </a:rPr>
              <a:t>créent des logiciels dans l'exercice de leurs missions ou d'après les instructions de la structure d'accueil, </a:t>
            </a:r>
            <a:r>
              <a:rPr b="1" lang="fr-FR">
                <a:latin typeface="Book Antiqua"/>
                <a:ea typeface="Book Antiqua"/>
                <a:cs typeface="Book Antiqua"/>
                <a:sym typeface="Book Antiqua"/>
              </a:rPr>
              <a:t>leurs droits patrimoniaux sur ces logiciels et leur documentation sont dévolus à cette structure d'accueil</a:t>
            </a:r>
            <a:r>
              <a:rPr lang="fr-FR">
                <a:latin typeface="Book Antiqua"/>
                <a:ea typeface="Book Antiqua"/>
                <a:cs typeface="Book Antiqua"/>
                <a:sym typeface="Book Antiqua"/>
              </a:rPr>
              <a:t>, seule habilitée à les exercer, si elles se trouvent à l'égard de cette structure dans une situation où elles perçoivent </a:t>
            </a:r>
            <a:r>
              <a:rPr b="1" lang="fr-FR">
                <a:latin typeface="Book Antiqua"/>
                <a:ea typeface="Book Antiqua"/>
                <a:cs typeface="Book Antiqua"/>
                <a:sym typeface="Book Antiqua"/>
              </a:rPr>
              <a:t>une contrepartie </a:t>
            </a:r>
            <a:r>
              <a:rPr lang="fr-FR">
                <a:latin typeface="Book Antiqua"/>
                <a:ea typeface="Book Antiqua"/>
                <a:cs typeface="Book Antiqua"/>
                <a:sym typeface="Book Antiqua"/>
              </a:rPr>
              <a:t>et où elles sont placées </a:t>
            </a:r>
            <a:r>
              <a:rPr b="1" lang="fr-FR">
                <a:latin typeface="Book Antiqua"/>
                <a:ea typeface="Book Antiqua"/>
                <a:cs typeface="Book Antiqua"/>
                <a:sym typeface="Book Antiqua"/>
              </a:rPr>
              <a:t>sous l'autorité d'un responsable </a:t>
            </a:r>
            <a:r>
              <a:rPr lang="fr-FR">
                <a:latin typeface="Book Antiqua"/>
                <a:ea typeface="Book Antiqua"/>
                <a:cs typeface="Book Antiqua"/>
                <a:sym typeface="Book Antiqua"/>
              </a:rPr>
              <a:t>de ladite structure.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4"/>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Le client et la SSII</a:t>
            </a:r>
            <a:endParaRPr/>
          </a:p>
        </p:txBody>
      </p:sp>
      <p:sp>
        <p:nvSpPr>
          <p:cNvPr id="465" name="Google Shape;465;p54"/>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La loi ne détermine pas qui du client ou de la SSII a la propriété du logiciel commandé</a:t>
            </a:r>
            <a:endParaRPr/>
          </a:p>
          <a:p>
            <a:pPr indent="-342900" lvl="0" marL="342900" rtl="0" algn="l">
              <a:spcBef>
                <a:spcPts val="400"/>
              </a:spcBef>
              <a:spcAft>
                <a:spcPts val="0"/>
              </a:spcAft>
              <a:buSzPts val="1200"/>
              <a:buChar char="■"/>
            </a:pPr>
            <a:r>
              <a:rPr lang="fr-FR"/>
              <a:t>La SSII semble être l’auteur du programme</a:t>
            </a:r>
            <a:endParaRPr/>
          </a:p>
          <a:p>
            <a:pPr indent="-342900" lvl="0" marL="342900" rtl="0" algn="l">
              <a:spcBef>
                <a:spcPts val="400"/>
              </a:spcBef>
              <a:spcAft>
                <a:spcPts val="0"/>
              </a:spcAft>
              <a:buSzPts val="1200"/>
              <a:buChar char="■"/>
            </a:pPr>
            <a:r>
              <a:rPr lang="fr-FR"/>
              <a:t>Mais le contrat de commande a pour objet de permettre que client d’acquérir le logiciel spécifique</a:t>
            </a:r>
            <a:endParaRPr/>
          </a:p>
          <a:p>
            <a:pPr indent="-342900" lvl="0" marL="342900" rtl="0" algn="l">
              <a:spcBef>
                <a:spcPts val="400"/>
              </a:spcBef>
              <a:spcAft>
                <a:spcPts val="0"/>
              </a:spcAft>
              <a:buSzPts val="1200"/>
              <a:buChar char="■"/>
            </a:pPr>
            <a:r>
              <a:rPr lang="fr-FR">
                <a:solidFill>
                  <a:schemeClr val="hlink"/>
                </a:solidFill>
              </a:rPr>
              <a:t>IL EST DONC ESSENTIEL DE RÉGLER LA SITUATION PAR UNE CLAUSE CONTRACTUELLE</a:t>
            </a:r>
            <a:endParaRPr/>
          </a:p>
          <a:p>
            <a:pPr indent="-342900" lvl="0" marL="342900" rtl="0" algn="l">
              <a:spcBef>
                <a:spcPts val="400"/>
              </a:spcBef>
              <a:spcAft>
                <a:spcPts val="0"/>
              </a:spcAft>
              <a:buSzPts val="1200"/>
              <a:buChar char="■"/>
            </a:pPr>
            <a:r>
              <a:rPr lang="fr-FR"/>
              <a:t>Toutes les combinaisons sont possibles, y compris la copropriété du programme</a:t>
            </a:r>
            <a:endParaRPr/>
          </a:p>
          <a:p>
            <a:pPr indent="-342900" lvl="0" marL="342900" rtl="0" algn="l">
              <a:spcBef>
                <a:spcPts val="400"/>
              </a:spcBef>
              <a:spcAft>
                <a:spcPts val="0"/>
              </a:spcAft>
              <a:buSzPts val="1200"/>
              <a:buChar char="■"/>
            </a:pPr>
            <a:r>
              <a:rPr lang="fr-FR"/>
              <a:t>…Mais cette copropriété peut entraîner des complications en cas de mésentente entre les parties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5">
                                            <p:txEl>
                                              <p:pRg end="0" st="0"/>
                                            </p:txEl>
                                          </p:spTgt>
                                        </p:tgtEl>
                                        <p:attrNameLst>
                                          <p:attrName>style.visibility</p:attrName>
                                        </p:attrNameLst>
                                      </p:cBhvr>
                                      <p:to>
                                        <p:strVal val="visible"/>
                                      </p:to>
                                    </p:set>
                                    <p:anim calcmode="lin" valueType="num">
                                      <p:cBhvr additive="base">
                                        <p:cTn dur="500"/>
                                        <p:tgtEl>
                                          <p:spTgt spid="46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5">
                                            <p:txEl>
                                              <p:pRg end="1" st="1"/>
                                            </p:txEl>
                                          </p:spTgt>
                                        </p:tgtEl>
                                        <p:attrNameLst>
                                          <p:attrName>style.visibility</p:attrName>
                                        </p:attrNameLst>
                                      </p:cBhvr>
                                      <p:to>
                                        <p:strVal val="visible"/>
                                      </p:to>
                                    </p:set>
                                    <p:anim calcmode="lin" valueType="num">
                                      <p:cBhvr additive="base">
                                        <p:cTn dur="500"/>
                                        <p:tgtEl>
                                          <p:spTgt spid="46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5">
                                            <p:txEl>
                                              <p:pRg end="2" st="2"/>
                                            </p:txEl>
                                          </p:spTgt>
                                        </p:tgtEl>
                                        <p:attrNameLst>
                                          <p:attrName>style.visibility</p:attrName>
                                        </p:attrNameLst>
                                      </p:cBhvr>
                                      <p:to>
                                        <p:strVal val="visible"/>
                                      </p:to>
                                    </p:set>
                                    <p:anim calcmode="lin" valueType="num">
                                      <p:cBhvr additive="base">
                                        <p:cTn dur="500"/>
                                        <p:tgtEl>
                                          <p:spTgt spid="46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5">
                                            <p:txEl>
                                              <p:pRg end="3" st="3"/>
                                            </p:txEl>
                                          </p:spTgt>
                                        </p:tgtEl>
                                        <p:attrNameLst>
                                          <p:attrName>style.visibility</p:attrName>
                                        </p:attrNameLst>
                                      </p:cBhvr>
                                      <p:to>
                                        <p:strVal val="visible"/>
                                      </p:to>
                                    </p:set>
                                    <p:anim calcmode="lin" valueType="num">
                                      <p:cBhvr additive="base">
                                        <p:cTn dur="500"/>
                                        <p:tgtEl>
                                          <p:spTgt spid="465">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5">
                                            <p:txEl>
                                              <p:pRg end="4" st="4"/>
                                            </p:txEl>
                                          </p:spTgt>
                                        </p:tgtEl>
                                        <p:attrNameLst>
                                          <p:attrName>style.visibility</p:attrName>
                                        </p:attrNameLst>
                                      </p:cBhvr>
                                      <p:to>
                                        <p:strVal val="visible"/>
                                      </p:to>
                                    </p:set>
                                    <p:anim calcmode="lin" valueType="num">
                                      <p:cBhvr additive="base">
                                        <p:cTn dur="500"/>
                                        <p:tgtEl>
                                          <p:spTgt spid="465">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5">
                                            <p:txEl>
                                              <p:pRg end="5" st="5"/>
                                            </p:txEl>
                                          </p:spTgt>
                                        </p:tgtEl>
                                        <p:attrNameLst>
                                          <p:attrName>style.visibility</p:attrName>
                                        </p:attrNameLst>
                                      </p:cBhvr>
                                      <p:to>
                                        <p:strVal val="visible"/>
                                      </p:to>
                                    </p:set>
                                    <p:anim calcmode="lin" valueType="num">
                                      <p:cBhvr additive="base">
                                        <p:cTn dur="500"/>
                                        <p:tgtEl>
                                          <p:spTgt spid="465">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5"/>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Dépôt légal des logiciels</a:t>
            </a:r>
            <a:endParaRPr/>
          </a:p>
        </p:txBody>
      </p:sp>
      <p:sp>
        <p:nvSpPr>
          <p:cNvPr id="471" name="Google Shape;471;p55"/>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Article L131-2 CPI</a:t>
            </a:r>
            <a:endParaRPr/>
          </a:p>
          <a:p>
            <a:pPr indent="-285750" lvl="1" marL="742950" rtl="0" algn="l">
              <a:spcBef>
                <a:spcPts val="400"/>
              </a:spcBef>
              <a:spcAft>
                <a:spcPts val="0"/>
              </a:spcAft>
              <a:buSzPts val="1100"/>
              <a:buChar char="■"/>
            </a:pPr>
            <a:r>
              <a:rPr lang="fr-FR"/>
              <a:t>Les logiciels et les bases de données sont soumis à l'obligation de dépôt légal dès lors qu'ils sont mis à disposition d'un public par la diffusion d'un support matériel, quelle que soit la nature de ce support.</a:t>
            </a:r>
            <a:endParaRPr/>
          </a:p>
          <a:p>
            <a:pPr indent="-215900" lvl="1" marL="742950" rtl="0" algn="l">
              <a:spcBef>
                <a:spcPts val="400"/>
              </a:spcBef>
              <a:spcAft>
                <a:spcPts val="0"/>
              </a:spcAft>
              <a:buSzPts val="1100"/>
              <a:buNone/>
            </a:pPr>
            <a:r>
              <a:t/>
            </a:r>
            <a:endParaRPr/>
          </a:p>
          <a:p>
            <a:pPr indent="-215900" lvl="1" marL="742950" rtl="0" algn="l">
              <a:spcBef>
                <a:spcPts val="400"/>
              </a:spcBef>
              <a:spcAft>
                <a:spcPts val="0"/>
              </a:spcAft>
              <a:buSzPts val="110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6"/>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Dépôt légal des logiciels</a:t>
            </a:r>
            <a:endParaRPr/>
          </a:p>
        </p:txBody>
      </p:sp>
      <p:sp>
        <p:nvSpPr>
          <p:cNvPr id="477" name="Google Shape;477;p56"/>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Article L133-1 CPI</a:t>
            </a:r>
            <a:endParaRPr/>
          </a:p>
          <a:p>
            <a:pPr indent="-285750" lvl="1" marL="742950" rtl="0" algn="l">
              <a:spcBef>
                <a:spcPts val="400"/>
              </a:spcBef>
              <a:spcAft>
                <a:spcPts val="0"/>
              </a:spcAft>
              <a:buSzPts val="1100"/>
              <a:buChar char="■"/>
            </a:pPr>
            <a:r>
              <a:rPr lang="fr-FR"/>
              <a:t>Le fait, pour toute personne mentionnée à l'article L. 132-2, de se soustraire volontairement à l'obligation de dépôt légal </a:t>
            </a:r>
            <a:r>
              <a:rPr b="1" lang="fr-FR"/>
              <a:t>est puni d'une amende de 75 000 euros</a:t>
            </a:r>
            <a:r>
              <a:rPr lang="fr-FR"/>
              <a:t>. La juridiction répressive peut, après avoir déclaré le prévenu coupable, ajourner le prononcé de la peine en lui enjoignant, </a:t>
            </a:r>
            <a:r>
              <a:rPr b="1" lang="fr-FR"/>
              <a:t>sous astreinte le cas échéant, de se conformer, dans un délai fixé, </a:t>
            </a:r>
            <a:r>
              <a:rPr lang="fr-FR"/>
              <a:t>aux prescriptions qu'elle détermine et qui ont pour objet de faire cesser l'agissement illicite et d'en réparer les conséquences.</a:t>
            </a:r>
            <a:endParaRPr/>
          </a:p>
          <a:p>
            <a:pPr indent="-215900" lvl="1" marL="742950" rtl="0" algn="l">
              <a:spcBef>
                <a:spcPts val="400"/>
              </a:spcBef>
              <a:spcAft>
                <a:spcPts val="0"/>
              </a:spcAft>
              <a:buSzPts val="1100"/>
              <a:buNone/>
            </a:pPr>
            <a:r>
              <a:t/>
            </a:r>
            <a:endParaRPr/>
          </a:p>
          <a:p>
            <a:pPr indent="-215900" lvl="1" marL="742950" rtl="0" algn="l">
              <a:spcBef>
                <a:spcPts val="400"/>
              </a:spcBef>
              <a:spcAft>
                <a:spcPts val="0"/>
              </a:spcAft>
              <a:buSzPts val="110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7"/>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Autre dépôt ?</a:t>
            </a:r>
            <a:endParaRPr/>
          </a:p>
        </p:txBody>
      </p:sp>
      <p:sp>
        <p:nvSpPr>
          <p:cNvPr id="483" name="Google Shape;483;p57"/>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INPI</a:t>
            </a:r>
            <a:endParaRPr/>
          </a:p>
          <a:p>
            <a:pPr indent="-342900" lvl="0" marL="342900" rtl="0" algn="l">
              <a:spcBef>
                <a:spcPts val="400"/>
              </a:spcBef>
              <a:spcAft>
                <a:spcPts val="0"/>
              </a:spcAft>
              <a:buSzPts val="1200"/>
              <a:buChar char="■"/>
            </a:pPr>
            <a:r>
              <a:rPr lang="fr-FR"/>
              <a:t>APP</a:t>
            </a:r>
            <a:endParaRPr/>
          </a:p>
          <a:p>
            <a:pPr indent="-342900" lvl="0" marL="342900" rtl="0" algn="l">
              <a:spcBef>
                <a:spcPts val="400"/>
              </a:spcBef>
              <a:spcAft>
                <a:spcPts val="0"/>
              </a:spcAft>
              <a:buSzPts val="1200"/>
              <a:buChar char="■"/>
            </a:pPr>
            <a:r>
              <a:rPr lang="fr-FR"/>
              <a:t>Notaire</a:t>
            </a:r>
            <a:endParaRPr/>
          </a:p>
          <a:p>
            <a:pPr indent="-342900" lvl="0" marL="342900" rtl="0" algn="l">
              <a:spcBef>
                <a:spcPts val="400"/>
              </a:spcBef>
              <a:spcAft>
                <a:spcPts val="0"/>
              </a:spcAft>
              <a:buSzPts val="1200"/>
              <a:buChar char="■"/>
            </a:pPr>
            <a:r>
              <a:rPr lang="fr-FR"/>
              <a:t>Huissier</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8"/>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Logiciels : limites au droit moral</a:t>
            </a:r>
            <a:endParaRPr/>
          </a:p>
        </p:txBody>
      </p:sp>
      <p:sp>
        <p:nvSpPr>
          <p:cNvPr id="489" name="Google Shape;489;p58"/>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Art. L121-7 </a:t>
            </a:r>
            <a:endParaRPr/>
          </a:p>
          <a:p>
            <a:pPr indent="-285750" lvl="1" marL="742950" rtl="0" algn="l">
              <a:spcBef>
                <a:spcPts val="400"/>
              </a:spcBef>
              <a:spcAft>
                <a:spcPts val="0"/>
              </a:spcAft>
              <a:buSzPts val="1100"/>
              <a:buChar char="■"/>
            </a:pPr>
            <a:r>
              <a:rPr lang="fr-FR"/>
              <a:t>Sauf stipulation contraire plus favorable à l'auteur d'un logiciel, celui-ci ne peut :</a:t>
            </a:r>
            <a:endParaRPr/>
          </a:p>
          <a:p>
            <a:pPr indent="-285750" lvl="1" marL="742950" rtl="0" algn="l">
              <a:spcBef>
                <a:spcPts val="400"/>
              </a:spcBef>
              <a:spcAft>
                <a:spcPts val="0"/>
              </a:spcAft>
              <a:buSzPts val="1100"/>
              <a:buChar char="■"/>
            </a:pPr>
            <a:r>
              <a:rPr lang="fr-FR"/>
              <a:t>1° s'opposer à la modification du logiciel par le cessionnaire des droits mentionnés au 2° de l'article L.122-6, lorsqu'elle n'est préjudiciable ni à son auteur ni à sa réputation ;</a:t>
            </a:r>
            <a:endParaRPr/>
          </a:p>
          <a:p>
            <a:pPr indent="-285750" lvl="1" marL="742950" rtl="0" algn="l">
              <a:spcBef>
                <a:spcPts val="400"/>
              </a:spcBef>
              <a:spcAft>
                <a:spcPts val="0"/>
              </a:spcAft>
              <a:buSzPts val="1100"/>
              <a:buChar char="■"/>
            </a:pPr>
            <a:r>
              <a:rPr lang="fr-FR"/>
              <a:t>- 2° exercer son droit de repentir ou de retrait.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9"/>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Le droit à une copie de sauvegarde</a:t>
            </a:r>
            <a:endParaRPr/>
          </a:p>
        </p:txBody>
      </p:sp>
      <p:sp>
        <p:nvSpPr>
          <p:cNvPr id="495" name="Google Shape;495;p59"/>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Art. L122-5 </a:t>
            </a:r>
            <a:endParaRPr/>
          </a:p>
          <a:p>
            <a:pPr indent="-285750" lvl="1" marL="742950" rtl="0" algn="l">
              <a:spcBef>
                <a:spcPts val="400"/>
              </a:spcBef>
              <a:spcAft>
                <a:spcPts val="0"/>
              </a:spcAft>
              <a:buSzPts val="1100"/>
              <a:buChar char="■"/>
            </a:pPr>
            <a:r>
              <a:rPr lang="fr-FR"/>
              <a:t>Lorsque l’œuvre a été divulguée, l'auteur ne peut interdire :</a:t>
            </a:r>
            <a:endParaRPr/>
          </a:p>
          <a:p>
            <a:pPr indent="-285750" lvl="1" marL="742950" rtl="0" algn="l">
              <a:spcBef>
                <a:spcPts val="400"/>
              </a:spcBef>
              <a:spcAft>
                <a:spcPts val="0"/>
              </a:spcAft>
              <a:buSzPts val="1100"/>
              <a:buChar char="■"/>
            </a:pPr>
            <a:r>
              <a:rPr lang="fr-FR"/>
              <a:t>(…)</a:t>
            </a:r>
            <a:endParaRPr/>
          </a:p>
          <a:p>
            <a:pPr indent="-285750" lvl="1" marL="742950" rtl="0" algn="l">
              <a:spcBef>
                <a:spcPts val="400"/>
              </a:spcBef>
              <a:spcAft>
                <a:spcPts val="0"/>
              </a:spcAft>
              <a:buSzPts val="1100"/>
              <a:buChar char="■"/>
            </a:pPr>
            <a:r>
              <a:rPr lang="fr-FR"/>
              <a:t>2° Les copies ou reproductions strictement réservées à l'usage privé du copiste et non destinées à une utilisation collective, à l'exception des copies des oeuvres d'art destinées à être utilisées pour des fins identiques à celles pour lesquelles l’œuvre originale a été créée et des copies d'un logiciel autres que la copie de sauvegarde établie dans les conditions prévues au II de l'article L. 122-6-1;</a:t>
            </a:r>
            <a:endParaRPr/>
          </a:p>
          <a:p>
            <a:pPr indent="-285750" lvl="1" marL="742950" rtl="0" algn="l">
              <a:spcBef>
                <a:spcPts val="400"/>
              </a:spcBef>
              <a:spcAft>
                <a:spcPts val="0"/>
              </a:spcAft>
              <a:buSzPts val="1100"/>
              <a:buChar char="■"/>
            </a:pPr>
            <a:r>
              <a:rPr lang="fr-F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Création de l’œuvre</a:t>
            </a:r>
            <a:endParaRPr/>
          </a:p>
        </p:txBody>
      </p:sp>
      <p:sp>
        <p:nvSpPr>
          <p:cNvPr id="142" name="Google Shape;142;p6"/>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Art. L. 111-2 </a:t>
            </a:r>
            <a:endParaRPr/>
          </a:p>
          <a:p>
            <a:pPr indent="-285750" lvl="1" marL="742950" rtl="0" algn="l">
              <a:spcBef>
                <a:spcPts val="400"/>
              </a:spcBef>
              <a:spcAft>
                <a:spcPts val="0"/>
              </a:spcAft>
              <a:buSzPts val="1100"/>
              <a:buChar char="■"/>
            </a:pPr>
            <a:r>
              <a:rPr lang="fr-FR"/>
              <a:t>L'œuvre est réputée créée, indépendamment de toute divulgation publique, du seul fait de la réalisation, même inachevée, de la conception de l'auteur.</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0"/>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Le monopole d’exploitation du propriétaire d’un logiciel (1)</a:t>
            </a:r>
            <a:endParaRPr/>
          </a:p>
        </p:txBody>
      </p:sp>
      <p:sp>
        <p:nvSpPr>
          <p:cNvPr id="501" name="Google Shape;501;p60"/>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Art. L122-6 </a:t>
            </a:r>
            <a:endParaRPr/>
          </a:p>
          <a:p>
            <a:pPr indent="-285750" lvl="1" marL="742950" rtl="0" algn="l">
              <a:spcBef>
                <a:spcPts val="400"/>
              </a:spcBef>
              <a:spcAft>
                <a:spcPts val="0"/>
              </a:spcAft>
              <a:buSzPts val="1100"/>
              <a:buChar char="■"/>
            </a:pPr>
            <a:r>
              <a:rPr b="1" lang="fr-FR"/>
              <a:t>Sous réserve des dispositions de l'article L.122-6-1</a:t>
            </a:r>
            <a:r>
              <a:rPr lang="fr-FR"/>
              <a:t>, le droit d'exploitation appartenant à l'auteur d'un logiciel comprend le droit d'effectuer et d'autoriser :</a:t>
            </a:r>
            <a:endParaRPr/>
          </a:p>
          <a:p>
            <a:pPr indent="-285750" lvl="1" marL="742950" rtl="0" algn="l">
              <a:spcBef>
                <a:spcPts val="400"/>
              </a:spcBef>
              <a:spcAft>
                <a:spcPts val="0"/>
              </a:spcAft>
              <a:buSzPts val="1100"/>
              <a:buChar char="■"/>
            </a:pPr>
            <a:r>
              <a:rPr lang="fr-FR"/>
              <a:t>1° </a:t>
            </a:r>
            <a:r>
              <a:rPr b="1" lang="fr-FR"/>
              <a:t>la reproduction permanente ou provisoire</a:t>
            </a:r>
            <a:r>
              <a:rPr lang="fr-FR"/>
              <a:t> d'un logiciel en tout ou partie par tout moyen et sous toute forme. Dans la mesure où le chargement, l'affichage, l'exécution, la transmission ou le stockage de ce logiciel nécessitent une reproduction, ces actes ne sont possibles qu'avec l'autorisation de l'auteur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1"/>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Le monopole d’exploitation du propriétaire d’un logiciel (2)</a:t>
            </a:r>
            <a:endParaRPr/>
          </a:p>
        </p:txBody>
      </p:sp>
      <p:sp>
        <p:nvSpPr>
          <p:cNvPr id="507" name="Google Shape;507;p61"/>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Art. L122-6 </a:t>
            </a:r>
            <a:endParaRPr/>
          </a:p>
          <a:p>
            <a:pPr indent="-285750" lvl="1" marL="742950" rtl="0" algn="l">
              <a:spcBef>
                <a:spcPts val="400"/>
              </a:spcBef>
              <a:spcAft>
                <a:spcPts val="0"/>
              </a:spcAft>
              <a:buSzPts val="1100"/>
              <a:buChar char="■"/>
            </a:pPr>
            <a:r>
              <a:rPr b="1" lang="fr-FR"/>
              <a:t>Sous réserve des dispositions de l'article L.122-6-1</a:t>
            </a:r>
            <a:r>
              <a:rPr lang="fr-FR"/>
              <a:t>, le droit d'exploitation appartenant à l'auteur d'un logiciel comprend le droit d'effectuer et d'autoriser :</a:t>
            </a:r>
            <a:endParaRPr/>
          </a:p>
          <a:p>
            <a:pPr indent="-285750" lvl="1" marL="742950" rtl="0" algn="l">
              <a:spcBef>
                <a:spcPts val="400"/>
              </a:spcBef>
              <a:spcAft>
                <a:spcPts val="0"/>
              </a:spcAft>
              <a:buSzPts val="1100"/>
              <a:buChar char="■"/>
            </a:pPr>
            <a:r>
              <a:rPr lang="fr-FR"/>
              <a:t>(…)</a:t>
            </a:r>
            <a:endParaRPr/>
          </a:p>
          <a:p>
            <a:pPr indent="-285750" lvl="1" marL="742950" rtl="0" algn="l">
              <a:spcBef>
                <a:spcPts val="400"/>
              </a:spcBef>
              <a:spcAft>
                <a:spcPts val="0"/>
              </a:spcAft>
              <a:buSzPts val="1100"/>
              <a:buChar char="■"/>
            </a:pPr>
            <a:r>
              <a:rPr lang="fr-FR"/>
              <a:t>2° </a:t>
            </a:r>
            <a:r>
              <a:rPr b="1" lang="fr-FR"/>
              <a:t>la traduction, l'adaptation, l'arrangement ou toute autre modification</a:t>
            </a:r>
            <a:r>
              <a:rPr lang="fr-FR"/>
              <a:t> d'un logiciel et la reproduction du logiciel en résultant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2"/>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Le monopole d’exploitation du propriétaire d’un logiciel (3)</a:t>
            </a:r>
            <a:endParaRPr/>
          </a:p>
        </p:txBody>
      </p:sp>
      <p:sp>
        <p:nvSpPr>
          <p:cNvPr id="513" name="Google Shape;513;p62"/>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200"/>
              <a:buChar char="■"/>
            </a:pPr>
            <a:r>
              <a:rPr lang="fr-FR"/>
              <a:t>Art. L122-6 </a:t>
            </a:r>
            <a:endParaRPr/>
          </a:p>
          <a:p>
            <a:pPr indent="-285750" lvl="1" marL="742950" rtl="0" algn="l">
              <a:lnSpc>
                <a:spcPct val="90000"/>
              </a:lnSpc>
              <a:spcBef>
                <a:spcPts val="400"/>
              </a:spcBef>
              <a:spcAft>
                <a:spcPts val="0"/>
              </a:spcAft>
              <a:buSzPts val="1100"/>
              <a:buChar char="■"/>
            </a:pPr>
            <a:r>
              <a:rPr b="1" lang="fr-FR"/>
              <a:t>Sous réserve des dispositions de l'article L.122-6-1</a:t>
            </a:r>
            <a:r>
              <a:rPr lang="fr-FR"/>
              <a:t>, le droit d'exploitation appartenant à l'auteur d'un logiciel comprend le droit d'effectuer et d'autoriser :</a:t>
            </a:r>
            <a:endParaRPr/>
          </a:p>
          <a:p>
            <a:pPr indent="-285750" lvl="1" marL="742950" rtl="0" algn="l">
              <a:lnSpc>
                <a:spcPct val="90000"/>
              </a:lnSpc>
              <a:spcBef>
                <a:spcPts val="400"/>
              </a:spcBef>
              <a:spcAft>
                <a:spcPts val="0"/>
              </a:spcAft>
              <a:buSzPts val="1100"/>
              <a:buChar char="■"/>
            </a:pPr>
            <a:r>
              <a:rPr lang="fr-FR"/>
              <a:t>(…)</a:t>
            </a:r>
            <a:endParaRPr/>
          </a:p>
          <a:p>
            <a:pPr indent="-285750" lvl="1" marL="742950" rtl="0" algn="l">
              <a:lnSpc>
                <a:spcPct val="90000"/>
              </a:lnSpc>
              <a:spcBef>
                <a:spcPts val="400"/>
              </a:spcBef>
              <a:spcAft>
                <a:spcPts val="0"/>
              </a:spcAft>
              <a:buSzPts val="1100"/>
              <a:buChar char="■"/>
            </a:pPr>
            <a:r>
              <a:rPr lang="fr-FR"/>
              <a:t>3° </a:t>
            </a:r>
            <a:r>
              <a:rPr b="1" lang="fr-FR"/>
              <a:t>la mise sur le marché à titre onéreux ou gratuit, y compris la location</a:t>
            </a:r>
            <a:r>
              <a:rPr lang="fr-FR"/>
              <a:t>, du ou des exemplaires d'un logiciel par tout procédé. Toutefois, la première vente d'un exemplaire d'un logiciel dans le territoire d'un Etat membre de la Communauté européenne ou d'un Etat partie à l'accord sur l'Espace économique européen par l'auteur ou avec son consentement épuise le droit de mise sur le marché de cet exemplaire dans tous les Etats membres à l'exception du droit d'autoriser la location ultérieure d'un exemplaire.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3"/>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Limites au monopole d’exploitation sur un logiciel (I)</a:t>
            </a:r>
            <a:endParaRPr/>
          </a:p>
        </p:txBody>
      </p:sp>
      <p:sp>
        <p:nvSpPr>
          <p:cNvPr id="520" name="Google Shape;520;p63"/>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Art. L122-6-1</a:t>
            </a:r>
            <a:endParaRPr/>
          </a:p>
          <a:p>
            <a:pPr indent="-285750" lvl="1" marL="742950" rtl="0" algn="l">
              <a:spcBef>
                <a:spcPts val="400"/>
              </a:spcBef>
              <a:spcAft>
                <a:spcPts val="0"/>
              </a:spcAft>
              <a:buSzPts val="1100"/>
              <a:buChar char="■"/>
            </a:pPr>
            <a:r>
              <a:rPr lang="fr-FR"/>
              <a:t> I - les actes prévus aux 1° et 2° de l'article L.122-6 ne sont pas soumis à l'autorisation de l'auteur lorsqu'ils sont nécessaires </a:t>
            </a:r>
            <a:r>
              <a:rPr b="1" lang="fr-FR"/>
              <a:t>pour permettre l'utilisation du logiciel, conformément à sa destination, par la personne ayant le droit de l'utiliser, y compris pour corriger des erreurs.</a:t>
            </a:r>
            <a:endParaRPr/>
          </a:p>
          <a:p>
            <a:pPr indent="-285750" lvl="1" marL="742950" rtl="0" algn="l">
              <a:spcBef>
                <a:spcPts val="400"/>
              </a:spcBef>
              <a:spcAft>
                <a:spcPts val="0"/>
              </a:spcAft>
              <a:buSzPts val="1100"/>
              <a:buChar char="■"/>
            </a:pPr>
            <a:r>
              <a:rPr lang="fr-FR"/>
              <a:t>Toutefois, l'auteur est habilité à se réserver par contrat le droit de corriger les erreurs et de déterminer les modalités particulières auxquelles seront soumis les actes prévus aux 1° et 2° de l'article L.122-6, nécessaires pour permettre l'utilisation du logiciel, conformément à sa destination, par la personne ayant le droit de l'utiliser.</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4"/>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Limites au monopole d’exploitation sur un logiciel (II)</a:t>
            </a:r>
            <a:endParaRPr/>
          </a:p>
        </p:txBody>
      </p:sp>
      <p:sp>
        <p:nvSpPr>
          <p:cNvPr id="527" name="Google Shape;527;p64"/>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Art. L122-6-1</a:t>
            </a:r>
            <a:endParaRPr/>
          </a:p>
          <a:p>
            <a:pPr indent="-285750" lvl="1" marL="742950" rtl="0" algn="l">
              <a:spcBef>
                <a:spcPts val="400"/>
              </a:spcBef>
              <a:spcAft>
                <a:spcPts val="0"/>
              </a:spcAft>
              <a:buSzPts val="1100"/>
              <a:buChar char="■"/>
            </a:pPr>
            <a:r>
              <a:rPr lang="fr-FR"/>
              <a:t>II - la personne ayant le droit d'utiliser le logiciel peut faire </a:t>
            </a:r>
            <a:r>
              <a:rPr b="1" lang="fr-FR"/>
              <a:t>une copie de sauvegarde lorsque celle-ci est nécessaire pour préserver l'utilisation du logiciel.</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5"/>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Limites au monopole d’exploitation sur un logiciel (III)</a:t>
            </a:r>
            <a:endParaRPr/>
          </a:p>
        </p:txBody>
      </p:sp>
      <p:sp>
        <p:nvSpPr>
          <p:cNvPr id="534" name="Google Shape;534;p65"/>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Art. L122-6-1</a:t>
            </a:r>
            <a:endParaRPr/>
          </a:p>
          <a:p>
            <a:pPr indent="-285750" lvl="1" marL="742950" rtl="0" algn="l">
              <a:spcBef>
                <a:spcPts val="400"/>
              </a:spcBef>
              <a:spcAft>
                <a:spcPts val="0"/>
              </a:spcAft>
              <a:buSzPts val="1100"/>
              <a:buChar char="■"/>
            </a:pPr>
            <a:r>
              <a:rPr lang="fr-FR"/>
              <a:t>III - la personne ayant le droit d'utiliser le logiciel peut sans l'autorisation de l'auteur </a:t>
            </a:r>
            <a:r>
              <a:rPr b="1" lang="fr-FR"/>
              <a:t>observer, étudier ou tester le fonctionnement de ce logiciel</a:t>
            </a:r>
            <a:r>
              <a:rPr lang="fr-FR"/>
              <a:t> </a:t>
            </a:r>
            <a:r>
              <a:rPr b="1" lang="fr-FR"/>
              <a:t>afin de déterminer les idées et principes qui sont à la base de n'importe quel élément du logiciel</a:t>
            </a:r>
            <a:r>
              <a:rPr lang="fr-FR"/>
              <a:t> lorsqu'elle effectue toute opération de chargement, d'affichage, d'exécution, de transmission</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6"/>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Décompilation pour interopérabilité</a:t>
            </a:r>
            <a:endParaRPr/>
          </a:p>
        </p:txBody>
      </p:sp>
      <p:sp>
        <p:nvSpPr>
          <p:cNvPr id="541" name="Google Shape;541;p66"/>
          <p:cNvSpPr/>
          <p:nvPr/>
        </p:nvSpPr>
        <p:spPr>
          <a:xfrm>
            <a:off x="5105400" y="1905000"/>
            <a:ext cx="2740025" cy="1752600"/>
          </a:xfrm>
          <a:prstGeom prst="flowChartMultidocumen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b="0" i="0" lang="fr-FR" sz="2400" u="none" cap="none" strike="noStrike">
                <a:solidFill>
                  <a:schemeClr val="dk1"/>
                </a:solidFill>
                <a:latin typeface="Courier New"/>
                <a:ea typeface="Courier New"/>
                <a:cs typeface="Courier New"/>
                <a:sym typeface="Courier New"/>
              </a:rPr>
              <a:t>REM addition</a:t>
            </a:r>
            <a:endParaRPr b="0" i="0" sz="2400" u="sng"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2400"/>
              <a:buFont typeface="Noto Sans Symbols"/>
              <a:buNone/>
            </a:pPr>
            <a:r>
              <a:rPr b="0" i="0" lang="fr-FR" sz="2400" u="none" cap="none" strike="noStrike">
                <a:solidFill>
                  <a:schemeClr val="dk1"/>
                </a:solidFill>
                <a:latin typeface="Courier New"/>
                <a:ea typeface="Courier New"/>
                <a:cs typeface="Courier New"/>
                <a:sym typeface="Courier New"/>
              </a:rPr>
              <a:t>INPUT A</a:t>
            </a:r>
            <a:endParaRPr/>
          </a:p>
          <a:p>
            <a:pPr indent="0" lvl="0" marL="0" marR="0" rtl="0" algn="l">
              <a:spcBef>
                <a:spcPts val="0"/>
              </a:spcBef>
              <a:spcAft>
                <a:spcPts val="0"/>
              </a:spcAft>
              <a:buClr>
                <a:schemeClr val="dk1"/>
              </a:buClr>
              <a:buSzPts val="2400"/>
              <a:buFont typeface="Noto Sans Symbols"/>
              <a:buNone/>
            </a:pPr>
            <a:r>
              <a:rPr b="0" i="0" lang="fr-FR" sz="2400" u="none" cap="none" strike="noStrike">
                <a:solidFill>
                  <a:schemeClr val="dk1"/>
                </a:solidFill>
                <a:latin typeface="Courier New"/>
                <a:ea typeface="Courier New"/>
                <a:cs typeface="Courier New"/>
                <a:sym typeface="Courier New"/>
              </a:rPr>
              <a:t>INPUT B</a:t>
            </a:r>
            <a:endParaRPr/>
          </a:p>
        </p:txBody>
      </p:sp>
      <p:sp>
        <p:nvSpPr>
          <p:cNvPr id="542" name="Google Shape;542;p66"/>
          <p:cNvSpPr/>
          <p:nvPr/>
        </p:nvSpPr>
        <p:spPr>
          <a:xfrm>
            <a:off x="5562600" y="5181600"/>
            <a:ext cx="1306513" cy="1384300"/>
          </a:xfrm>
          <a:prstGeom prst="flowChartMultidocumen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0" i="0" lang="fr-FR" sz="1400" u="none" cap="none" strike="noStrike">
                <a:solidFill>
                  <a:schemeClr val="dk1"/>
                </a:solidFill>
                <a:latin typeface="Courier New"/>
                <a:ea typeface="Courier New"/>
                <a:cs typeface="Courier New"/>
                <a:sym typeface="Courier New"/>
              </a:rPr>
              <a:t>00110010 </a:t>
            </a:r>
            <a:endParaRPr/>
          </a:p>
          <a:p>
            <a:pPr indent="0" lvl="0" marL="0" marR="0" rtl="0" algn="l">
              <a:spcBef>
                <a:spcPts val="0"/>
              </a:spcBef>
              <a:spcAft>
                <a:spcPts val="0"/>
              </a:spcAft>
              <a:buClr>
                <a:schemeClr val="dk1"/>
              </a:buClr>
              <a:buSzPts val="1400"/>
              <a:buFont typeface="Noto Sans Symbols"/>
              <a:buNone/>
            </a:pPr>
            <a:r>
              <a:rPr b="0" i="0" lang="fr-FR" sz="1400" u="none" cap="none" strike="noStrike">
                <a:solidFill>
                  <a:schemeClr val="dk1"/>
                </a:solidFill>
                <a:latin typeface="Courier New"/>
                <a:ea typeface="Courier New"/>
                <a:cs typeface="Courier New"/>
                <a:sym typeface="Courier New"/>
              </a:rPr>
              <a:t>11100010</a:t>
            </a:r>
            <a:endParaRPr/>
          </a:p>
          <a:p>
            <a:pPr indent="0" lvl="0" marL="0" marR="0" rtl="0" algn="l">
              <a:spcBef>
                <a:spcPts val="0"/>
              </a:spcBef>
              <a:spcAft>
                <a:spcPts val="0"/>
              </a:spcAft>
              <a:buClr>
                <a:schemeClr val="dk1"/>
              </a:buClr>
              <a:buSzPts val="1400"/>
              <a:buFont typeface="Noto Sans Symbols"/>
              <a:buNone/>
            </a:pPr>
            <a:r>
              <a:rPr b="0" i="0" lang="fr-FR" sz="1400" u="none" cap="none" strike="noStrike">
                <a:solidFill>
                  <a:schemeClr val="dk1"/>
                </a:solidFill>
                <a:latin typeface="Courier New"/>
                <a:ea typeface="Courier New"/>
                <a:cs typeface="Courier New"/>
                <a:sym typeface="Courier New"/>
              </a:rPr>
              <a:t>01011011</a:t>
            </a:r>
            <a:endParaRPr/>
          </a:p>
          <a:p>
            <a:pPr indent="0" lvl="0" marL="0" marR="0" rtl="0" algn="l">
              <a:spcBef>
                <a:spcPts val="0"/>
              </a:spcBef>
              <a:spcAft>
                <a:spcPts val="0"/>
              </a:spcAft>
              <a:buClr>
                <a:schemeClr val="dk1"/>
              </a:buClr>
              <a:buSzPts val="1400"/>
              <a:buFont typeface="Noto Sans Symbols"/>
              <a:buNone/>
            </a:pPr>
            <a:r>
              <a:rPr b="0" i="0" lang="fr-FR" sz="1400" u="none" cap="none" strike="noStrike">
                <a:solidFill>
                  <a:schemeClr val="dk1"/>
                </a:solidFill>
                <a:latin typeface="Courier New"/>
                <a:ea typeface="Courier New"/>
                <a:cs typeface="Courier New"/>
                <a:sym typeface="Courier New"/>
              </a:rPr>
              <a:t>…</a:t>
            </a:r>
            <a:endParaRPr/>
          </a:p>
        </p:txBody>
      </p:sp>
      <p:sp>
        <p:nvSpPr>
          <p:cNvPr id="543" name="Google Shape;543;p66"/>
          <p:cNvSpPr/>
          <p:nvPr/>
        </p:nvSpPr>
        <p:spPr>
          <a:xfrm flipH="1" rot="10800000">
            <a:off x="5867400" y="3733800"/>
            <a:ext cx="685800" cy="1295400"/>
          </a:xfrm>
          <a:prstGeom prst="downArrow">
            <a:avLst>
              <a:gd fmla="val 50000" name="adj1"/>
              <a:gd fmla="val 47222"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b="0" i="0" sz="2400" u="none" cap="none" strike="noStrike">
              <a:solidFill>
                <a:schemeClr val="dk1"/>
              </a:solidFill>
              <a:latin typeface="Tahoma"/>
              <a:ea typeface="Tahoma"/>
              <a:cs typeface="Tahoma"/>
              <a:sym typeface="Tahoma"/>
            </a:endParaRPr>
          </a:p>
        </p:txBody>
      </p:sp>
      <p:sp>
        <p:nvSpPr>
          <p:cNvPr id="544" name="Google Shape;544;p66"/>
          <p:cNvSpPr/>
          <p:nvPr/>
        </p:nvSpPr>
        <p:spPr>
          <a:xfrm>
            <a:off x="2057400" y="5638800"/>
            <a:ext cx="1676400" cy="609600"/>
          </a:xfrm>
          <a:custGeom>
            <a:rect b="b" l="l" r="r" t="t"/>
            <a:pathLst>
              <a:path extrusionOk="0" h="120000" w="120000">
                <a:moveTo>
                  <a:pt x="0" y="0"/>
                </a:moveTo>
                <a:lnTo>
                  <a:pt x="120000" y="0"/>
                </a:lnTo>
                <a:lnTo>
                  <a:pt x="120000" y="120000"/>
                </a:lnTo>
                <a:lnTo>
                  <a:pt x="0" y="120000"/>
                </a:lnTo>
                <a:close/>
              </a:path>
              <a:path extrusionOk="0" fill="none" h="120000" w="120000">
                <a:moveTo>
                  <a:pt x="125455" y="22500"/>
                </a:moveTo>
                <a:lnTo>
                  <a:pt x="125455" y="22500"/>
                </a:lnTo>
                <a:lnTo>
                  <a:pt x="247956" y="23128"/>
                </a:ln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2400"/>
              <a:buFont typeface="Noto Sans Symbols"/>
              <a:buNone/>
            </a:pPr>
            <a:r>
              <a:rPr b="0" i="0" lang="fr-FR" sz="2400" u="none" cap="none" strike="noStrike">
                <a:solidFill>
                  <a:schemeClr val="dk1"/>
                </a:solidFill>
                <a:latin typeface="Tahoma"/>
                <a:ea typeface="Tahoma"/>
                <a:cs typeface="Tahoma"/>
                <a:sym typeface="Tahoma"/>
              </a:rPr>
              <a:t>Code objet</a:t>
            </a:r>
            <a:endParaRPr/>
          </a:p>
        </p:txBody>
      </p:sp>
      <p:sp>
        <p:nvSpPr>
          <p:cNvPr id="545" name="Google Shape;545;p66"/>
          <p:cNvSpPr/>
          <p:nvPr/>
        </p:nvSpPr>
        <p:spPr>
          <a:xfrm>
            <a:off x="7010400" y="4064000"/>
            <a:ext cx="1905000" cy="431800"/>
          </a:xfrm>
          <a:custGeom>
            <a:rect b="b" l="l" r="r" t="t"/>
            <a:pathLst>
              <a:path extrusionOk="0" h="120000" w="120000">
                <a:moveTo>
                  <a:pt x="0" y="0"/>
                </a:moveTo>
                <a:lnTo>
                  <a:pt x="120000" y="0"/>
                </a:lnTo>
                <a:lnTo>
                  <a:pt x="120000" y="120000"/>
                </a:lnTo>
                <a:lnTo>
                  <a:pt x="0" y="120000"/>
                </a:lnTo>
                <a:close/>
              </a:path>
              <a:path extrusionOk="0" fill="none" h="120000" w="120000">
                <a:moveTo>
                  <a:pt x="-4800" y="31766"/>
                </a:moveTo>
                <a:lnTo>
                  <a:pt x="-4800" y="31766"/>
                </a:lnTo>
                <a:lnTo>
                  <a:pt x="-40700" y="32206"/>
                </a:ln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800"/>
              <a:buFont typeface="Noto Sans Symbols"/>
              <a:buNone/>
            </a:pPr>
            <a:r>
              <a:rPr b="1" i="0" lang="fr-FR" sz="1800" u="none" cap="none" strike="noStrike">
                <a:solidFill>
                  <a:schemeClr val="dk1"/>
                </a:solidFill>
                <a:latin typeface="Tahoma"/>
                <a:ea typeface="Tahoma"/>
                <a:cs typeface="Tahoma"/>
                <a:sym typeface="Tahoma"/>
              </a:rPr>
              <a:t>Décompilation</a:t>
            </a:r>
            <a:endParaRPr/>
          </a:p>
        </p:txBody>
      </p:sp>
      <p:sp>
        <p:nvSpPr>
          <p:cNvPr id="546" name="Google Shape;546;p66"/>
          <p:cNvSpPr/>
          <p:nvPr/>
        </p:nvSpPr>
        <p:spPr>
          <a:xfrm>
            <a:off x="1828800" y="2667000"/>
            <a:ext cx="1905000" cy="609600"/>
          </a:xfrm>
          <a:custGeom>
            <a:rect b="b" l="l" r="r" t="t"/>
            <a:pathLst>
              <a:path extrusionOk="0" h="120000" w="120000">
                <a:moveTo>
                  <a:pt x="0" y="0"/>
                </a:moveTo>
                <a:lnTo>
                  <a:pt x="120000" y="0"/>
                </a:lnTo>
                <a:lnTo>
                  <a:pt x="120000" y="120000"/>
                </a:lnTo>
                <a:lnTo>
                  <a:pt x="0" y="120000"/>
                </a:lnTo>
                <a:close/>
              </a:path>
              <a:path extrusionOk="0" fill="none" h="120000" w="120000">
                <a:moveTo>
                  <a:pt x="124800" y="22500"/>
                </a:moveTo>
                <a:lnTo>
                  <a:pt x="124800" y="22500"/>
                </a:lnTo>
                <a:lnTo>
                  <a:pt x="204900" y="20628"/>
                </a:lnTo>
              </a:path>
            </a:pathLst>
          </a:cu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rPr b="0" i="0" lang="fr-FR" sz="2400" u="none" cap="none" strike="noStrike">
                <a:solidFill>
                  <a:schemeClr val="dk1"/>
                </a:solidFill>
                <a:latin typeface="Tahoma"/>
                <a:ea typeface="Tahoma"/>
                <a:cs typeface="Tahoma"/>
                <a:sym typeface="Tahoma"/>
              </a:rPr>
              <a:t>Code source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2"/>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5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3"/>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5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1"/>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5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7"/>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Limites au monopole d’exploitation sur un logiciel (IV - 1)</a:t>
            </a:r>
            <a:endParaRPr/>
          </a:p>
        </p:txBody>
      </p:sp>
      <p:sp>
        <p:nvSpPr>
          <p:cNvPr id="553" name="Google Shape;553;p67"/>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200"/>
              <a:buChar char="■"/>
            </a:pPr>
            <a:r>
              <a:rPr lang="fr-FR"/>
              <a:t>Art. L122-6-1</a:t>
            </a:r>
            <a:endParaRPr/>
          </a:p>
          <a:p>
            <a:pPr indent="-285750" lvl="1" marL="742950" rtl="0" algn="l">
              <a:lnSpc>
                <a:spcPct val="90000"/>
              </a:lnSpc>
              <a:spcBef>
                <a:spcPts val="400"/>
              </a:spcBef>
              <a:spcAft>
                <a:spcPts val="0"/>
              </a:spcAft>
              <a:buSzPts val="1100"/>
              <a:buChar char="■"/>
            </a:pPr>
            <a:r>
              <a:rPr lang="fr-FR"/>
              <a:t>IV - </a:t>
            </a:r>
            <a:r>
              <a:rPr b="1" lang="fr-FR"/>
              <a:t>la reproduction du code du logiciel ou la traduction de la forme de ce code n'est pas soumise à l'autorisation de l'auteur</a:t>
            </a:r>
            <a:r>
              <a:rPr lang="fr-FR"/>
              <a:t> lorsque la reproduction ou la traduction au sens du 1° ou du 2° de l'article L.122-6 est indispensable pour obtenir les informations nécessaires à l'interopérabilité d'un logiciel créé de façon indépendante avec d'autres logiciels, sous réserve que soient réunies les conditions suivantes :</a:t>
            </a:r>
            <a:endParaRPr/>
          </a:p>
          <a:p>
            <a:pPr indent="-285750" lvl="1" marL="742950" rtl="0" algn="l">
              <a:lnSpc>
                <a:spcPct val="90000"/>
              </a:lnSpc>
              <a:spcBef>
                <a:spcPts val="400"/>
              </a:spcBef>
              <a:spcAft>
                <a:spcPts val="0"/>
              </a:spcAft>
              <a:buSzPts val="1100"/>
              <a:buChar char="■"/>
            </a:pPr>
            <a:r>
              <a:rPr lang="fr-FR"/>
              <a:t>1° ces actes sont accomplis par la personne ayant </a:t>
            </a:r>
            <a:r>
              <a:rPr b="1" lang="fr-FR"/>
              <a:t>le droit d'utiliser un exemplaire du logiciel</a:t>
            </a:r>
            <a:r>
              <a:rPr lang="fr-FR"/>
              <a:t> ou pour son compte par une personne habilité à cette fin ;</a:t>
            </a:r>
            <a:endParaRPr/>
          </a:p>
          <a:p>
            <a:pPr indent="-285750" lvl="1" marL="742950" rtl="0" algn="l">
              <a:lnSpc>
                <a:spcPct val="90000"/>
              </a:lnSpc>
              <a:spcBef>
                <a:spcPts val="400"/>
              </a:spcBef>
              <a:spcAft>
                <a:spcPts val="0"/>
              </a:spcAft>
              <a:buSzPts val="1100"/>
              <a:buChar char="■"/>
            </a:pPr>
            <a:r>
              <a:rPr lang="fr-FR"/>
              <a:t>2° les informations nécessaires à l'interopérabilité n'ont pas déjà été rendues facilement et rapidement accessibles aux personnes mentionnées au 1° ci-dessus ;</a:t>
            </a:r>
            <a:endParaRPr/>
          </a:p>
          <a:p>
            <a:pPr indent="-285750" lvl="1" marL="742950" rtl="0" algn="l">
              <a:lnSpc>
                <a:spcPct val="90000"/>
              </a:lnSpc>
              <a:spcBef>
                <a:spcPts val="400"/>
              </a:spcBef>
              <a:spcAft>
                <a:spcPts val="0"/>
              </a:spcAft>
              <a:buSzPts val="1100"/>
              <a:buChar char="■"/>
            </a:pPr>
            <a:r>
              <a:rPr lang="fr-FR"/>
              <a:t>3° et </a:t>
            </a:r>
            <a:r>
              <a:rPr b="1" lang="fr-FR"/>
              <a:t>ces actes sont limités aux parties du logiciel d'origine nécessaires à cette interopérabilité.</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8"/>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Limites au monopole d’exploitation sur un logiciel (IV - 2)</a:t>
            </a:r>
            <a:endParaRPr/>
          </a:p>
        </p:txBody>
      </p:sp>
      <p:sp>
        <p:nvSpPr>
          <p:cNvPr id="560" name="Google Shape;560;p68"/>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Art. L122-6-1</a:t>
            </a:r>
            <a:endParaRPr/>
          </a:p>
          <a:p>
            <a:pPr indent="-285750" lvl="1" marL="742950" rtl="0" algn="l">
              <a:spcBef>
                <a:spcPts val="400"/>
              </a:spcBef>
              <a:spcAft>
                <a:spcPts val="0"/>
              </a:spcAft>
              <a:buSzPts val="1100"/>
              <a:buChar char="■"/>
            </a:pPr>
            <a:r>
              <a:rPr lang="fr-FR"/>
              <a:t>IV - …</a:t>
            </a:r>
            <a:endParaRPr/>
          </a:p>
          <a:p>
            <a:pPr indent="-285750" lvl="1" marL="742950" rtl="0" algn="l">
              <a:spcBef>
                <a:spcPts val="400"/>
              </a:spcBef>
              <a:spcAft>
                <a:spcPts val="0"/>
              </a:spcAft>
              <a:buSzPts val="1100"/>
              <a:buChar char="■"/>
            </a:pPr>
            <a:r>
              <a:rPr lang="fr-FR"/>
              <a:t>Les informations ainsi obtenues ne peuvent être :</a:t>
            </a:r>
            <a:endParaRPr/>
          </a:p>
          <a:p>
            <a:pPr indent="-285750" lvl="1" marL="742950" rtl="0" algn="l">
              <a:spcBef>
                <a:spcPts val="400"/>
              </a:spcBef>
              <a:spcAft>
                <a:spcPts val="0"/>
              </a:spcAft>
              <a:buSzPts val="1100"/>
              <a:buChar char="■"/>
            </a:pPr>
            <a:r>
              <a:rPr lang="fr-FR"/>
              <a:t>1° </a:t>
            </a:r>
            <a:r>
              <a:rPr b="1" lang="fr-FR"/>
              <a:t>ni utilisées à des fins autres que la réalisation de l'interopérabilité</a:t>
            </a:r>
            <a:r>
              <a:rPr lang="fr-FR"/>
              <a:t> du logiciel créé de façon indépendante ;</a:t>
            </a:r>
            <a:endParaRPr/>
          </a:p>
          <a:p>
            <a:pPr indent="-285750" lvl="1" marL="742950" rtl="0" algn="l">
              <a:spcBef>
                <a:spcPts val="400"/>
              </a:spcBef>
              <a:spcAft>
                <a:spcPts val="0"/>
              </a:spcAft>
              <a:buSzPts val="1100"/>
              <a:buChar char="■"/>
            </a:pPr>
            <a:r>
              <a:rPr lang="fr-FR"/>
              <a:t>2° </a:t>
            </a:r>
            <a:r>
              <a:rPr b="1" lang="fr-FR"/>
              <a:t>ni communiquées à des tiers</a:t>
            </a:r>
            <a:r>
              <a:rPr lang="fr-FR"/>
              <a:t> sauf si cela est nécessaire à l'interopérabilité du logiciel créé de façon indépendante ;</a:t>
            </a:r>
            <a:endParaRPr/>
          </a:p>
          <a:p>
            <a:pPr indent="-285750" lvl="1" marL="742950" rtl="0" algn="l">
              <a:spcBef>
                <a:spcPts val="400"/>
              </a:spcBef>
              <a:spcAft>
                <a:spcPts val="0"/>
              </a:spcAft>
              <a:buSzPts val="1100"/>
              <a:buChar char="■"/>
            </a:pPr>
            <a:r>
              <a:rPr lang="fr-FR"/>
              <a:t>3° </a:t>
            </a:r>
            <a:r>
              <a:rPr b="1" lang="fr-FR"/>
              <a:t>ni utilisées pour la mise au point, la production ou la commercialisation d'un logiciel dont l'expression est substantiellement similaire</a:t>
            </a:r>
            <a:r>
              <a:rPr lang="fr-FR"/>
              <a:t> ou pour tout autre acte portant atteinte au droit d'auteur.</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69"/>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Limites au monopole d’exploitation sur un logiciel (V)</a:t>
            </a:r>
            <a:endParaRPr/>
          </a:p>
        </p:txBody>
      </p:sp>
      <p:sp>
        <p:nvSpPr>
          <p:cNvPr id="567" name="Google Shape;567;p69"/>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Art. L122-6-1</a:t>
            </a:r>
            <a:endParaRPr/>
          </a:p>
          <a:p>
            <a:pPr indent="-285750" lvl="1" marL="742950" rtl="0" algn="l">
              <a:spcBef>
                <a:spcPts val="400"/>
              </a:spcBef>
              <a:spcAft>
                <a:spcPts val="0"/>
              </a:spcAft>
              <a:buSzPts val="1100"/>
              <a:buChar char="■"/>
            </a:pPr>
            <a:r>
              <a:rPr lang="fr-FR"/>
              <a:t>V - le présent article ne saurait être interprété comme permettant de porter atteinte à l'exploitation normale du logiciel ou de causer un préjudice injustifié aux intérêts légitimes de l'auteur.</a:t>
            </a:r>
            <a:endParaRPr/>
          </a:p>
          <a:p>
            <a:pPr indent="-285750" lvl="1" marL="742950" rtl="0" algn="l">
              <a:spcBef>
                <a:spcPts val="400"/>
              </a:spcBef>
              <a:spcAft>
                <a:spcPts val="0"/>
              </a:spcAft>
              <a:buSzPts val="1100"/>
              <a:buChar char="■"/>
            </a:pPr>
            <a:r>
              <a:rPr b="1" lang="fr-FR"/>
              <a:t>Toute stipulation contraire aux dispositions prévues aux II, III et IV du présent article est nulle et non avenue.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Unité de l’art</a:t>
            </a:r>
            <a:endParaRPr/>
          </a:p>
        </p:txBody>
      </p:sp>
      <p:sp>
        <p:nvSpPr>
          <p:cNvPr id="148" name="Google Shape;148;p7"/>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Art. L. 112-1 </a:t>
            </a:r>
            <a:endParaRPr/>
          </a:p>
          <a:p>
            <a:pPr indent="-285750" lvl="1" marL="742950" rtl="0" algn="l">
              <a:spcBef>
                <a:spcPts val="400"/>
              </a:spcBef>
              <a:spcAft>
                <a:spcPts val="0"/>
              </a:spcAft>
              <a:buSzPts val="1100"/>
              <a:buChar char="■"/>
            </a:pPr>
            <a:r>
              <a:rPr lang="fr-FR"/>
              <a:t>Les dispositions du présent code protègent les droits des auteurs sur toutes les œuvres de l'esprit, quels qu'en soient le genre, la forme d'expression, le mérite ou la destination.</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70"/>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Cession forfaitaire des droits</a:t>
            </a:r>
            <a:endParaRPr/>
          </a:p>
        </p:txBody>
      </p:sp>
      <p:sp>
        <p:nvSpPr>
          <p:cNvPr id="573" name="Google Shape;573;p70"/>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Art. L131-4 </a:t>
            </a:r>
            <a:endParaRPr/>
          </a:p>
          <a:p>
            <a:pPr indent="-285750" lvl="1" marL="742950" rtl="0" algn="l">
              <a:spcBef>
                <a:spcPts val="400"/>
              </a:spcBef>
              <a:spcAft>
                <a:spcPts val="0"/>
              </a:spcAft>
              <a:buSzPts val="1100"/>
              <a:buChar char="■"/>
            </a:pPr>
            <a:r>
              <a:rPr lang="fr-FR"/>
              <a:t>La cession par l'auteur de ses droits sur son oeuvre peut être totale ou partielle. Elle doit comporter au profit de l'auteur la participation proportionnelle aux recettes provenant de la vente ou de l'exploitation.</a:t>
            </a:r>
            <a:endParaRPr/>
          </a:p>
          <a:p>
            <a:pPr indent="-285750" lvl="1" marL="742950" rtl="0" algn="l">
              <a:spcBef>
                <a:spcPts val="400"/>
              </a:spcBef>
              <a:spcAft>
                <a:spcPts val="0"/>
              </a:spcAft>
              <a:buSzPts val="1100"/>
              <a:buChar char="■"/>
            </a:pPr>
            <a:r>
              <a:rPr lang="fr-FR"/>
              <a:t>Toutefois, la rémunération de l'auteur peut être évaluée forfaitairement dans les cas suivants :</a:t>
            </a:r>
            <a:endParaRPr/>
          </a:p>
          <a:p>
            <a:pPr indent="-285750" lvl="1" marL="742950" rtl="0" algn="l">
              <a:spcBef>
                <a:spcPts val="400"/>
              </a:spcBef>
              <a:spcAft>
                <a:spcPts val="0"/>
              </a:spcAft>
              <a:buSzPts val="1100"/>
              <a:buChar char="■"/>
            </a:pPr>
            <a:r>
              <a:rPr lang="fr-FR"/>
              <a:t>(…)</a:t>
            </a:r>
            <a:endParaRPr/>
          </a:p>
          <a:p>
            <a:pPr indent="-285750" lvl="1" marL="742950" rtl="0" algn="l">
              <a:spcBef>
                <a:spcPts val="400"/>
              </a:spcBef>
              <a:spcAft>
                <a:spcPts val="0"/>
              </a:spcAft>
              <a:buSzPts val="1100"/>
              <a:buChar char="■"/>
            </a:pPr>
            <a:r>
              <a:rPr lang="fr-FR"/>
              <a:t>5° En cas de cession des droits sur un logiciel ;</a:t>
            </a:r>
            <a:endParaRPr/>
          </a:p>
          <a:p>
            <a:pPr indent="-285750" lvl="1" marL="742950" rtl="0" algn="l">
              <a:spcBef>
                <a:spcPts val="400"/>
              </a:spcBef>
              <a:spcAft>
                <a:spcPts val="0"/>
              </a:spcAft>
              <a:buSzPts val="1100"/>
              <a:buChar char="■"/>
            </a:pPr>
            <a:r>
              <a:rPr lang="fr-FR"/>
              <a: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71"/>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Saisie-contrefaçon des logiciels</a:t>
            </a:r>
            <a:endParaRPr/>
          </a:p>
        </p:txBody>
      </p:sp>
      <p:sp>
        <p:nvSpPr>
          <p:cNvPr id="579" name="Google Shape;579;p71"/>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200"/>
              <a:buChar char="■"/>
            </a:pPr>
            <a:r>
              <a:rPr lang="fr-FR"/>
              <a:t>Articles L332-1 et suivants du CPI</a:t>
            </a:r>
            <a:endParaRPr/>
          </a:p>
          <a:p>
            <a:pPr indent="-342900" lvl="0" marL="342900" rtl="0" algn="l">
              <a:lnSpc>
                <a:spcPct val="90000"/>
              </a:lnSpc>
              <a:spcBef>
                <a:spcPts val="400"/>
              </a:spcBef>
              <a:spcAft>
                <a:spcPts val="0"/>
              </a:spcAft>
              <a:buSzPts val="1200"/>
              <a:buChar char="■"/>
            </a:pPr>
            <a:r>
              <a:rPr lang="fr-FR"/>
              <a:t>Objectifs :</a:t>
            </a:r>
            <a:endParaRPr/>
          </a:p>
          <a:p>
            <a:pPr indent="-285750" lvl="1" marL="742950" rtl="0" algn="l">
              <a:lnSpc>
                <a:spcPct val="90000"/>
              </a:lnSpc>
              <a:spcBef>
                <a:spcPts val="400"/>
              </a:spcBef>
              <a:spcAft>
                <a:spcPts val="0"/>
              </a:spcAft>
              <a:buSzPts val="1100"/>
              <a:buChar char="■"/>
            </a:pPr>
            <a:r>
              <a:rPr lang="fr-FR"/>
              <a:t>Constituer la preuve d’un contrefaçon</a:t>
            </a:r>
            <a:endParaRPr/>
          </a:p>
          <a:p>
            <a:pPr indent="-285750" lvl="1" marL="742950" rtl="0" algn="l">
              <a:lnSpc>
                <a:spcPct val="90000"/>
              </a:lnSpc>
              <a:spcBef>
                <a:spcPts val="400"/>
              </a:spcBef>
              <a:spcAft>
                <a:spcPts val="0"/>
              </a:spcAft>
              <a:buSzPts val="1100"/>
              <a:buChar char="■"/>
            </a:pPr>
            <a:r>
              <a:rPr lang="fr-FR"/>
              <a:t>Diminuer voire éliminer le préjudice économique de la contrefaçon </a:t>
            </a:r>
            <a:endParaRPr/>
          </a:p>
        </p:txBody>
      </p:sp>
      <p:sp>
        <p:nvSpPr>
          <p:cNvPr id="580" name="Google Shape;580;p71"/>
          <p:cNvSpPr txBox="1"/>
          <p:nvPr/>
        </p:nvSpPr>
        <p:spPr>
          <a:xfrm>
            <a:off x="11472" y="6288416"/>
            <a:ext cx="191303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1400" u="none" cap="none" strike="noStrike">
                <a:solidFill>
                  <a:schemeClr val="dk1"/>
                </a:solidFill>
                <a:latin typeface="Tahoma"/>
                <a:ea typeface="Tahoma"/>
                <a:cs typeface="Tahoma"/>
                <a:sym typeface="Tahoma"/>
              </a:rPr>
              <a:t>Source : Revue Fiduciaire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72"/>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Saisie-contrefaçon des logiciels</a:t>
            </a:r>
            <a:endParaRPr/>
          </a:p>
        </p:txBody>
      </p:sp>
      <p:sp>
        <p:nvSpPr>
          <p:cNvPr id="586" name="Google Shape;586;p72"/>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266700" lvl="0" marL="342900" rtl="0" algn="l">
              <a:lnSpc>
                <a:spcPct val="90000"/>
              </a:lnSpc>
              <a:spcBef>
                <a:spcPts val="0"/>
              </a:spcBef>
              <a:spcAft>
                <a:spcPts val="0"/>
              </a:spcAft>
              <a:buSzPts val="1200"/>
              <a:buNone/>
            </a:pPr>
            <a:r>
              <a:t/>
            </a:r>
            <a:endParaRPr/>
          </a:p>
        </p:txBody>
      </p:sp>
      <p:pic>
        <p:nvPicPr>
          <p:cNvPr descr="Une image contenant texte, capture d’écran, affiche, conception&#10;&#10;Description générée automatiquement" id="587" name="Google Shape;587;p72"/>
          <p:cNvPicPr preferRelativeResize="0"/>
          <p:nvPr/>
        </p:nvPicPr>
        <p:blipFill rotWithShape="1">
          <a:blip r:embed="rId3">
            <a:alphaModFix/>
          </a:blip>
          <a:srcRect b="0" l="0" r="0" t="0"/>
          <a:stretch/>
        </p:blipFill>
        <p:spPr>
          <a:xfrm>
            <a:off x="1928180" y="457200"/>
            <a:ext cx="5860727" cy="6176019"/>
          </a:xfrm>
          <a:prstGeom prst="rect">
            <a:avLst/>
          </a:prstGeom>
          <a:noFill/>
          <a:ln>
            <a:noFill/>
          </a:ln>
        </p:spPr>
      </p:pic>
      <p:sp>
        <p:nvSpPr>
          <p:cNvPr id="588" name="Google Shape;588;p72"/>
          <p:cNvSpPr txBox="1"/>
          <p:nvPr/>
        </p:nvSpPr>
        <p:spPr>
          <a:xfrm>
            <a:off x="11472" y="6288416"/>
            <a:ext cx="191303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a:solidFill>
                  <a:schemeClr val="dk1"/>
                </a:solidFill>
                <a:latin typeface="Tahoma"/>
                <a:ea typeface="Tahoma"/>
                <a:cs typeface="Tahoma"/>
                <a:sym typeface="Tahoma"/>
              </a:rPr>
              <a:t>Source : Revue Fiduciaire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73"/>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La nécessaire indépendance de l’expert qui assiste à la saisie-contrefaçon</a:t>
            </a:r>
            <a:endParaRPr/>
          </a:p>
        </p:txBody>
      </p:sp>
      <p:sp>
        <p:nvSpPr>
          <p:cNvPr id="595" name="Google Shape;595;p73"/>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Cass.1ère civ.  6 juill. 2000</a:t>
            </a:r>
            <a:endParaRPr/>
          </a:p>
          <a:p>
            <a:pPr indent="-285750" lvl="1" marL="742950" rtl="0" algn="l">
              <a:spcBef>
                <a:spcPts val="400"/>
              </a:spcBef>
              <a:spcAft>
                <a:spcPts val="0"/>
              </a:spcAft>
              <a:buSzPts val="1100"/>
              <a:buChar char="■"/>
            </a:pPr>
            <a:r>
              <a:rPr lang="fr-FR"/>
              <a:t>Le droit à un procès équitable consacré par l’article 6.1 de la Convention européenne de sauvegarde des droits de l’homme et des libertés fondamentales, exige que l’expert mentionné à l’article L.332-4, alinéa 2 du Code de la propriété intellectuelle pour assister l’huissier instrumentaire ou le commissaire de police procédant à la saisie-contrefaçon d’un logiciel soit indépendant des parties.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Traductions, anthologies, bases de données</a:t>
            </a:r>
            <a:endParaRPr/>
          </a:p>
        </p:txBody>
      </p:sp>
      <p:sp>
        <p:nvSpPr>
          <p:cNvPr id="154" name="Google Shape;154;p8"/>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Art. L. 112-3</a:t>
            </a:r>
            <a:endParaRPr/>
          </a:p>
          <a:p>
            <a:pPr indent="-285750" lvl="1" marL="742950" rtl="0" algn="l">
              <a:spcBef>
                <a:spcPts val="400"/>
              </a:spcBef>
              <a:spcAft>
                <a:spcPts val="0"/>
              </a:spcAft>
              <a:buSzPts val="1100"/>
              <a:buChar char="■"/>
            </a:pPr>
            <a:r>
              <a:rPr lang="fr-FR"/>
              <a:t>Les auteurs de traductions, d'adaptations, transformations ou arrangements des œuvres de l'esprit jouissent de la protection instituée par le présent code sans préjudice des droits de l'auteur de l'œuvre originale. Il en est de même des auteurs d'anthologies ou de recueils d'œuvres ou de données diverses, tels que les bases de données, qui, par le choix ou la disposition des matières, constituent des créations intellectuelles.</a:t>
            </a:r>
            <a:endParaRPr/>
          </a:p>
          <a:p>
            <a:pPr indent="-285750" lvl="1" marL="742950" rtl="0" algn="l">
              <a:spcBef>
                <a:spcPts val="400"/>
              </a:spcBef>
              <a:spcAft>
                <a:spcPts val="0"/>
              </a:spcAft>
              <a:buSzPts val="1100"/>
              <a:buChar char="■"/>
            </a:pPr>
            <a:r>
              <a:rPr lang="fr-FR"/>
              <a:t>On entend par base de données un recueil d'œuvres, de données ou d'autres éléments indépendants, disposés de manière systématique ou méthodique, et individuellement accessibles par des moyens électroniques ou par tout autre moyen.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762000" y="457200"/>
            <a:ext cx="8029575"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L’auteur de l’œuvre</a:t>
            </a:r>
            <a:endParaRPr/>
          </a:p>
        </p:txBody>
      </p:sp>
      <p:sp>
        <p:nvSpPr>
          <p:cNvPr id="160" name="Google Shape;160;p9"/>
          <p:cNvSpPr txBox="1"/>
          <p:nvPr>
            <p:ph idx="1" type="body"/>
          </p:nvPr>
        </p:nvSpPr>
        <p:spPr>
          <a:xfrm>
            <a:off x="762000" y="2017713"/>
            <a:ext cx="8193088"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fr-FR"/>
              <a:t>Art. L. 113-1 </a:t>
            </a:r>
            <a:endParaRPr/>
          </a:p>
          <a:p>
            <a:pPr indent="-285750" lvl="1" marL="742950" rtl="0" algn="l">
              <a:spcBef>
                <a:spcPts val="400"/>
              </a:spcBef>
              <a:spcAft>
                <a:spcPts val="0"/>
              </a:spcAft>
              <a:buSzPts val="1100"/>
              <a:buChar char="■"/>
            </a:pPr>
            <a:r>
              <a:rPr lang="fr-FR"/>
              <a:t>La qualité d'auteur appartient, sauf preuve contraire, à celui ou à ceux sous le nom de qui l'œuvre est divulguée.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usion">
  <a:themeElements>
    <a:clrScheme name="Fusion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2000-12-24T14:30:06Z</dcterms:created>
  <dc:creator>Bergheaud Yann (FDV)</dc:creator>
</cp:coreProperties>
</file>