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37a1735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37a17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37a1735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37a173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37a1735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37a173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37a1735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37a173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e2a5105a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fe2a510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37a1735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37a17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e2a5105a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e2a5105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837a1735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837a173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e2a5105a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e2a510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e2a5105a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e2a5105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SA1 : Modélisation distribuée d’un jeu stratégique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Skrew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Sonia DAKHLI p1905223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Loric GROS p1908872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Kévin TANG p1501263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Présentation du jeu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01025" y="2040250"/>
            <a:ext cx="3106800" cy="1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fr" sz="2100">
                <a:solidFill>
                  <a:schemeClr val="dk1"/>
                </a:solidFill>
              </a:rPr>
              <a:t>En</a:t>
            </a:r>
            <a:r>
              <a:rPr b="1" lang="fr" sz="2100">
                <a:solidFill>
                  <a:schemeClr val="dk1"/>
                </a:solidFill>
              </a:rPr>
              <a:t> combat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Attaque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Gestion des points de vies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Ciblage de l’ennemi</a:t>
            </a:r>
            <a:endParaRPr sz="16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25" y="1853850"/>
            <a:ext cx="5312051" cy="29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Bilan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694650" y="1918125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1.	Améliorations possibles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D’autres types d’ennemis, attaques à distance 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Interblocage entre alliés?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Bilan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325" y="2078875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2.	Difficultés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Bilan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325" y="2078875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3.	Ce que le projet nous a appris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coder sous 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améliorer notre travail de groupe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694650" y="2027450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Merci de nous avoir écouté.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Nous nous tenons à votre disposition pour d’éventuelles questions…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447500"/>
            <a:ext cx="33744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 Présentation technique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Présentation du sujet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Organisation du groupe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Unity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II Présentation du jeu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Hors combat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En combat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III Bilan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Améliorations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Difficultés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fr"/>
              <a:t>Ce qu’on a appris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Présentation technique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758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fr" sz="2100">
                <a:solidFill>
                  <a:schemeClr val="dk1"/>
                </a:solidFill>
              </a:rPr>
              <a:t>Présentation du sujet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Simulation de combats entre entités intelligentes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Présentation technique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758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2.	Organisation du groupe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Moyen de communication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Partage de fichier</a:t>
            </a:r>
            <a:r>
              <a:rPr lang="fr" sz="1600"/>
              <a:t> </a:t>
            </a:r>
            <a:endParaRPr sz="16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425" y="3316375"/>
            <a:ext cx="1125850" cy="12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702" y="3259421"/>
            <a:ext cx="2307225" cy="13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Présentation technique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54887" y="2085325"/>
            <a:ext cx="685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3.	Unity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175" y="2533200"/>
            <a:ext cx="3690925" cy="21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Présentation du jeu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325" y="2078875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fr" sz="2100">
                <a:solidFill>
                  <a:schemeClr val="dk1"/>
                </a:solidFill>
              </a:rPr>
              <a:t>Interprétation du sujet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 </a:t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38" y="2571750"/>
            <a:ext cx="4602324" cy="25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Présentation du jeu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94650" y="1827825"/>
            <a:ext cx="7754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2.	Hors combat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Histoire / musique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Présentation du jeu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94650" y="1744100"/>
            <a:ext cx="77547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2.	Hors combat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Construction de l’environnement</a:t>
            </a:r>
            <a:endParaRPr sz="16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8750" t="0"/>
          <a:stretch/>
        </p:blipFill>
        <p:spPr>
          <a:xfrm>
            <a:off x="400925" y="2713150"/>
            <a:ext cx="2827661" cy="20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412438" y="4748575"/>
            <a:ext cx="8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Village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629400" y="4748575"/>
            <a:ext cx="188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Exemple d’une palette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14505" r="4907" t="0"/>
          <a:stretch/>
        </p:blipFill>
        <p:spPr>
          <a:xfrm>
            <a:off x="5918725" y="2713150"/>
            <a:ext cx="2688393" cy="20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606375" y="4748575"/>
            <a:ext cx="131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Scène de combat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650" y="2706925"/>
            <a:ext cx="2250009" cy="20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800" y="1267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Présentation du jeu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800" y="1718650"/>
            <a:ext cx="46470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2.	Hors combat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Mouvements et animation du personnage</a:t>
            </a:r>
            <a:endParaRPr sz="16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250" y="2571750"/>
            <a:ext cx="3536274" cy="25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075" y="2926925"/>
            <a:ext cx="1752500" cy="1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