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5323728605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5323728605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323728605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5323728605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532372860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532372860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34bd529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34bd529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323728605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323728605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3237286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3237286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323728605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323728605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323728605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323728605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32372860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32372860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323728605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5323728605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323728605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5323728605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Machine Learning pour la transformation de devis client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Étudiants</a:t>
            </a:r>
            <a:r>
              <a:rPr lang="fr"/>
              <a:t> : TANG Kévin, TRAN David, VO Anh-Kiet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Encadrants : KHEDDOUCI Hamamache, BEN HADID Amira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Université Lyon 1 Claude Bernard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Année 2022-2023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5. Application de l’algorithme K-Means</a:t>
            </a:r>
            <a:endParaRPr/>
          </a:p>
        </p:txBody>
      </p:sp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050" y="1597875"/>
            <a:ext cx="407200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6. Analyse des clusters</a:t>
            </a:r>
            <a:endParaRPr/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400" y="1597875"/>
            <a:ext cx="542730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pic>
        <p:nvPicPr>
          <p:cNvPr id="356" name="Google Shape;356;p24"/>
          <p:cNvPicPr preferRelativeResize="0"/>
          <p:nvPr/>
        </p:nvPicPr>
        <p:blipFill rotWithShape="1">
          <a:blip r:embed="rId3">
            <a:alphaModFix/>
          </a:blip>
          <a:srcRect b="7697" l="0" r="0" t="0"/>
          <a:stretch/>
        </p:blipFill>
        <p:spPr>
          <a:xfrm>
            <a:off x="593338" y="1466848"/>
            <a:ext cx="1674101" cy="140145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4"/>
          <p:cNvSpPr/>
          <p:nvPr/>
        </p:nvSpPr>
        <p:spPr>
          <a:xfrm>
            <a:off x="2726375" y="1996125"/>
            <a:ext cx="685800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863" y="1247327"/>
            <a:ext cx="1864275" cy="18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4"/>
          <p:cNvSpPr/>
          <p:nvPr/>
        </p:nvSpPr>
        <p:spPr>
          <a:xfrm>
            <a:off x="5685900" y="1996125"/>
            <a:ext cx="685800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575" y="3433525"/>
            <a:ext cx="1039625" cy="12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4550" y="3523025"/>
            <a:ext cx="901850" cy="10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65400" y="1610365"/>
            <a:ext cx="120015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4"/>
          <p:cNvSpPr/>
          <p:nvPr/>
        </p:nvSpPr>
        <p:spPr>
          <a:xfrm>
            <a:off x="2726375" y="4005900"/>
            <a:ext cx="3689400" cy="31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7697" l="0" r="0" t="0"/>
          <a:stretch/>
        </p:blipFill>
        <p:spPr>
          <a:xfrm>
            <a:off x="593338" y="1466848"/>
            <a:ext cx="1674101" cy="140145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/>
          <p:nvPr/>
        </p:nvSpPr>
        <p:spPr>
          <a:xfrm>
            <a:off x="2726375" y="1996125"/>
            <a:ext cx="685800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863" y="1247327"/>
            <a:ext cx="1864275" cy="18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/>
          <p:nvPr/>
        </p:nvSpPr>
        <p:spPr>
          <a:xfrm>
            <a:off x="5685900" y="1996125"/>
            <a:ext cx="685800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575" y="3433525"/>
            <a:ext cx="1039625" cy="12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4550" y="3523025"/>
            <a:ext cx="901850" cy="10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65400" y="1610365"/>
            <a:ext cx="120015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4"/>
          <p:cNvSpPr/>
          <p:nvPr/>
        </p:nvSpPr>
        <p:spPr>
          <a:xfrm>
            <a:off x="2726375" y="4005900"/>
            <a:ext cx="3689400" cy="31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d’analyse des données</a:t>
            </a:r>
            <a:endParaRPr/>
          </a:p>
        </p:txBody>
      </p:sp>
      <p:sp>
        <p:nvSpPr>
          <p:cNvPr id="297" name="Google Shape;297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Analyse initiale des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Sélection des caractéristiques pertinentes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Pré-traitement des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Détermination du nombre de clusters optimaux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Application de l’algorithme K-Means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Analyse des clusters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/>
              <a:t>Présentation de la base de données clients</a:t>
            </a:r>
            <a:endParaRPr/>
          </a:p>
        </p:txBody>
      </p:sp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Nombre total de devis : 55117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Nombre de caractéristiques : 26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Proportion de devis finalisés : 9.74 %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Sélection des caractéristiques pertinentes</a:t>
            </a:r>
            <a:endParaRPr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288" y="1520675"/>
            <a:ext cx="443152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3. Pré-traitement des données</a:t>
            </a:r>
            <a:endParaRPr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413" y="1514075"/>
            <a:ext cx="3785284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20"/>
              <a:t>3.1 Standardisation des valeurs numériques</a:t>
            </a:r>
            <a:endParaRPr sz="2020"/>
          </a:p>
        </p:txBody>
      </p:sp>
      <p:pic>
        <p:nvPicPr>
          <p:cNvPr id="321" name="Google Shape;321;p19"/>
          <p:cNvPicPr preferRelativeResize="0"/>
          <p:nvPr/>
        </p:nvPicPr>
        <p:blipFill rotWithShape="1">
          <a:blip r:embed="rId3">
            <a:alphaModFix/>
          </a:blip>
          <a:srcRect b="0" l="0" r="12226" t="0"/>
          <a:stretch/>
        </p:blipFill>
        <p:spPr>
          <a:xfrm>
            <a:off x="4571988" y="2501125"/>
            <a:ext cx="3628426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1118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800"/>
              <a:t>Outil : StandardScaler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75" y="1866075"/>
            <a:ext cx="4136975" cy="24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3.2 Encodage des valeurs catégorielles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1118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800"/>
              <a:t>Outil : One-Hot Encoder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00" y="2118250"/>
            <a:ext cx="8839200" cy="247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Détermination du nombre de clusters optimaux</a:t>
            </a:r>
            <a:endParaRPr/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88" y="1842125"/>
            <a:ext cx="4665920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1"/>
          <p:cNvSpPr txBox="1"/>
          <p:nvPr/>
        </p:nvSpPr>
        <p:spPr>
          <a:xfrm>
            <a:off x="2929650" y="1499775"/>
            <a:ext cx="37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Méthode du coude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4913275" y="3948125"/>
            <a:ext cx="3870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