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02021998a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02021998a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02021998a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02021998a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02021998a_0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02021998a_0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064803f7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064803f7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02021998a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e02021998a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02021998a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02021998a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02021998a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02021998a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064803f7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064803f7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2021998a_0_8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2021998a_0_8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2021998a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2021998a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02021998a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02021998a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02021998a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02021998a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7.png"/><Relationship Id="rId6" Type="http://schemas.openxmlformats.org/officeDocument/2006/relationships/image" Target="../media/image21.png"/><Relationship Id="rId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réalisé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Semaine du 20 au 26 mai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variables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525" y="493775"/>
            <a:ext cx="1615175" cy="207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000" y="1017725"/>
            <a:ext cx="2977749" cy="147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037" y="982450"/>
            <a:ext cx="2383201" cy="154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0" y="1088500"/>
            <a:ext cx="227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 la distribution 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0" y="2916075"/>
            <a:ext cx="227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fr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Par les moyennes  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0100" y="2672250"/>
            <a:ext cx="3045925" cy="12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85375" y="3988550"/>
            <a:ext cx="7646923" cy="9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Tableau récapitulatif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075" y="1017725"/>
            <a:ext cx="383584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3610800" cy="14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201" y="445025"/>
            <a:ext cx="3610800" cy="166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571750"/>
            <a:ext cx="3032555" cy="15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2550" y="2595782"/>
            <a:ext cx="3032550" cy="148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1450" y="2571750"/>
            <a:ext cx="3032550" cy="1524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DBSCAN</a:t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000" y="1017725"/>
            <a:ext cx="57140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Situation initiale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761" y="1093175"/>
            <a:ext cx="4752475" cy="37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composantes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400" y="1178000"/>
            <a:ext cx="200977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4175" y="1178000"/>
            <a:ext cx="18954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clusters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9125"/>
            <a:ext cx="8839200" cy="2225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clusters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9125"/>
            <a:ext cx="8839200" cy="222525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2987250" y="1415625"/>
            <a:ext cx="3169500" cy="26820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Correction des valeurs aberrantes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nan : valeurs manquantes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-&gt; Suppression de 290 lignes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99 : valeur utilisée pour décrire un comportement non listé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-&gt; suppression de 440 lignes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-2 : “Non applicable”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-&gt; non supprimé car présence dans toutes les données mais non compté dans l’analyse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6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Détermination du nombre de clusters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612" y="646850"/>
            <a:ext cx="2916175" cy="219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862" y="619024"/>
            <a:ext cx="2916175" cy="225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850" y="2841350"/>
            <a:ext cx="2916175" cy="222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/>
          <p:nvPr/>
        </p:nvSpPr>
        <p:spPr>
          <a:xfrm>
            <a:off x="1714475" y="1797500"/>
            <a:ext cx="267300" cy="24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5897475" y="1369375"/>
            <a:ext cx="461100" cy="38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610325" y="4559575"/>
            <a:ext cx="267300" cy="24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4607" y="2841350"/>
            <a:ext cx="3582718" cy="222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6028350" y="3259950"/>
            <a:ext cx="267300" cy="24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2055625" y="2122925"/>
            <a:ext cx="267300" cy="243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Correction des clusters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075" y="1171800"/>
            <a:ext cx="6313851" cy="36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des clusters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64" y="216650"/>
            <a:ext cx="2152511" cy="21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425" y="216660"/>
            <a:ext cx="2152500" cy="2103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800" y="2467825"/>
            <a:ext cx="2110375" cy="206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16813" y="2464500"/>
            <a:ext cx="2110375" cy="207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8850" y="2571751"/>
            <a:ext cx="2110375" cy="2103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