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8" roundtripDataSignature="AMtx7mh4kn+E6aaZHrB8oWVfu+jfDyVc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4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9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49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Travail réalisé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Semaine du 05 juin au 10 juin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510450" y="381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/>
              <a:t>Kévin TANG</a:t>
            </a:r>
            <a:endParaRPr sz="1800"/>
          </a:p>
        </p:txBody>
      </p:sp>
      <p:sp>
        <p:nvSpPr>
          <p:cNvPr id="62" name="Google Shape;6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311700" y="14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Détermination du nombre de clusters : elbow method</a:t>
            </a:r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3 ou 6 clusters ?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525" y="717875"/>
            <a:ext cx="5554945" cy="41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/>
          <p:nvPr/>
        </p:nvSpPr>
        <p:spPr>
          <a:xfrm>
            <a:off x="3141700" y="2818375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3852300" y="3409375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Détermination du nombre de clusters : silhouette score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2 clusters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650" y="1017725"/>
            <a:ext cx="502670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/>
          <p:nvPr/>
        </p:nvSpPr>
        <p:spPr>
          <a:xfrm>
            <a:off x="2710200" y="1230575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311700" y="19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Détermination du nombre de clusters : index de Davies-Bouldin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2 clusters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549" y="1061875"/>
            <a:ext cx="5104900" cy="38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/>
          <p:nvPr/>
        </p:nvSpPr>
        <p:spPr>
          <a:xfrm>
            <a:off x="2617175" y="4154650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Clustering des variables sélectionnées</a:t>
            </a:r>
            <a:endParaRPr/>
          </a:p>
        </p:txBody>
      </p:sp>
      <p:sp>
        <p:nvSpPr>
          <p:cNvPr id="155" name="Google Shape;1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-5470" r="5470" t="0"/>
          <a:stretch/>
        </p:blipFill>
        <p:spPr>
          <a:xfrm>
            <a:off x="311700" y="1801650"/>
            <a:ext cx="4459825" cy="28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9600" y="1877613"/>
            <a:ext cx="3413949" cy="27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/>
        </p:nvSpPr>
        <p:spPr>
          <a:xfrm>
            <a:off x="1148413" y="1230350"/>
            <a:ext cx="2786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K-Means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5503363" y="1230350"/>
            <a:ext cx="2786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DBSCAN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285400" y="222100"/>
            <a:ext cx="11514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corriger titre des graphes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Résumé des 2 clusters</a:t>
            </a:r>
            <a:endParaRPr/>
          </a:p>
        </p:txBody>
      </p: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75" y="1130250"/>
            <a:ext cx="318135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4600" y="1106438"/>
            <a:ext cx="30765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Tableau consommation d’énergie des clusters</a:t>
            </a:r>
            <a:endParaRPr/>
          </a:p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213" y="1924050"/>
            <a:ext cx="65055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 txBox="1"/>
          <p:nvPr/>
        </p:nvSpPr>
        <p:spPr>
          <a:xfrm>
            <a:off x="2678063" y="4077325"/>
            <a:ext cx="4074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 = cluster qui consomme le plus d’énergie</a:t>
            </a:r>
            <a:endParaRPr b="0" i="0" sz="16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6825500" y="3832325"/>
            <a:ext cx="218100" cy="57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Corrélation entre les variables et les targets</a:t>
            </a:r>
            <a:endParaRPr/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650" y="572700"/>
            <a:ext cx="3507769" cy="42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9044" y="572700"/>
            <a:ext cx="3503405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Cluster 0 : Les ménages vivant dans des appartements petits avec peu d'occupants et une faible utilisation des équipements électroménagers et électroniques, et sans accès à une piscine.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fr"/>
              <a:t>Le fait d’être dans une région du sud est le facteur principal de consommation d’énergie (pourquoi ?)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Cluster 1 : Ce cluster est caractérisé par des maisons grandes avec plus d'occupants, une utilisation élevée des équipements électroménagers et électroniques, et souvent équipées d'une piscine et d'une prise pour véhicule électrique.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fr"/>
              <a:t>Le nombre important d’équipements et la grande surface du logement sont ce qui impacte le plus sur la consommation d’énergie.</a:t>
            </a:r>
            <a:endParaRPr/>
          </a:p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Analyse des variables comportementales sélectionnées</a:t>
            </a:r>
            <a:endParaRPr/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Méthode 1 : Corrélation sur toutes les données</a:t>
            </a:r>
            <a:endParaRPr/>
          </a:p>
        </p:txBody>
      </p:sp>
      <p:sp>
        <p:nvSpPr>
          <p:cNvPr id="204" name="Google Shape;2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6859500" y="3911000"/>
            <a:ext cx="20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seuil_correlation = 0.20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3950" y="976850"/>
            <a:ext cx="44360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Nettoyage des données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Suppression des variables concernant les énergies autres que l’électricité (fuel, gaz naturel, propane, bois…)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Identification manuelle des variables comportementales</a:t>
            </a:r>
            <a:endParaRPr/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Méthode 2 : Corrélation sur les données catégorisées</a:t>
            </a:r>
            <a:endParaRPr/>
          </a:p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50" y="1017725"/>
            <a:ext cx="446025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0888" y="1117350"/>
            <a:ext cx="3715287" cy="37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476150" y="174400"/>
            <a:ext cx="191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modifier HVC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Méthode 3 : Gain d’information</a:t>
            </a:r>
            <a:endParaRPr/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311700" y="4125800"/>
            <a:ext cx="25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seuil_importance = 0.05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8" y="1285888"/>
            <a:ext cx="65627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Intersection des 3 méthodes sur les variables comportementales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533525"/>
            <a:ext cx="5905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Détermination du nombre de clusters : elbow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438" y="1091475"/>
            <a:ext cx="51031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/>
          <p:nvPr/>
        </p:nvSpPr>
        <p:spPr>
          <a:xfrm>
            <a:off x="3606525" y="3116625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4178700" y="3533325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4 ou 6 clusters ?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Détermination du nombre de clusters : silhouette score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600" y="1099325"/>
            <a:ext cx="503479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/>
          <p:nvPr/>
        </p:nvSpPr>
        <p:spPr>
          <a:xfrm>
            <a:off x="3331275" y="1362800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4 clusters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311700" y="15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Détermination du nombre de clusters : index de Davies-Bouldin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275" y="1047100"/>
            <a:ext cx="5205450" cy="40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/>
          <p:nvPr/>
        </p:nvSpPr>
        <p:spPr>
          <a:xfrm>
            <a:off x="2875125" y="4058175"/>
            <a:ext cx="3495300" cy="481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? clusters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311700" y="15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Détermination du nombre de clusters : index de Calinski-Harabasz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263" y="1115075"/>
            <a:ext cx="4809475" cy="36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>
            <a:off x="3354850" y="1339200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4 clusters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Clustering des variables sélectionnées : K-Means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275" y="1017725"/>
            <a:ext cx="587544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/>
          <p:nvPr/>
        </p:nvSpPr>
        <p:spPr>
          <a:xfrm>
            <a:off x="311700" y="126725"/>
            <a:ext cx="2316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modifier titre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Résumé des 4 clusters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25" y="1306775"/>
            <a:ext cx="4412175" cy="252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3950" y="1308238"/>
            <a:ext cx="4267200" cy="252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Comment qualifier chaque cluster ?</a:t>
            </a:r>
            <a:endParaRPr/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0 : Les ménages utilisant intensivement les appareils électroménagers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1 : Les ménages ayant un comportement raisonnable sur leur utilisation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2 : Les ménages utilisant tout intensivement, surtout la piscine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3 : Les ménages utilisant intensivement l’électroménager et la 3e TV</a:t>
            </a:r>
            <a:endParaRPr/>
          </a:p>
        </p:txBody>
      </p:sp>
      <p:sp>
        <p:nvSpPr>
          <p:cNvPr id="290" name="Google Shape;2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Gestion des valeurs NaN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Identification des lignes contenant une valeur Nan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Calcul des distances euclidiennes entre chaque ligne avec NaN et les lignes complètes avec </a:t>
            </a:r>
            <a:r>
              <a:rPr b="1" lang="fr"/>
              <a:t>sklearn.metrics.pairwise.nan_euclidean_distances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Remplacement des valeurs NaN </a:t>
            </a:r>
            <a:r>
              <a:rPr lang="fr"/>
              <a:t>avec la ligne la plus proche</a:t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Tableau consommation d’énergie des clusters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675" y="1619250"/>
            <a:ext cx="59626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2678063" y="4077325"/>
            <a:ext cx="4074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 = cluster qui consomme le plus d’énergie</a:t>
            </a:r>
            <a:endParaRPr b="0" i="0" sz="16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6825500" y="3832325"/>
            <a:ext cx="218100" cy="57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311700" y="15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Corrélation entre les variables et les targets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25" y="879125"/>
            <a:ext cx="4536576" cy="15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" y="2653375"/>
            <a:ext cx="4559179" cy="15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913854"/>
            <a:ext cx="4536576" cy="155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660908"/>
            <a:ext cx="4536576" cy="156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Conclusion K-Means</a:t>
            </a:r>
            <a:endParaRPr/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6" name="Google Shape;3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1602675"/>
            <a:ext cx="64770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Clustering des variables sélectionnées : DBSCAN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3" name="Google Shape;3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438" y="1122450"/>
            <a:ext cx="495311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 txBox="1"/>
          <p:nvPr/>
        </p:nvSpPr>
        <p:spPr>
          <a:xfrm>
            <a:off x="299025" y="188025"/>
            <a:ext cx="2547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modifier titre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Résumé des clusters</a:t>
            </a:r>
            <a:endParaRPr/>
          </a:p>
        </p:txBody>
      </p:sp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1" name="Google Shape;3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575" y="1102000"/>
            <a:ext cx="340909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9495" y="1102000"/>
            <a:ext cx="377028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Comment qualifier chaque cluster ?</a:t>
            </a:r>
            <a:endParaRPr/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0 : Les ménages utilisant intensivement l'électroménager, sans piscine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1 : Les ménages utilisant tout intensivement, surtout la piscine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2 : Les ménages utilisant tout intensivement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3 : Les ménages utilisant intensivement la 3e TV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4 : Les ménages utilisant intensivement la piscine et la lumière la nuit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Cluster 5 : Les ménages utilisant intensivement la 3e TV mais ne possède pas de piscine et de lave-linge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Tableau consommation d’énergie des clusters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6" name="Google Shape;3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1419225"/>
            <a:ext cx="54102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/>
          <p:nvPr/>
        </p:nvSpPr>
        <p:spPr>
          <a:xfrm>
            <a:off x="6457625" y="4090525"/>
            <a:ext cx="218100" cy="57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2383613" y="4302150"/>
            <a:ext cx="4074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 = cluster qui consomme le plus d’énergie</a:t>
            </a:r>
            <a:endParaRPr b="0" i="0" sz="16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Corrélation entre les variables et les targets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5" name="Google Shape;3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45225"/>
            <a:ext cx="3688848" cy="409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7498" y="745225"/>
            <a:ext cx="3675360" cy="409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Conclusion DBSCAN</a:t>
            </a:r>
            <a:endParaRPr/>
          </a:p>
        </p:txBody>
      </p:sp>
      <p:sp>
        <p:nvSpPr>
          <p:cNvPr id="362" name="Google Shape;3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004888"/>
            <a:ext cx="57340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Sélection de features</a:t>
            </a:r>
            <a:endParaRPr/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Méthode 1 : Corrélation sur toutes les données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6694050" y="3631550"/>
            <a:ext cx="23271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 sz="1100"/>
              <a:t>seuil_correlation = 0.25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fr" sz="1100"/>
              <a:t>Résultat : 48 features</a:t>
            </a:r>
            <a:endParaRPr sz="1100"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75" y="1017725"/>
            <a:ext cx="320597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3888" y="1017725"/>
            <a:ext cx="26980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Méthode 2 : Corrélation sur les données catégorisées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6818225" y="4390075"/>
            <a:ext cx="20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seuil_correlation = 0.15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775" y="1017725"/>
            <a:ext cx="44924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Méthode 3 : Gain d’information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6786425" y="4190700"/>
            <a:ext cx="2037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seuil_importance = 0.05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575" y="1017725"/>
            <a:ext cx="442885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Intersection des 3 méthodes</a:t>
            </a:r>
            <a:endParaRPr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650" y="1017725"/>
            <a:ext cx="442470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/>
          <p:nvPr/>
        </p:nvSpPr>
        <p:spPr>
          <a:xfrm>
            <a:off x="190025" y="1087300"/>
            <a:ext cx="16077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ajouter une colonne description des features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Ajouter une colonne catégorie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