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7" r:id="rId2"/>
    <p:sldId id="258" r:id="rId3"/>
    <p:sldId id="284" r:id="rId4"/>
    <p:sldId id="301" r:id="rId5"/>
    <p:sldId id="279" r:id="rId6"/>
    <p:sldId id="273" r:id="rId7"/>
    <p:sldId id="302" r:id="rId8"/>
    <p:sldId id="259" r:id="rId9"/>
    <p:sldId id="300" r:id="rId10"/>
    <p:sldId id="312" r:id="rId11"/>
    <p:sldId id="313" r:id="rId12"/>
    <p:sldId id="303" r:id="rId13"/>
    <p:sldId id="304" r:id="rId14"/>
    <p:sldId id="305" r:id="rId15"/>
    <p:sldId id="306" r:id="rId16"/>
    <p:sldId id="308" r:id="rId17"/>
    <p:sldId id="307" r:id="rId18"/>
    <p:sldId id="310" r:id="rId19"/>
    <p:sldId id="2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raj borade" initials="gb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raj borade" userId="8c5e9bf51996405a" providerId="LiveId" clId="{A97CFC8A-7AB8-44A4-B002-E4E90FF32BB9}"/>
    <pc:docChg chg="undo custSel addSld delSld modSld">
      <pc:chgData name="ganraj borade" userId="8c5e9bf51996405a" providerId="LiveId" clId="{A97CFC8A-7AB8-44A4-B002-E4E90FF32BB9}" dt="2024-04-19T15:06:36.727" v="285" actId="1076"/>
      <pc:docMkLst>
        <pc:docMk/>
      </pc:docMkLst>
      <pc:sldChg chg="del">
        <pc:chgData name="ganraj borade" userId="8c5e9bf51996405a" providerId="LiveId" clId="{A97CFC8A-7AB8-44A4-B002-E4E90FF32BB9}" dt="2024-04-19T13:17:14.117" v="1" actId="47"/>
        <pc:sldMkLst>
          <pc:docMk/>
          <pc:sldMk cId="779752616" sldId="257"/>
        </pc:sldMkLst>
      </pc:sldChg>
      <pc:sldChg chg="modAnim">
        <pc:chgData name="ganraj borade" userId="8c5e9bf51996405a" providerId="LiveId" clId="{A97CFC8A-7AB8-44A4-B002-E4E90FF32BB9}" dt="2024-04-19T13:21:49.100" v="76"/>
        <pc:sldMkLst>
          <pc:docMk/>
          <pc:sldMk cId="976319821" sldId="258"/>
        </pc:sldMkLst>
      </pc:sldChg>
      <pc:sldChg chg="modSp modAnim">
        <pc:chgData name="ganraj borade" userId="8c5e9bf51996405a" providerId="LiveId" clId="{A97CFC8A-7AB8-44A4-B002-E4E90FF32BB9}" dt="2024-04-19T14:44:42.030" v="147" actId="20577"/>
        <pc:sldMkLst>
          <pc:docMk/>
          <pc:sldMk cId="1089585150" sldId="261"/>
        </pc:sldMkLst>
        <pc:graphicFrameChg chg="mod">
          <ac:chgData name="ganraj borade" userId="8c5e9bf51996405a" providerId="LiveId" clId="{A97CFC8A-7AB8-44A4-B002-E4E90FF32BB9}" dt="2024-04-19T14:44:42.030" v="147" actId="20577"/>
          <ac:graphicFrameMkLst>
            <pc:docMk/>
            <pc:sldMk cId="1089585150" sldId="261"/>
            <ac:graphicFrameMk id="12" creationId="{0FFC260C-026B-3987-0205-B36C3E9C6887}"/>
          </ac:graphicFrameMkLst>
        </pc:graphicFrameChg>
      </pc:sldChg>
      <pc:sldChg chg="modAnim">
        <pc:chgData name="ganraj borade" userId="8c5e9bf51996405a" providerId="LiveId" clId="{A97CFC8A-7AB8-44A4-B002-E4E90FF32BB9}" dt="2024-04-19T13:28:49.325" v="111"/>
        <pc:sldMkLst>
          <pc:docMk/>
          <pc:sldMk cId="46391201" sldId="263"/>
        </pc:sldMkLst>
      </pc:sldChg>
      <pc:sldChg chg="del">
        <pc:chgData name="ganraj borade" userId="8c5e9bf51996405a" providerId="LiveId" clId="{A97CFC8A-7AB8-44A4-B002-E4E90FF32BB9}" dt="2024-04-19T13:19:13.103" v="48" actId="47"/>
        <pc:sldMkLst>
          <pc:docMk/>
          <pc:sldMk cId="3102796684" sldId="265"/>
        </pc:sldMkLst>
      </pc:sldChg>
      <pc:sldChg chg="addSp modSp mod modAnim">
        <pc:chgData name="ganraj borade" userId="8c5e9bf51996405a" providerId="LiveId" clId="{A97CFC8A-7AB8-44A4-B002-E4E90FF32BB9}" dt="2024-04-19T15:06:36.727" v="285" actId="1076"/>
        <pc:sldMkLst>
          <pc:docMk/>
          <pc:sldMk cId="2048610560" sldId="266"/>
        </pc:sldMkLst>
        <pc:spChg chg="add mod">
          <ac:chgData name="ganraj borade" userId="8c5e9bf51996405a" providerId="LiveId" clId="{A97CFC8A-7AB8-44A4-B002-E4E90FF32BB9}" dt="2024-04-19T14:49:16.622" v="174" actId="1076"/>
          <ac:spMkLst>
            <pc:docMk/>
            <pc:sldMk cId="2048610560" sldId="266"/>
            <ac:spMk id="3" creationId="{140CA327-F30F-FF63-1303-955B7939B5D1}"/>
          </ac:spMkLst>
        </pc:spChg>
        <pc:spChg chg="mod">
          <ac:chgData name="ganraj borade" userId="8c5e9bf51996405a" providerId="LiveId" clId="{A97CFC8A-7AB8-44A4-B002-E4E90FF32BB9}" dt="2024-04-19T15:06:30.111" v="283" actId="1076"/>
          <ac:spMkLst>
            <pc:docMk/>
            <pc:sldMk cId="2048610560" sldId="266"/>
            <ac:spMk id="7" creationId="{02A932A9-252C-3EDC-ABBD-285708A154D4}"/>
          </ac:spMkLst>
        </pc:spChg>
        <pc:spChg chg="mod">
          <ac:chgData name="ganraj borade" userId="8c5e9bf51996405a" providerId="LiveId" clId="{A97CFC8A-7AB8-44A4-B002-E4E90FF32BB9}" dt="2024-04-19T15:06:32.606" v="284" actId="1076"/>
          <ac:spMkLst>
            <pc:docMk/>
            <pc:sldMk cId="2048610560" sldId="266"/>
            <ac:spMk id="9" creationId="{CEBB3409-3D0F-907A-CE86-5A3860BFC617}"/>
          </ac:spMkLst>
        </pc:spChg>
        <pc:spChg chg="mod">
          <ac:chgData name="ganraj borade" userId="8c5e9bf51996405a" providerId="LiveId" clId="{A97CFC8A-7AB8-44A4-B002-E4E90FF32BB9}" dt="2024-04-19T15:06:36.727" v="285" actId="1076"/>
          <ac:spMkLst>
            <pc:docMk/>
            <pc:sldMk cId="2048610560" sldId="266"/>
            <ac:spMk id="10" creationId="{1FCDE118-A647-9D91-544A-14B7F6E24A72}"/>
          </ac:spMkLst>
        </pc:spChg>
      </pc:sldChg>
      <pc:sldChg chg="modAnim">
        <pc:chgData name="ganraj borade" userId="8c5e9bf51996405a" providerId="LiveId" clId="{A97CFC8A-7AB8-44A4-B002-E4E90FF32BB9}" dt="2024-04-19T13:23:10.181" v="84"/>
        <pc:sldMkLst>
          <pc:docMk/>
          <pc:sldMk cId="1925091679" sldId="283"/>
        </pc:sldMkLst>
      </pc:sldChg>
      <pc:sldChg chg="modAnim">
        <pc:chgData name="ganraj borade" userId="8c5e9bf51996405a" providerId="LiveId" clId="{A97CFC8A-7AB8-44A4-B002-E4E90FF32BB9}" dt="2024-04-19T13:22:31.828" v="82"/>
        <pc:sldMkLst>
          <pc:docMk/>
          <pc:sldMk cId="1872938797" sldId="284"/>
        </pc:sldMkLst>
      </pc:sldChg>
      <pc:sldChg chg="modAnim">
        <pc:chgData name="ganraj borade" userId="8c5e9bf51996405a" providerId="LiveId" clId="{A97CFC8A-7AB8-44A4-B002-E4E90FF32BB9}" dt="2024-04-19T13:41:34.551" v="130"/>
        <pc:sldMkLst>
          <pc:docMk/>
          <pc:sldMk cId="2032295897" sldId="285"/>
        </pc:sldMkLst>
      </pc:sldChg>
      <pc:sldChg chg="modSp mod modAnim">
        <pc:chgData name="ganraj borade" userId="8c5e9bf51996405a" providerId="LiveId" clId="{A97CFC8A-7AB8-44A4-B002-E4E90FF32BB9}" dt="2024-04-19T13:27:48.069" v="104"/>
        <pc:sldMkLst>
          <pc:docMk/>
          <pc:sldMk cId="737603379" sldId="286"/>
        </pc:sldMkLst>
        <pc:spChg chg="mod">
          <ac:chgData name="ganraj borade" userId="8c5e9bf51996405a" providerId="LiveId" clId="{A97CFC8A-7AB8-44A4-B002-E4E90FF32BB9}" dt="2024-04-19T13:25:06.761" v="94" actId="1076"/>
          <ac:spMkLst>
            <pc:docMk/>
            <pc:sldMk cId="737603379" sldId="286"/>
            <ac:spMk id="15" creationId="{A50E0A1D-56C6-1ED9-C8B4-3FD09EAC0E9B}"/>
          </ac:spMkLst>
        </pc:spChg>
      </pc:sldChg>
      <pc:sldChg chg="modAnim">
        <pc:chgData name="ganraj borade" userId="8c5e9bf51996405a" providerId="LiveId" clId="{A97CFC8A-7AB8-44A4-B002-E4E90FF32BB9}" dt="2024-04-19T13:28:30.333" v="106"/>
        <pc:sldMkLst>
          <pc:docMk/>
          <pc:sldMk cId="2333419268" sldId="288"/>
        </pc:sldMkLst>
      </pc:sldChg>
      <pc:sldChg chg="modSp modAnim">
        <pc:chgData name="ganraj borade" userId="8c5e9bf51996405a" providerId="LiveId" clId="{A97CFC8A-7AB8-44A4-B002-E4E90FF32BB9}" dt="2024-04-19T14:57:39.715" v="211" actId="20577"/>
        <pc:sldMkLst>
          <pc:docMk/>
          <pc:sldMk cId="600574400" sldId="289"/>
        </pc:sldMkLst>
        <pc:spChg chg="mod">
          <ac:chgData name="ganraj borade" userId="8c5e9bf51996405a" providerId="LiveId" clId="{A97CFC8A-7AB8-44A4-B002-E4E90FF32BB9}" dt="2024-04-19T14:57:39.715" v="211" actId="20577"/>
          <ac:spMkLst>
            <pc:docMk/>
            <pc:sldMk cId="600574400" sldId="289"/>
            <ac:spMk id="7" creationId="{B1193FDD-AB73-D703-45EF-2F2812B3F6D8}"/>
          </ac:spMkLst>
        </pc:spChg>
      </pc:sldChg>
      <pc:sldChg chg="modAnim">
        <pc:chgData name="ganraj borade" userId="8c5e9bf51996405a" providerId="LiveId" clId="{A97CFC8A-7AB8-44A4-B002-E4E90FF32BB9}" dt="2024-04-19T13:41:43.649" v="132"/>
        <pc:sldMkLst>
          <pc:docMk/>
          <pc:sldMk cId="3376140406" sldId="290"/>
        </pc:sldMkLst>
      </pc:sldChg>
      <pc:sldChg chg="modAnim">
        <pc:chgData name="ganraj borade" userId="8c5e9bf51996405a" providerId="LiveId" clId="{A97CFC8A-7AB8-44A4-B002-E4E90FF32BB9}" dt="2024-04-19T13:41:47.086" v="133"/>
        <pc:sldMkLst>
          <pc:docMk/>
          <pc:sldMk cId="2873170768" sldId="293"/>
        </pc:sldMkLst>
      </pc:sldChg>
      <pc:sldChg chg="modSp modAnim">
        <pc:chgData name="ganraj borade" userId="8c5e9bf51996405a" providerId="LiveId" clId="{A97CFC8A-7AB8-44A4-B002-E4E90FF32BB9}" dt="2024-04-19T14:44:51.749" v="160" actId="20577"/>
        <pc:sldMkLst>
          <pc:docMk/>
          <pc:sldMk cId="2967478949" sldId="295"/>
        </pc:sldMkLst>
        <pc:graphicFrameChg chg="mod">
          <ac:chgData name="ganraj borade" userId="8c5e9bf51996405a" providerId="LiveId" clId="{A97CFC8A-7AB8-44A4-B002-E4E90FF32BB9}" dt="2024-04-19T14:44:51.749" v="160" actId="20577"/>
          <ac:graphicFrameMkLst>
            <pc:docMk/>
            <pc:sldMk cId="2967478949" sldId="295"/>
            <ac:graphicFrameMk id="12" creationId="{0FFC260C-026B-3987-0205-B36C3E9C6887}"/>
          </ac:graphicFrameMkLst>
        </pc:graphicFrameChg>
      </pc:sldChg>
      <pc:sldChg chg="modAnim">
        <pc:chgData name="ganraj borade" userId="8c5e9bf51996405a" providerId="LiveId" clId="{A97CFC8A-7AB8-44A4-B002-E4E90FF32BB9}" dt="2024-04-19T13:41:14.306" v="126"/>
        <pc:sldMkLst>
          <pc:docMk/>
          <pc:sldMk cId="3036604180" sldId="296"/>
        </pc:sldMkLst>
      </pc:sldChg>
      <pc:sldChg chg="addSp delSp modSp add mod">
        <pc:chgData name="ganraj borade" userId="8c5e9bf51996405a" providerId="LiveId" clId="{A97CFC8A-7AB8-44A4-B002-E4E90FF32BB9}" dt="2024-04-19T13:18:59.745" v="46" actId="478"/>
        <pc:sldMkLst>
          <pc:docMk/>
          <pc:sldMk cId="3251668311" sldId="297"/>
        </pc:sldMkLst>
        <pc:spChg chg="add mod">
          <ac:chgData name="ganraj borade" userId="8c5e9bf51996405a" providerId="LiveId" clId="{A97CFC8A-7AB8-44A4-B002-E4E90FF32BB9}" dt="2024-04-19T13:17:39.476" v="18"/>
          <ac:spMkLst>
            <pc:docMk/>
            <pc:sldMk cId="3251668311" sldId="297"/>
            <ac:spMk id="4" creationId="{AF746C37-2F38-CF17-74B9-4A4872275103}"/>
          </ac:spMkLst>
        </pc:spChg>
        <pc:spChg chg="add mod">
          <ac:chgData name="ganraj borade" userId="8c5e9bf51996405a" providerId="LiveId" clId="{A97CFC8A-7AB8-44A4-B002-E4E90FF32BB9}" dt="2024-04-19T13:17:38.263" v="15"/>
          <ac:spMkLst>
            <pc:docMk/>
            <pc:sldMk cId="3251668311" sldId="297"/>
            <ac:spMk id="5" creationId="{2D210527-B3D5-5B23-A4E4-D9354279CBA3}"/>
          </ac:spMkLst>
        </pc:spChg>
        <pc:spChg chg="add mod">
          <ac:chgData name="ganraj borade" userId="8c5e9bf51996405a" providerId="LiveId" clId="{A97CFC8A-7AB8-44A4-B002-E4E90FF32BB9}" dt="2024-04-19T13:18:18.175" v="35" actId="1076"/>
          <ac:spMkLst>
            <pc:docMk/>
            <pc:sldMk cId="3251668311" sldId="297"/>
            <ac:spMk id="6" creationId="{26E9DCA1-4B1A-8A91-A843-9D460F71A61C}"/>
          </ac:spMkLst>
        </pc:spChg>
        <pc:spChg chg="add del mod">
          <ac:chgData name="ganraj borade" userId="8c5e9bf51996405a" providerId="LiveId" clId="{A97CFC8A-7AB8-44A4-B002-E4E90FF32BB9}" dt="2024-04-19T13:18:59.745" v="46" actId="478"/>
          <ac:spMkLst>
            <pc:docMk/>
            <pc:sldMk cId="3251668311" sldId="297"/>
            <ac:spMk id="7" creationId="{30DF2FD1-0881-4EA0-EDAC-B4AF16201B10}"/>
          </ac:spMkLst>
        </pc:spChg>
        <pc:spChg chg="mod">
          <ac:chgData name="ganraj borade" userId="8c5e9bf51996405a" providerId="LiveId" clId="{A97CFC8A-7AB8-44A4-B002-E4E90FF32BB9}" dt="2024-04-19T13:18:22.751" v="36" actId="1076"/>
          <ac:spMkLst>
            <pc:docMk/>
            <pc:sldMk cId="3251668311" sldId="297"/>
            <ac:spMk id="69" creationId="{00000000-0000-0000-0000-000000000000}"/>
          </ac:spMkLst>
        </pc:spChg>
        <pc:graphicFrameChg chg="mod modGraphic">
          <ac:chgData name="ganraj borade" userId="8c5e9bf51996405a" providerId="LiveId" clId="{A97CFC8A-7AB8-44A4-B002-E4E90FF32BB9}" dt="2024-04-19T13:18:55.513" v="45" actId="20577"/>
          <ac:graphicFrameMkLst>
            <pc:docMk/>
            <pc:sldMk cId="3251668311" sldId="297"/>
            <ac:graphicFrameMk id="72" creationId="{00000000-0000-0000-0000-000000000000}"/>
          </ac:graphicFrameMkLst>
        </pc:graphicFrameChg>
      </pc:sldChg>
      <pc:sldChg chg="modSp add mod modAnim">
        <pc:chgData name="ganraj borade" userId="8c5e9bf51996405a" providerId="LiveId" clId="{A97CFC8A-7AB8-44A4-B002-E4E90FF32BB9}" dt="2024-04-19T13:41:37.727" v="131"/>
        <pc:sldMkLst>
          <pc:docMk/>
          <pc:sldMk cId="659787134" sldId="298"/>
        </pc:sldMkLst>
        <pc:graphicFrameChg chg="mod">
          <ac:chgData name="ganraj borade" userId="8c5e9bf51996405a" providerId="LiveId" clId="{A97CFC8A-7AB8-44A4-B002-E4E90FF32BB9}" dt="2024-04-19T13:20:51.520" v="73"/>
          <ac:graphicFrameMkLst>
            <pc:docMk/>
            <pc:sldMk cId="659787134" sldId="298"/>
            <ac:graphicFrameMk id="5" creationId="{D0231520-866A-CA95-1120-8169F66E41A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84E162-60A1-4E11-A8A5-A5357B19790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ED24F7E-957F-4FD2-9EFA-05D6E4B500D1}">
      <dgm:prSet phldrT="[Text]" custT="1"/>
      <dgm:spPr/>
      <dgm:t>
        <a:bodyPr/>
        <a:lstStyle/>
        <a:p>
          <a:pPr>
            <a:buFont typeface="Arial"/>
            <a:buNone/>
          </a:pPr>
          <a:r>
            <a:rPr lang="en-IN" sz="2400" b="1" i="0" dirty="0" smtClean="0"/>
            <a:t>Biometric data </a:t>
          </a:r>
          <a:r>
            <a:rPr lang="en-US" sz="2400" b="1" i="0" dirty="0" smtClean="0"/>
            <a:t>is highly sensitive </a:t>
          </a:r>
          <a:r>
            <a:rPr lang="en-US" sz="2400" b="0" i="0" dirty="0" smtClean="0"/>
            <a:t>and should be protected from unauthorized access.</a:t>
          </a:r>
          <a:endParaRPr lang="en-IN" sz="2400" dirty="0"/>
        </a:p>
      </dgm:t>
    </dgm:pt>
    <dgm:pt modelId="{732F61F7-D9E1-4A8D-A0A1-ADFF778FA897}" type="parTrans" cxnId="{FC8FE217-F65B-43F9-8069-27D1A806EC60}">
      <dgm:prSet/>
      <dgm:spPr/>
      <dgm:t>
        <a:bodyPr/>
        <a:lstStyle/>
        <a:p>
          <a:endParaRPr lang="en-IN" sz="2200"/>
        </a:p>
      </dgm:t>
    </dgm:pt>
    <dgm:pt modelId="{1048F870-87F0-4EF6-B5DE-ED8DBFAB0943}" type="sibTrans" cxnId="{FC8FE217-F65B-43F9-8069-27D1A806EC60}">
      <dgm:prSet custT="1"/>
      <dgm:spPr/>
      <dgm:t>
        <a:bodyPr/>
        <a:lstStyle/>
        <a:p>
          <a:endParaRPr lang="en-IN" sz="2200"/>
        </a:p>
      </dgm:t>
    </dgm:pt>
    <dgm:pt modelId="{C9CF2D22-273B-4BFD-AC1B-7F89366F0797}">
      <dgm:prSet phldrT="[Text]" custT="1"/>
      <dgm:spPr/>
      <dgm:t>
        <a:bodyPr/>
        <a:lstStyle/>
        <a:p>
          <a:pPr>
            <a:buFont typeface="Arial"/>
            <a:buNone/>
          </a:pPr>
          <a:r>
            <a:rPr lang="en-US" sz="2400" b="1" i="0" dirty="0" smtClean="0"/>
            <a:t>Encrypted data can be securely transmitted </a:t>
          </a:r>
          <a:r>
            <a:rPr lang="en-US" sz="2400" b="0" i="0" dirty="0" smtClean="0"/>
            <a:t>over networks without the risk of exposure. </a:t>
          </a:r>
          <a:endParaRPr lang="en-IN" sz="2400" dirty="0"/>
        </a:p>
      </dgm:t>
    </dgm:pt>
    <dgm:pt modelId="{0A69B302-19C7-4D87-8A95-32DC9B7C02D6}" type="parTrans" cxnId="{C0D08C29-4048-4DB6-8E72-9070A8910AD6}">
      <dgm:prSet/>
      <dgm:spPr/>
      <dgm:t>
        <a:bodyPr/>
        <a:lstStyle/>
        <a:p>
          <a:endParaRPr lang="en-IN" sz="2200"/>
        </a:p>
      </dgm:t>
    </dgm:pt>
    <dgm:pt modelId="{7E5785DD-4970-4D20-8EBC-D8E1E88604A9}" type="sibTrans" cxnId="{C0D08C29-4048-4DB6-8E72-9070A8910AD6}">
      <dgm:prSet custT="1"/>
      <dgm:spPr/>
      <dgm:t>
        <a:bodyPr/>
        <a:lstStyle/>
        <a:p>
          <a:endParaRPr lang="en-IN" sz="2200"/>
        </a:p>
      </dgm:t>
    </dgm:pt>
    <dgm:pt modelId="{5EBC85E6-0A08-41A7-BBD6-F012806F1D1D}">
      <dgm:prSet phldrT="[Text]" custT="1"/>
      <dgm:spPr/>
      <dgm:t>
        <a:bodyPr/>
        <a:lstStyle/>
        <a:p>
          <a:pPr>
            <a:buFont typeface="Arial"/>
            <a:buNone/>
          </a:pPr>
          <a:r>
            <a:rPr lang="en-US" sz="2400" b="1" i="0" dirty="0" smtClean="0"/>
            <a:t>Homomorphic Encryption (HE) allows organizations </a:t>
          </a:r>
          <a:r>
            <a:rPr lang="en-US" sz="2400" b="1" i="0" smtClean="0"/>
            <a:t>to outsource encrypted </a:t>
          </a:r>
          <a:r>
            <a:rPr lang="en-US" sz="2400" b="1" i="0" dirty="0" smtClean="0"/>
            <a:t>biometric data processing to third-party </a:t>
          </a:r>
          <a:r>
            <a:rPr lang="en-US" sz="2400" b="0" i="0" dirty="0" smtClean="0"/>
            <a:t>service providers while maintaining data privacy.</a:t>
          </a:r>
          <a:endParaRPr lang="en-IN" sz="2400" dirty="0">
            <a:solidFill>
              <a:schemeClr val="bg1"/>
            </a:solidFill>
          </a:endParaRPr>
        </a:p>
      </dgm:t>
    </dgm:pt>
    <dgm:pt modelId="{950EC770-0321-437D-A64E-193DF1E70232}" type="parTrans" cxnId="{D4879ACA-292A-43C2-9226-0E32975258A2}">
      <dgm:prSet/>
      <dgm:spPr/>
      <dgm:t>
        <a:bodyPr/>
        <a:lstStyle/>
        <a:p>
          <a:endParaRPr lang="en-IN" sz="2200"/>
        </a:p>
      </dgm:t>
    </dgm:pt>
    <dgm:pt modelId="{4BB694D6-3F15-4FAB-B633-437B7C856828}" type="sibTrans" cxnId="{D4879ACA-292A-43C2-9226-0E32975258A2}">
      <dgm:prSet/>
      <dgm:spPr/>
      <dgm:t>
        <a:bodyPr/>
        <a:lstStyle/>
        <a:p>
          <a:endParaRPr lang="en-IN" sz="2200"/>
        </a:p>
      </dgm:t>
    </dgm:pt>
    <dgm:pt modelId="{ABCE4B6C-C6D2-4F4D-A4DC-BAA2CC4AFB2F}" type="pres">
      <dgm:prSet presAssocID="{1A84E162-60A1-4E11-A8A5-A5357B19790C}" presName="Name0" presStyleCnt="0">
        <dgm:presLayoutVars>
          <dgm:dir/>
          <dgm:resizeHandles val="exact"/>
        </dgm:presLayoutVars>
      </dgm:prSet>
      <dgm:spPr/>
    </dgm:pt>
    <dgm:pt modelId="{BE7F3555-614C-44C9-9B27-6B8EDEC8CC16}" type="pres">
      <dgm:prSet presAssocID="{1ED24F7E-957F-4FD2-9EFA-05D6E4B500D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1EE0966-EC7D-4327-A436-B41AC20C3770}" type="pres">
      <dgm:prSet presAssocID="{1048F870-87F0-4EF6-B5DE-ED8DBFAB0943}" presName="sibTrans" presStyleLbl="sibTrans2D1" presStyleIdx="0" presStyleCnt="2"/>
      <dgm:spPr/>
      <dgm:t>
        <a:bodyPr/>
        <a:lstStyle/>
        <a:p>
          <a:endParaRPr lang="en-IN"/>
        </a:p>
      </dgm:t>
    </dgm:pt>
    <dgm:pt modelId="{CA29B8D4-A27F-43C2-A7E5-ADDB86A7DA2C}" type="pres">
      <dgm:prSet presAssocID="{1048F870-87F0-4EF6-B5DE-ED8DBFAB0943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487D7824-A430-4615-9AC0-007F0DA6A989}" type="pres">
      <dgm:prSet presAssocID="{C9CF2D22-273B-4BFD-AC1B-7F89366F079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C9FAAD-C62A-4B72-8F3B-B453DC4DBAFA}" type="pres">
      <dgm:prSet presAssocID="{7E5785DD-4970-4D20-8EBC-D8E1E88604A9}" presName="sibTrans" presStyleLbl="sibTrans2D1" presStyleIdx="1" presStyleCnt="2"/>
      <dgm:spPr/>
      <dgm:t>
        <a:bodyPr/>
        <a:lstStyle/>
        <a:p>
          <a:endParaRPr lang="en-IN"/>
        </a:p>
      </dgm:t>
    </dgm:pt>
    <dgm:pt modelId="{2937A952-9681-4616-84C5-0771DCAC9493}" type="pres">
      <dgm:prSet presAssocID="{7E5785DD-4970-4D20-8EBC-D8E1E88604A9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08141B65-0DE9-44B6-85E3-7C17FA29CC0A}" type="pres">
      <dgm:prSet presAssocID="{5EBC85E6-0A08-41A7-BBD6-F012806F1D1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0D08C29-4048-4DB6-8E72-9070A8910AD6}" srcId="{1A84E162-60A1-4E11-A8A5-A5357B19790C}" destId="{C9CF2D22-273B-4BFD-AC1B-7F89366F0797}" srcOrd="1" destOrd="0" parTransId="{0A69B302-19C7-4D87-8A95-32DC9B7C02D6}" sibTransId="{7E5785DD-4970-4D20-8EBC-D8E1E88604A9}"/>
    <dgm:cxn modelId="{D4879ACA-292A-43C2-9226-0E32975258A2}" srcId="{1A84E162-60A1-4E11-A8A5-A5357B19790C}" destId="{5EBC85E6-0A08-41A7-BBD6-F012806F1D1D}" srcOrd="2" destOrd="0" parTransId="{950EC770-0321-437D-A64E-193DF1E70232}" sibTransId="{4BB694D6-3F15-4FAB-B633-437B7C856828}"/>
    <dgm:cxn modelId="{5F1738D9-860D-4465-8089-132BBCC7FD92}" type="presOf" srcId="{1048F870-87F0-4EF6-B5DE-ED8DBFAB0943}" destId="{CA29B8D4-A27F-43C2-A7E5-ADDB86A7DA2C}" srcOrd="1" destOrd="0" presId="urn:microsoft.com/office/officeart/2005/8/layout/process1"/>
    <dgm:cxn modelId="{F2AEFA0F-ABF5-436C-B38B-772DE27913C4}" type="presOf" srcId="{1048F870-87F0-4EF6-B5DE-ED8DBFAB0943}" destId="{71EE0966-EC7D-4327-A436-B41AC20C3770}" srcOrd="0" destOrd="0" presId="urn:microsoft.com/office/officeart/2005/8/layout/process1"/>
    <dgm:cxn modelId="{C5F0109C-5ED7-436F-80BD-40FC50448782}" type="presOf" srcId="{7E5785DD-4970-4D20-8EBC-D8E1E88604A9}" destId="{2BC9FAAD-C62A-4B72-8F3B-B453DC4DBAFA}" srcOrd="0" destOrd="0" presId="urn:microsoft.com/office/officeart/2005/8/layout/process1"/>
    <dgm:cxn modelId="{93AD6B09-6126-419D-9EB4-4221332AA885}" type="presOf" srcId="{C9CF2D22-273B-4BFD-AC1B-7F89366F0797}" destId="{487D7824-A430-4615-9AC0-007F0DA6A989}" srcOrd="0" destOrd="0" presId="urn:microsoft.com/office/officeart/2005/8/layout/process1"/>
    <dgm:cxn modelId="{D9487AA7-5D45-41F5-A439-24A2C328034E}" type="presOf" srcId="{5EBC85E6-0A08-41A7-BBD6-F012806F1D1D}" destId="{08141B65-0DE9-44B6-85E3-7C17FA29CC0A}" srcOrd="0" destOrd="0" presId="urn:microsoft.com/office/officeart/2005/8/layout/process1"/>
    <dgm:cxn modelId="{DFF3D7D4-260E-4384-B7DD-E4B45CE7AB49}" type="presOf" srcId="{7E5785DD-4970-4D20-8EBC-D8E1E88604A9}" destId="{2937A952-9681-4616-84C5-0771DCAC9493}" srcOrd="1" destOrd="0" presId="urn:microsoft.com/office/officeart/2005/8/layout/process1"/>
    <dgm:cxn modelId="{D1DACD17-862E-45D2-98F5-D1ECA2ADC7FE}" type="presOf" srcId="{1ED24F7E-957F-4FD2-9EFA-05D6E4B500D1}" destId="{BE7F3555-614C-44C9-9B27-6B8EDEC8CC16}" srcOrd="0" destOrd="0" presId="urn:microsoft.com/office/officeart/2005/8/layout/process1"/>
    <dgm:cxn modelId="{FB584DE7-9074-4D01-8FB2-1BE9441F204E}" type="presOf" srcId="{1A84E162-60A1-4E11-A8A5-A5357B19790C}" destId="{ABCE4B6C-C6D2-4F4D-A4DC-BAA2CC4AFB2F}" srcOrd="0" destOrd="0" presId="urn:microsoft.com/office/officeart/2005/8/layout/process1"/>
    <dgm:cxn modelId="{FC8FE217-F65B-43F9-8069-27D1A806EC60}" srcId="{1A84E162-60A1-4E11-A8A5-A5357B19790C}" destId="{1ED24F7E-957F-4FD2-9EFA-05D6E4B500D1}" srcOrd="0" destOrd="0" parTransId="{732F61F7-D9E1-4A8D-A0A1-ADFF778FA897}" sibTransId="{1048F870-87F0-4EF6-B5DE-ED8DBFAB0943}"/>
    <dgm:cxn modelId="{75557FB0-00F8-439F-9894-DA605760121B}" type="presParOf" srcId="{ABCE4B6C-C6D2-4F4D-A4DC-BAA2CC4AFB2F}" destId="{BE7F3555-614C-44C9-9B27-6B8EDEC8CC16}" srcOrd="0" destOrd="0" presId="urn:microsoft.com/office/officeart/2005/8/layout/process1"/>
    <dgm:cxn modelId="{27E40786-2BA6-4090-BA9C-AD1CBF3BF2FF}" type="presParOf" srcId="{ABCE4B6C-C6D2-4F4D-A4DC-BAA2CC4AFB2F}" destId="{71EE0966-EC7D-4327-A436-B41AC20C3770}" srcOrd="1" destOrd="0" presId="urn:microsoft.com/office/officeart/2005/8/layout/process1"/>
    <dgm:cxn modelId="{D7B1AC3C-7FBD-4C93-BF1D-3396C4FC543C}" type="presParOf" srcId="{71EE0966-EC7D-4327-A436-B41AC20C3770}" destId="{CA29B8D4-A27F-43C2-A7E5-ADDB86A7DA2C}" srcOrd="0" destOrd="0" presId="urn:microsoft.com/office/officeart/2005/8/layout/process1"/>
    <dgm:cxn modelId="{6BC63F99-A4C9-4403-956E-983E426A47F4}" type="presParOf" srcId="{ABCE4B6C-C6D2-4F4D-A4DC-BAA2CC4AFB2F}" destId="{487D7824-A430-4615-9AC0-007F0DA6A989}" srcOrd="2" destOrd="0" presId="urn:microsoft.com/office/officeart/2005/8/layout/process1"/>
    <dgm:cxn modelId="{98E88A96-9CA5-4360-9A15-0A22FD578EA1}" type="presParOf" srcId="{ABCE4B6C-C6D2-4F4D-A4DC-BAA2CC4AFB2F}" destId="{2BC9FAAD-C62A-4B72-8F3B-B453DC4DBAFA}" srcOrd="3" destOrd="0" presId="urn:microsoft.com/office/officeart/2005/8/layout/process1"/>
    <dgm:cxn modelId="{CB5279F7-2A6B-46BD-9862-BAEE3033B58A}" type="presParOf" srcId="{2BC9FAAD-C62A-4B72-8F3B-B453DC4DBAFA}" destId="{2937A952-9681-4616-84C5-0771DCAC9493}" srcOrd="0" destOrd="0" presId="urn:microsoft.com/office/officeart/2005/8/layout/process1"/>
    <dgm:cxn modelId="{E05147ED-C58A-4CA1-9BF9-33CA77145E17}" type="presParOf" srcId="{ABCE4B6C-C6D2-4F4D-A4DC-BAA2CC4AFB2F}" destId="{08141B65-0DE9-44B6-85E3-7C17FA29CC0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84E162-60A1-4E11-A8A5-A5357B19790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ED24F7E-957F-4FD2-9EFA-05D6E4B500D1}">
      <dgm:prSet phldrT="[Text]" custT="1"/>
      <dgm:spPr/>
      <dgm:t>
        <a:bodyPr/>
        <a:lstStyle/>
        <a:p>
          <a:pPr>
            <a:buFont typeface="Arial"/>
            <a:buNone/>
          </a:pPr>
          <a:r>
            <a:rPr lang="en-US" sz="2400" b="0" i="0" dirty="0" smtClean="0"/>
            <a:t>Storing biometric data (sensitive and permanent) on the cloud poses significant risk of data leaks or breaches.</a:t>
          </a:r>
          <a:endParaRPr lang="en-IN" sz="2400" dirty="0"/>
        </a:p>
      </dgm:t>
    </dgm:pt>
    <dgm:pt modelId="{732F61F7-D9E1-4A8D-A0A1-ADFF778FA897}" type="parTrans" cxnId="{FC8FE217-F65B-43F9-8069-27D1A806EC60}">
      <dgm:prSet/>
      <dgm:spPr/>
      <dgm:t>
        <a:bodyPr/>
        <a:lstStyle/>
        <a:p>
          <a:endParaRPr lang="en-IN" sz="2200"/>
        </a:p>
      </dgm:t>
    </dgm:pt>
    <dgm:pt modelId="{1048F870-87F0-4EF6-B5DE-ED8DBFAB0943}" type="sibTrans" cxnId="{FC8FE217-F65B-43F9-8069-27D1A806EC60}">
      <dgm:prSet custT="1"/>
      <dgm:spPr/>
      <dgm:t>
        <a:bodyPr/>
        <a:lstStyle/>
        <a:p>
          <a:endParaRPr lang="en-IN" sz="2200"/>
        </a:p>
      </dgm:t>
    </dgm:pt>
    <dgm:pt modelId="{C9CF2D22-273B-4BFD-AC1B-7F89366F0797}">
      <dgm:prSet phldrT="[Text]" custT="1"/>
      <dgm:spPr/>
      <dgm:t>
        <a:bodyPr/>
        <a:lstStyle/>
        <a:p>
          <a:pPr>
            <a:buFont typeface="Arial"/>
            <a:buNone/>
          </a:pPr>
          <a:r>
            <a:rPr lang="en-US" sz="2400" b="0" i="0" dirty="0" smtClean="0"/>
            <a:t>You can always change your passwords. But Biometrics are another story.</a:t>
          </a:r>
          <a:endParaRPr lang="en-IN" sz="2400" b="0" dirty="0"/>
        </a:p>
      </dgm:t>
    </dgm:pt>
    <dgm:pt modelId="{0A69B302-19C7-4D87-8A95-32DC9B7C02D6}" type="parTrans" cxnId="{C0D08C29-4048-4DB6-8E72-9070A8910AD6}">
      <dgm:prSet/>
      <dgm:spPr/>
      <dgm:t>
        <a:bodyPr/>
        <a:lstStyle/>
        <a:p>
          <a:endParaRPr lang="en-IN" sz="2200"/>
        </a:p>
      </dgm:t>
    </dgm:pt>
    <dgm:pt modelId="{7E5785DD-4970-4D20-8EBC-D8E1E88604A9}" type="sibTrans" cxnId="{C0D08C29-4048-4DB6-8E72-9070A8910AD6}">
      <dgm:prSet custT="1"/>
      <dgm:spPr/>
      <dgm:t>
        <a:bodyPr/>
        <a:lstStyle/>
        <a:p>
          <a:endParaRPr lang="en-IN" sz="2200"/>
        </a:p>
      </dgm:t>
    </dgm:pt>
    <dgm:pt modelId="{5EBC85E6-0A08-41A7-BBD6-F012806F1D1D}">
      <dgm:prSet phldrT="[Text]" custT="1"/>
      <dgm:spPr/>
      <dgm:t>
        <a:bodyPr/>
        <a:lstStyle/>
        <a:p>
          <a:pPr>
            <a:buFont typeface="Arial"/>
            <a:buNone/>
          </a:pPr>
          <a:r>
            <a:rPr lang="en-US" sz="2400" b="1" dirty="0" smtClean="0">
              <a:solidFill>
                <a:schemeClr val="bg1"/>
              </a:solidFill>
            </a:rPr>
            <a:t>Is</a:t>
          </a:r>
          <a:r>
            <a:rPr lang="en-US" sz="2400" b="1" baseline="0" dirty="0" smtClean="0">
              <a:solidFill>
                <a:schemeClr val="bg1"/>
              </a:solidFill>
            </a:rPr>
            <a:t> SURGERY a good option </a:t>
          </a:r>
          <a:r>
            <a:rPr lang="en-US" sz="2400" baseline="0" dirty="0" smtClean="0">
              <a:solidFill>
                <a:schemeClr val="bg1"/>
              </a:solidFill>
            </a:rPr>
            <a:t>every time for everybody?</a:t>
          </a:r>
          <a:endParaRPr lang="en-IN" sz="2400" dirty="0">
            <a:solidFill>
              <a:schemeClr val="bg1"/>
            </a:solidFill>
          </a:endParaRPr>
        </a:p>
      </dgm:t>
    </dgm:pt>
    <dgm:pt modelId="{950EC770-0321-437D-A64E-193DF1E70232}" type="parTrans" cxnId="{D4879ACA-292A-43C2-9226-0E32975258A2}">
      <dgm:prSet/>
      <dgm:spPr/>
      <dgm:t>
        <a:bodyPr/>
        <a:lstStyle/>
        <a:p>
          <a:endParaRPr lang="en-IN" sz="2200"/>
        </a:p>
      </dgm:t>
    </dgm:pt>
    <dgm:pt modelId="{4BB694D6-3F15-4FAB-B633-437B7C856828}" type="sibTrans" cxnId="{D4879ACA-292A-43C2-9226-0E32975258A2}">
      <dgm:prSet/>
      <dgm:spPr/>
      <dgm:t>
        <a:bodyPr/>
        <a:lstStyle/>
        <a:p>
          <a:endParaRPr lang="en-IN" sz="2200"/>
        </a:p>
      </dgm:t>
    </dgm:pt>
    <dgm:pt modelId="{ABCE4B6C-C6D2-4F4D-A4DC-BAA2CC4AFB2F}" type="pres">
      <dgm:prSet presAssocID="{1A84E162-60A1-4E11-A8A5-A5357B19790C}" presName="Name0" presStyleCnt="0">
        <dgm:presLayoutVars>
          <dgm:dir/>
          <dgm:resizeHandles val="exact"/>
        </dgm:presLayoutVars>
      </dgm:prSet>
      <dgm:spPr/>
    </dgm:pt>
    <dgm:pt modelId="{BE7F3555-614C-44C9-9B27-6B8EDEC8CC16}" type="pres">
      <dgm:prSet presAssocID="{1ED24F7E-957F-4FD2-9EFA-05D6E4B500D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1EE0966-EC7D-4327-A436-B41AC20C3770}" type="pres">
      <dgm:prSet presAssocID="{1048F870-87F0-4EF6-B5DE-ED8DBFAB0943}" presName="sibTrans" presStyleLbl="sibTrans2D1" presStyleIdx="0" presStyleCnt="2"/>
      <dgm:spPr/>
      <dgm:t>
        <a:bodyPr/>
        <a:lstStyle/>
        <a:p>
          <a:endParaRPr lang="en-IN"/>
        </a:p>
      </dgm:t>
    </dgm:pt>
    <dgm:pt modelId="{CA29B8D4-A27F-43C2-A7E5-ADDB86A7DA2C}" type="pres">
      <dgm:prSet presAssocID="{1048F870-87F0-4EF6-B5DE-ED8DBFAB0943}" presName="connectorText" presStyleLbl="sibTrans2D1" presStyleIdx="0" presStyleCnt="2"/>
      <dgm:spPr/>
      <dgm:t>
        <a:bodyPr/>
        <a:lstStyle/>
        <a:p>
          <a:endParaRPr lang="en-IN"/>
        </a:p>
      </dgm:t>
    </dgm:pt>
    <dgm:pt modelId="{487D7824-A430-4615-9AC0-007F0DA6A989}" type="pres">
      <dgm:prSet presAssocID="{C9CF2D22-273B-4BFD-AC1B-7F89366F079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C9FAAD-C62A-4B72-8F3B-B453DC4DBAFA}" type="pres">
      <dgm:prSet presAssocID="{7E5785DD-4970-4D20-8EBC-D8E1E88604A9}" presName="sibTrans" presStyleLbl="sibTrans2D1" presStyleIdx="1" presStyleCnt="2"/>
      <dgm:spPr/>
      <dgm:t>
        <a:bodyPr/>
        <a:lstStyle/>
        <a:p>
          <a:endParaRPr lang="en-IN"/>
        </a:p>
      </dgm:t>
    </dgm:pt>
    <dgm:pt modelId="{2937A952-9681-4616-84C5-0771DCAC9493}" type="pres">
      <dgm:prSet presAssocID="{7E5785DD-4970-4D20-8EBC-D8E1E88604A9}" presName="connectorText" presStyleLbl="sibTrans2D1" presStyleIdx="1" presStyleCnt="2"/>
      <dgm:spPr/>
      <dgm:t>
        <a:bodyPr/>
        <a:lstStyle/>
        <a:p>
          <a:endParaRPr lang="en-IN"/>
        </a:p>
      </dgm:t>
    </dgm:pt>
    <dgm:pt modelId="{08141B65-0DE9-44B6-85E3-7C17FA29CC0A}" type="pres">
      <dgm:prSet presAssocID="{5EBC85E6-0A08-41A7-BBD6-F012806F1D1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583A7BF-381F-49F8-85ED-506ACAA71F3E}" type="presOf" srcId="{1048F870-87F0-4EF6-B5DE-ED8DBFAB0943}" destId="{71EE0966-EC7D-4327-A436-B41AC20C3770}" srcOrd="0" destOrd="0" presId="urn:microsoft.com/office/officeart/2005/8/layout/process1"/>
    <dgm:cxn modelId="{C0D08C29-4048-4DB6-8E72-9070A8910AD6}" srcId="{1A84E162-60A1-4E11-A8A5-A5357B19790C}" destId="{C9CF2D22-273B-4BFD-AC1B-7F89366F0797}" srcOrd="1" destOrd="0" parTransId="{0A69B302-19C7-4D87-8A95-32DC9B7C02D6}" sibTransId="{7E5785DD-4970-4D20-8EBC-D8E1E88604A9}"/>
    <dgm:cxn modelId="{6F3623E9-BA8C-4526-969D-E67B3B2E989A}" type="presOf" srcId="{1A84E162-60A1-4E11-A8A5-A5357B19790C}" destId="{ABCE4B6C-C6D2-4F4D-A4DC-BAA2CC4AFB2F}" srcOrd="0" destOrd="0" presId="urn:microsoft.com/office/officeart/2005/8/layout/process1"/>
    <dgm:cxn modelId="{67922E27-A6B4-47EA-9741-0F311327C89E}" type="presOf" srcId="{7E5785DD-4970-4D20-8EBC-D8E1E88604A9}" destId="{2BC9FAAD-C62A-4B72-8F3B-B453DC4DBAFA}" srcOrd="0" destOrd="0" presId="urn:microsoft.com/office/officeart/2005/8/layout/process1"/>
    <dgm:cxn modelId="{ECCFA497-A337-4307-ACFA-43C730A8FF03}" type="presOf" srcId="{C9CF2D22-273B-4BFD-AC1B-7F89366F0797}" destId="{487D7824-A430-4615-9AC0-007F0DA6A989}" srcOrd="0" destOrd="0" presId="urn:microsoft.com/office/officeart/2005/8/layout/process1"/>
    <dgm:cxn modelId="{4C2F30E9-B332-4F1B-AAA9-EB69157A8A51}" type="presOf" srcId="{7E5785DD-4970-4D20-8EBC-D8E1E88604A9}" destId="{2937A952-9681-4616-84C5-0771DCAC9493}" srcOrd="1" destOrd="0" presId="urn:microsoft.com/office/officeart/2005/8/layout/process1"/>
    <dgm:cxn modelId="{FC8FE217-F65B-43F9-8069-27D1A806EC60}" srcId="{1A84E162-60A1-4E11-A8A5-A5357B19790C}" destId="{1ED24F7E-957F-4FD2-9EFA-05D6E4B500D1}" srcOrd="0" destOrd="0" parTransId="{732F61F7-D9E1-4A8D-A0A1-ADFF778FA897}" sibTransId="{1048F870-87F0-4EF6-B5DE-ED8DBFAB0943}"/>
    <dgm:cxn modelId="{48B02289-552D-443C-A552-E851638DFA15}" type="presOf" srcId="{5EBC85E6-0A08-41A7-BBD6-F012806F1D1D}" destId="{08141B65-0DE9-44B6-85E3-7C17FA29CC0A}" srcOrd="0" destOrd="0" presId="urn:microsoft.com/office/officeart/2005/8/layout/process1"/>
    <dgm:cxn modelId="{74093829-1F03-47D3-8320-FFA73C84D170}" type="presOf" srcId="{1ED24F7E-957F-4FD2-9EFA-05D6E4B500D1}" destId="{BE7F3555-614C-44C9-9B27-6B8EDEC8CC16}" srcOrd="0" destOrd="0" presId="urn:microsoft.com/office/officeart/2005/8/layout/process1"/>
    <dgm:cxn modelId="{75FB5D91-3DA8-42A0-980B-EDB03C7540AC}" type="presOf" srcId="{1048F870-87F0-4EF6-B5DE-ED8DBFAB0943}" destId="{CA29B8D4-A27F-43C2-A7E5-ADDB86A7DA2C}" srcOrd="1" destOrd="0" presId="urn:microsoft.com/office/officeart/2005/8/layout/process1"/>
    <dgm:cxn modelId="{D4879ACA-292A-43C2-9226-0E32975258A2}" srcId="{1A84E162-60A1-4E11-A8A5-A5357B19790C}" destId="{5EBC85E6-0A08-41A7-BBD6-F012806F1D1D}" srcOrd="2" destOrd="0" parTransId="{950EC770-0321-437D-A64E-193DF1E70232}" sibTransId="{4BB694D6-3F15-4FAB-B633-437B7C856828}"/>
    <dgm:cxn modelId="{6F4F909A-3262-4F72-9725-24A0F43C12FA}" type="presParOf" srcId="{ABCE4B6C-C6D2-4F4D-A4DC-BAA2CC4AFB2F}" destId="{BE7F3555-614C-44C9-9B27-6B8EDEC8CC16}" srcOrd="0" destOrd="0" presId="urn:microsoft.com/office/officeart/2005/8/layout/process1"/>
    <dgm:cxn modelId="{BA2E2356-F20E-4BC0-BCBE-C01EED04DC85}" type="presParOf" srcId="{ABCE4B6C-C6D2-4F4D-A4DC-BAA2CC4AFB2F}" destId="{71EE0966-EC7D-4327-A436-B41AC20C3770}" srcOrd="1" destOrd="0" presId="urn:microsoft.com/office/officeart/2005/8/layout/process1"/>
    <dgm:cxn modelId="{8101B45B-BD7D-46B0-9615-8959FFB284FD}" type="presParOf" srcId="{71EE0966-EC7D-4327-A436-B41AC20C3770}" destId="{CA29B8D4-A27F-43C2-A7E5-ADDB86A7DA2C}" srcOrd="0" destOrd="0" presId="urn:microsoft.com/office/officeart/2005/8/layout/process1"/>
    <dgm:cxn modelId="{2D3F4F0D-3FE5-4057-979A-096C6C9A4973}" type="presParOf" srcId="{ABCE4B6C-C6D2-4F4D-A4DC-BAA2CC4AFB2F}" destId="{487D7824-A430-4615-9AC0-007F0DA6A989}" srcOrd="2" destOrd="0" presId="urn:microsoft.com/office/officeart/2005/8/layout/process1"/>
    <dgm:cxn modelId="{57D35AEE-B6A0-4C2C-BFB2-BD46AF3B2422}" type="presParOf" srcId="{ABCE4B6C-C6D2-4F4D-A4DC-BAA2CC4AFB2F}" destId="{2BC9FAAD-C62A-4B72-8F3B-B453DC4DBAFA}" srcOrd="3" destOrd="0" presId="urn:microsoft.com/office/officeart/2005/8/layout/process1"/>
    <dgm:cxn modelId="{EF7E3CE9-880B-424E-ABD9-0B37108F75AC}" type="presParOf" srcId="{2BC9FAAD-C62A-4B72-8F3B-B453DC4DBAFA}" destId="{2937A952-9681-4616-84C5-0771DCAC9493}" srcOrd="0" destOrd="0" presId="urn:microsoft.com/office/officeart/2005/8/layout/process1"/>
    <dgm:cxn modelId="{33EF35C5-70DB-450F-B98B-FDFA03A14DA3}" type="presParOf" srcId="{ABCE4B6C-C6D2-4F4D-A4DC-BAA2CC4AFB2F}" destId="{08141B65-0DE9-44B6-85E3-7C17FA29CC0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F3555-614C-44C9-9B27-6B8EDEC8CC16}">
      <dsp:nvSpPr>
        <dsp:cNvPr id="0" name=""/>
        <dsp:cNvSpPr/>
      </dsp:nvSpPr>
      <dsp:spPr>
        <a:xfrm>
          <a:off x="8967" y="545921"/>
          <a:ext cx="2680232" cy="4133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en-IN" sz="2400" b="1" i="0" kern="1200" dirty="0" smtClean="0"/>
            <a:t>Biometric data </a:t>
          </a:r>
          <a:r>
            <a:rPr lang="en-US" sz="2400" b="1" i="0" kern="1200" dirty="0" smtClean="0"/>
            <a:t>is highly sensitive </a:t>
          </a:r>
          <a:r>
            <a:rPr lang="en-US" sz="2400" b="0" i="0" kern="1200" dirty="0" smtClean="0"/>
            <a:t>and should be protected from unauthorized access.</a:t>
          </a:r>
          <a:endParaRPr lang="en-IN" sz="2400" kern="1200" dirty="0"/>
        </a:p>
      </dsp:txBody>
      <dsp:txXfrm>
        <a:off x="87468" y="624422"/>
        <a:ext cx="2523230" cy="3976296"/>
      </dsp:txXfrm>
    </dsp:sp>
    <dsp:sp modelId="{71EE0966-EC7D-4327-A436-B41AC20C3770}">
      <dsp:nvSpPr>
        <dsp:cNvPr id="0" name=""/>
        <dsp:cNvSpPr/>
      </dsp:nvSpPr>
      <dsp:spPr>
        <a:xfrm>
          <a:off x="2957223" y="2280222"/>
          <a:ext cx="568209" cy="664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>
        <a:off x="2957223" y="2413161"/>
        <a:ext cx="397746" cy="398819"/>
      </dsp:txXfrm>
    </dsp:sp>
    <dsp:sp modelId="{487D7824-A430-4615-9AC0-007F0DA6A989}">
      <dsp:nvSpPr>
        <dsp:cNvPr id="0" name=""/>
        <dsp:cNvSpPr/>
      </dsp:nvSpPr>
      <dsp:spPr>
        <a:xfrm>
          <a:off x="3761293" y="545921"/>
          <a:ext cx="2680232" cy="4133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en-US" sz="2400" b="1" i="0" kern="1200" dirty="0" smtClean="0"/>
            <a:t>Encrypted data can be securely transmitted </a:t>
          </a:r>
          <a:r>
            <a:rPr lang="en-US" sz="2400" b="0" i="0" kern="1200" dirty="0" smtClean="0"/>
            <a:t>over networks without the risk of exposure. </a:t>
          </a:r>
          <a:endParaRPr lang="en-IN" sz="2400" kern="1200" dirty="0"/>
        </a:p>
      </dsp:txBody>
      <dsp:txXfrm>
        <a:off x="3839794" y="624422"/>
        <a:ext cx="2523230" cy="3976296"/>
      </dsp:txXfrm>
    </dsp:sp>
    <dsp:sp modelId="{2BC9FAAD-C62A-4B72-8F3B-B453DC4DBAFA}">
      <dsp:nvSpPr>
        <dsp:cNvPr id="0" name=""/>
        <dsp:cNvSpPr/>
      </dsp:nvSpPr>
      <dsp:spPr>
        <a:xfrm>
          <a:off x="6709549" y="2280222"/>
          <a:ext cx="568209" cy="664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>
        <a:off x="6709549" y="2413161"/>
        <a:ext cx="397746" cy="398819"/>
      </dsp:txXfrm>
    </dsp:sp>
    <dsp:sp modelId="{08141B65-0DE9-44B6-85E3-7C17FA29CC0A}">
      <dsp:nvSpPr>
        <dsp:cNvPr id="0" name=""/>
        <dsp:cNvSpPr/>
      </dsp:nvSpPr>
      <dsp:spPr>
        <a:xfrm>
          <a:off x="7513618" y="545921"/>
          <a:ext cx="2680232" cy="4133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en-US" sz="2400" b="1" i="0" kern="1200" dirty="0" smtClean="0"/>
            <a:t>Homomorphic Encryption (HE) allows organizations </a:t>
          </a:r>
          <a:r>
            <a:rPr lang="en-US" sz="2400" b="1" i="0" kern="1200" smtClean="0"/>
            <a:t>to outsource encrypted </a:t>
          </a:r>
          <a:r>
            <a:rPr lang="en-US" sz="2400" b="1" i="0" kern="1200" dirty="0" smtClean="0"/>
            <a:t>biometric data processing to third-party </a:t>
          </a:r>
          <a:r>
            <a:rPr lang="en-US" sz="2400" b="0" i="0" kern="1200" dirty="0" smtClean="0"/>
            <a:t>service providers while maintaining data privacy.</a:t>
          </a:r>
          <a:endParaRPr lang="en-IN" sz="2400" kern="1200" dirty="0">
            <a:solidFill>
              <a:schemeClr val="bg1"/>
            </a:solidFill>
          </a:endParaRPr>
        </a:p>
      </dsp:txBody>
      <dsp:txXfrm>
        <a:off x="7592119" y="624422"/>
        <a:ext cx="2523230" cy="3976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F3555-614C-44C9-9B27-6B8EDEC8CC16}">
      <dsp:nvSpPr>
        <dsp:cNvPr id="0" name=""/>
        <dsp:cNvSpPr/>
      </dsp:nvSpPr>
      <dsp:spPr>
        <a:xfrm>
          <a:off x="8967" y="578536"/>
          <a:ext cx="2680232" cy="2588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en-US" sz="2400" b="0" i="0" kern="1200" dirty="0" smtClean="0"/>
            <a:t>Storing biometric data (sensitive and permanent) on the cloud poses significant risk of data leaks or breaches.</a:t>
          </a:r>
          <a:endParaRPr lang="en-IN" sz="2400" kern="1200" dirty="0"/>
        </a:p>
      </dsp:txBody>
      <dsp:txXfrm>
        <a:off x="84770" y="654339"/>
        <a:ext cx="2528626" cy="2436493"/>
      </dsp:txXfrm>
    </dsp:sp>
    <dsp:sp modelId="{71EE0966-EC7D-4327-A436-B41AC20C3770}">
      <dsp:nvSpPr>
        <dsp:cNvPr id="0" name=""/>
        <dsp:cNvSpPr/>
      </dsp:nvSpPr>
      <dsp:spPr>
        <a:xfrm>
          <a:off x="2957223" y="1540237"/>
          <a:ext cx="568209" cy="664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>
        <a:off x="2957223" y="1673176"/>
        <a:ext cx="397746" cy="398819"/>
      </dsp:txXfrm>
    </dsp:sp>
    <dsp:sp modelId="{487D7824-A430-4615-9AC0-007F0DA6A989}">
      <dsp:nvSpPr>
        <dsp:cNvPr id="0" name=""/>
        <dsp:cNvSpPr/>
      </dsp:nvSpPr>
      <dsp:spPr>
        <a:xfrm>
          <a:off x="3761293" y="578536"/>
          <a:ext cx="2680232" cy="2588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en-US" sz="2400" b="0" i="0" kern="1200" dirty="0" smtClean="0"/>
            <a:t>You can always change your passwords. But Biometrics are another story.</a:t>
          </a:r>
          <a:endParaRPr lang="en-IN" sz="2400" b="0" kern="1200" dirty="0"/>
        </a:p>
      </dsp:txBody>
      <dsp:txXfrm>
        <a:off x="3837096" y="654339"/>
        <a:ext cx="2528626" cy="2436493"/>
      </dsp:txXfrm>
    </dsp:sp>
    <dsp:sp modelId="{2BC9FAAD-C62A-4B72-8F3B-B453DC4DBAFA}">
      <dsp:nvSpPr>
        <dsp:cNvPr id="0" name=""/>
        <dsp:cNvSpPr/>
      </dsp:nvSpPr>
      <dsp:spPr>
        <a:xfrm>
          <a:off x="6709549" y="1540237"/>
          <a:ext cx="568209" cy="6646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200" kern="1200"/>
        </a:p>
      </dsp:txBody>
      <dsp:txXfrm>
        <a:off x="6709549" y="1673176"/>
        <a:ext cx="397746" cy="398819"/>
      </dsp:txXfrm>
    </dsp:sp>
    <dsp:sp modelId="{08141B65-0DE9-44B6-85E3-7C17FA29CC0A}">
      <dsp:nvSpPr>
        <dsp:cNvPr id="0" name=""/>
        <dsp:cNvSpPr/>
      </dsp:nvSpPr>
      <dsp:spPr>
        <a:xfrm>
          <a:off x="7513618" y="578536"/>
          <a:ext cx="2680232" cy="25880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/>
            <a:buNone/>
          </a:pPr>
          <a:r>
            <a:rPr lang="en-US" sz="2400" b="1" kern="1200" dirty="0" smtClean="0">
              <a:solidFill>
                <a:schemeClr val="bg1"/>
              </a:solidFill>
            </a:rPr>
            <a:t>Is</a:t>
          </a:r>
          <a:r>
            <a:rPr lang="en-US" sz="2400" b="1" kern="1200" baseline="0" dirty="0" smtClean="0">
              <a:solidFill>
                <a:schemeClr val="bg1"/>
              </a:solidFill>
            </a:rPr>
            <a:t> SURGERY a good option </a:t>
          </a:r>
          <a:r>
            <a:rPr lang="en-US" sz="2400" kern="1200" baseline="0" dirty="0" smtClean="0">
              <a:solidFill>
                <a:schemeClr val="bg1"/>
              </a:solidFill>
            </a:rPr>
            <a:t>every time for everybody?</a:t>
          </a:r>
          <a:endParaRPr lang="en-IN" sz="2400" kern="1200" dirty="0">
            <a:solidFill>
              <a:schemeClr val="bg1"/>
            </a:solidFill>
          </a:endParaRPr>
        </a:p>
      </dsp:txBody>
      <dsp:txXfrm>
        <a:off x="7589421" y="654339"/>
        <a:ext cx="2528626" cy="2436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DCC17-D88B-444B-8454-935D2F7A3FE8}" type="datetimeFigureOut">
              <a:rPr lang="en-IN" smtClean="0"/>
              <a:t>08-05-2024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91E01-CFD3-40FA-8925-362AF8033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22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3486C5A-8387-44B9-89AB-7052C2F5CC3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5479453-8C87-4696-81F9-07D148F5BC9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C24D629-586E-45D0-8F0A-7C205D6CF68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60340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8617320" y="21337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/>
          </p:nvPr>
        </p:nvSpPr>
        <p:spPr>
          <a:xfrm>
            <a:off x="25891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/>
          </p:nvPr>
        </p:nvSpPr>
        <p:spPr>
          <a:xfrm>
            <a:off x="560340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/>
          </p:nvPr>
        </p:nvSpPr>
        <p:spPr>
          <a:xfrm>
            <a:off x="8617320" y="4106520"/>
            <a:ext cx="2870280" cy="180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00FEF8-B248-4BE1-90D3-460D5939BDC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6778CE-6955-4BC6-B6AE-2E9235C29A8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FCC84A4-89B5-4432-857F-7D27CEE5AD6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9D4A725-E018-426E-A817-FF1549518ED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2F4D25-9864-45E2-9C4B-7302745D90D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AB62992-201D-41D7-A371-6D9CA539019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91F4128-38F6-464D-B897-37E2D90174E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B1926CF-C1B6-4077-BD25-DC93F4D75EE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6F997D1-D259-4971-B9B1-09FFDE8F33E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FE7C4"/>
            </a:gs>
          </a:gsLst>
          <a:path path="circle">
            <a:fillToRect l="25000" t="25000" r="75000" b="75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34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/>
              <a:ahLst/>
              <a:cxn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/>
              <a:ahLst/>
              <a:cxn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/>
              <a:ahLst/>
              <a:cxn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/>
              <a:ahLst/>
              <a:cxn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/>
              <a:ahLst/>
              <a:cxn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/>
              <a:ahLst/>
              <a:cxn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/>
              <a:ahLst/>
              <a:cxn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/>
              <a:ahLst/>
              <a:cxn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/>
              <a:ahLst/>
              <a:cxn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/>
              <a:ahLst/>
              <a:cxn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3" name="Group 9"/>
          <p:cNvGrpSpPr/>
          <p:nvPr/>
        </p:nvGrpSpPr>
        <p:grpSpPr>
          <a:xfrm>
            <a:off x="27360" y="-720"/>
            <a:ext cx="2356200" cy="6853680"/>
            <a:chOff x="27360" y="-720"/>
            <a:chExt cx="2356200" cy="6853680"/>
          </a:xfrm>
        </p:grpSpPr>
        <p:sp>
          <p:nvSpPr>
            <p:cNvPr id="14" name="Freeform 27"/>
            <p:cNvSpPr/>
            <p:nvPr/>
          </p:nvSpPr>
          <p:spPr>
            <a:xfrm>
              <a:off x="27360" y="-720"/>
              <a:ext cx="493920" cy="4400640"/>
            </a:xfrm>
            <a:custGeom>
              <a:avLst/>
              <a:gdLst/>
              <a:ahLst/>
              <a:cxn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/>
              <a:ahLst/>
              <a:cxn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/>
              <a:ahLst/>
              <a:cxn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/>
              <a:ahLst/>
              <a:cxn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/>
              <a:ahLst/>
              <a:cxn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/>
              <a:ahLst/>
              <a:cxn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/>
              <a:ahLst/>
              <a:cxn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/>
              <a:ahLst/>
              <a:cxn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/>
              <a:ahLst/>
              <a:cxn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/>
              <a:ahLst/>
              <a:cxn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/>
              <a:ahLst/>
              <a:cxn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/>
              <a:ahLst/>
              <a:cxn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Click to edit Master text styles</a:t>
            </a: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1600" b="0" strike="noStrike" spc="-1">
                <a:solidFill>
                  <a:srgbClr val="404040"/>
                </a:solidFill>
                <a:latin typeface="Century Gothic"/>
              </a:rPr>
              <a:t>Second level</a:t>
            </a: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Third level</a:t>
            </a:r>
          </a:p>
          <a:p>
            <a:pPr marL="1600200" lvl="3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Fourth level</a:t>
            </a:r>
          </a:p>
          <a:p>
            <a:pPr marL="2057400" lvl="4" indent="-22860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Fifth level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dt" idx="1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endParaRPr lang="en-IN" sz="900" b="0" strike="noStrike" spc="-1"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2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IN" sz="1400" b="0" strike="noStrike" spc="-1">
                <a:latin typeface="Times New Roman"/>
              </a:rPr>
              <a:t>Footer</a:t>
            </a:r>
          </a:p>
        </p:txBody>
      </p:sp>
      <p:sp>
        <p:nvSpPr>
          <p:cNvPr id="31" name="Freeform 11"/>
          <p:cNvSpPr/>
          <p:nvPr/>
        </p:nvSpPr>
        <p:spPr>
          <a:xfrm flipV="1">
            <a:off x="-3960" y="713880"/>
            <a:ext cx="1588320" cy="506880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PlaceHolder 5"/>
          <p:cNvSpPr>
            <a:spLocks noGrp="1"/>
          </p:cNvSpPr>
          <p:nvPr>
            <p:ph type="sldNum" idx="3"/>
          </p:nvPr>
        </p:nvSpPr>
        <p:spPr>
          <a:xfrm>
            <a:off x="531720" y="787680"/>
            <a:ext cx="779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2000" b="0" strike="noStrike" spc="-1">
                <a:solidFill>
                  <a:srgbClr val="FEFFFF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960AD3-7B03-4575-BFB5-11424FAE4C3A}" type="slidenum">
              <a:rPr lang="en-US" sz="2000" b="0" strike="noStrike" spc="-1">
                <a:solidFill>
                  <a:srgbClr val="FEFFFF"/>
                </a:solidFill>
                <a:latin typeface="Century Gothic"/>
              </a:rPr>
              <a:t>‹#›</a:t>
            </a:fld>
            <a:endParaRPr lang="en-IN" sz="2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8523" y="371490"/>
            <a:ext cx="11053568" cy="987181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1" dirty="0" smtClean="0">
                <a:latin typeface="Century Gothic"/>
              </a:rPr>
              <a:t>Minor Project</a:t>
            </a:r>
            <a:r>
              <a:rPr lang="en-US" sz="3600" spc="-1" dirty="0">
                <a:latin typeface="Century Gothic"/>
              </a:rPr>
              <a:t> </a:t>
            </a:r>
            <a:r>
              <a:rPr lang="en-US" sz="3600" spc="-1" dirty="0" smtClean="0">
                <a:latin typeface="Century Gothic"/>
              </a:rPr>
              <a:t> </a:t>
            </a:r>
            <a:r>
              <a:rPr lang="en-US" sz="3600" spc="-1" dirty="0">
                <a:latin typeface="Century Gothic"/>
              </a:rPr>
              <a:t>Presentation</a:t>
            </a:r>
            <a:endParaRPr lang="en-US" sz="3600" strike="noStrike" spc="-1" dirty="0">
              <a:latin typeface="Century Gothic"/>
            </a:endParaRPr>
          </a:p>
        </p:txBody>
      </p:sp>
      <p:sp>
        <p:nvSpPr>
          <p:cNvPr id="70" name="TextBox 5"/>
          <p:cNvSpPr/>
          <p:nvPr/>
        </p:nvSpPr>
        <p:spPr>
          <a:xfrm>
            <a:off x="3784680" y="5911920"/>
            <a:ext cx="652392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TextBox 6"/>
          <p:cNvSpPr/>
          <p:nvPr/>
        </p:nvSpPr>
        <p:spPr>
          <a:xfrm>
            <a:off x="8313480" y="4366800"/>
            <a:ext cx="364788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72" name="Table 7"/>
          <p:cNvGraphicFramePr/>
          <p:nvPr>
            <p:extLst>
              <p:ext uri="{D42A27DB-BD31-4B8C-83A1-F6EECF244321}">
                <p14:modId xmlns:p14="http://schemas.microsoft.com/office/powerpoint/2010/main" val="2758725553"/>
              </p:ext>
            </p:extLst>
          </p:nvPr>
        </p:nvGraphicFramePr>
        <p:xfrm>
          <a:off x="1642686" y="3900792"/>
          <a:ext cx="9078480" cy="2957208"/>
        </p:xfrm>
        <a:graphic>
          <a:graphicData uri="http://schemas.openxmlformats.org/drawingml/2006/table">
            <a:tbl>
              <a:tblPr>
                <a:effectLst>
                  <a:outerShdw blurRad="50760" dist="37674" dir="8100000" rotWithShape="0">
                    <a:srgbClr val="000000">
                      <a:alpha val="40000"/>
                    </a:srgbClr>
                  </a:outerShdw>
                </a:effectLst>
              </a:tblPr>
              <a:tblGrid>
                <a:gridCol w="9078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572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800" b="0" strike="noStrike" spc="-1" dirty="0" smtClean="0">
                          <a:solidFill>
                            <a:schemeClr val="tx1"/>
                          </a:solidFill>
                          <a:latin typeface="Century Gothic"/>
                        </a:rPr>
                        <a:t>By </a:t>
                      </a:r>
                      <a:endParaRPr lang="en-IN" sz="2800" b="0" strike="noStrike" spc="-1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2800" b="0" strike="noStrike" spc="-1" dirty="0" smtClean="0">
                          <a:solidFill>
                            <a:schemeClr val="tx1"/>
                          </a:solidFill>
                          <a:latin typeface="Century Gothic"/>
                        </a:rPr>
                        <a:t>Vikas </a:t>
                      </a:r>
                      <a:r>
                        <a:rPr lang="en-US" sz="2800" b="0" strike="noStrike" spc="-1" dirty="0">
                          <a:solidFill>
                            <a:schemeClr val="tx1"/>
                          </a:solidFill>
                          <a:latin typeface="Century Gothic"/>
                        </a:rPr>
                        <a:t>Kumar Saini (2023MCS2492)</a:t>
                      </a: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en-IN" sz="28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3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Supervised by: Dr. </a:t>
                      </a:r>
                      <a:r>
                        <a:rPr lang="en-US" sz="3200" b="0" strike="noStrike" spc="-1" dirty="0" err="1">
                          <a:solidFill>
                            <a:srgbClr val="000000"/>
                          </a:solidFill>
                          <a:latin typeface="Century Gothic"/>
                        </a:rPr>
                        <a:t>Vireshwar</a:t>
                      </a:r>
                      <a:r>
                        <a:rPr lang="en-US" sz="3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 Kumar</a:t>
                      </a: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3200" b="0" strike="noStrike" spc="-1" dirty="0" smtClean="0">
                          <a:solidFill>
                            <a:srgbClr val="000000"/>
                          </a:solidFill>
                          <a:latin typeface="Century Gothic"/>
                        </a:rPr>
                        <a:t>May 2024</a:t>
                      </a:r>
                      <a:r>
                        <a:rPr lang="en-US" sz="3200" b="0" strike="noStrike" spc="-1" dirty="0">
                          <a:solidFill>
                            <a:srgbClr val="000000"/>
                          </a:solidFill>
                          <a:latin typeface="Century Gothic"/>
                        </a:rPr>
                        <a:t>,</a:t>
                      </a:r>
                      <a:r>
                        <a:rPr lang="en-US" sz="3200" b="0" strike="noStrike" spc="-1" baseline="0" dirty="0">
                          <a:solidFill>
                            <a:srgbClr val="000000"/>
                          </a:solidFill>
                          <a:latin typeface="Century Gothic"/>
                        </a:rPr>
                        <a:t> IIT-Delhi</a:t>
                      </a:r>
                      <a:r>
                        <a:rPr sz="2000" b="0" dirty="0"/>
                        <a:t/>
                      </a:r>
                      <a:br>
                        <a:rPr sz="2000" b="0" dirty="0"/>
                      </a:br>
                      <a:r>
                        <a:rPr sz="1800" b="0" dirty="0"/>
                        <a:t/>
                      </a:r>
                      <a:br>
                        <a:rPr sz="1800" b="0" dirty="0"/>
                      </a:br>
                      <a:endParaRPr lang="en-IN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3816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D15622F-7683-3ACB-E28D-FB44DEF83747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3486C5A-8387-44B9-89AB-7052C2F5CC3B}" type="slidenum">
              <a:rPr lang="en-IN" smtClean="0"/>
              <a:t>1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235411" y="1682885"/>
            <a:ext cx="9893031" cy="200054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spc="-1" dirty="0">
                <a:solidFill>
                  <a:srgbClr val="000000"/>
                </a:solidFill>
                <a:latin typeface="Century Gothic"/>
              </a:rPr>
              <a:t>Title : </a:t>
            </a:r>
            <a:r>
              <a:rPr lang="en-US" sz="3600" b="1" spc="-1" dirty="0" smtClean="0">
                <a:solidFill>
                  <a:srgbClr val="000000"/>
                </a:solidFill>
                <a:latin typeface="Century Gothic"/>
              </a:rPr>
              <a:t>Enhancing Biometric Security using Homomorphic Encryption</a:t>
            </a:r>
            <a:endParaRPr lang="en-IN" sz="3600" b="1" spc="-1" dirty="0">
              <a:latin typeface="Century Gothic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516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 descr="data:image/jpg;base64,/9j/4AAQSkZJRgABAQEAYABgAAD/2wBDAAUDBAQEAwUEBAQFBQUGBwwIBwcHBw8LCwkMEQ8SEhEPERETFhwXExQaFRERGCEYGh0dHx8fExciJCIeJBweHx7/2wBDAQUFBQcGBw4ICA4eFBEUHh4eHh4eHh4eHh4eHh4eHh4eHh4eHh4eHh4eHh4eHh4eHh4eHh4eHh4eHh4eHh4eHh7/wAARCAHdAl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L+NXxa8O/CfTdOv/ABBp+sXseoTtBCunQxyMGC7iWDunGPTNeWn9sn4b/wDQreOv/Bfb/wDx+ux+O/8AyVL4Qf8AYwzf+kzV7C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Kvgr8d/CfxY1vUNI8P6Xr9lc2FutxL/AGjbxRgqWAAGyRznnuBXqtfPfwy/5Pe+K/8A2CtP/wDSe3r6EoA8e+O//JUvhB/2MU3/AKTPXsNePfHf/kqXwg/7GKb/ANJnr2GgAooooAKKKKACiiigAooooAKKKKACiiigAooooAKKKKACiiigAooooAKKKKACiiigAooooAKKKKACiiigAooooAKKKKACiiigAooooAKKKKACiiigAooooAKTcKDXyp+3T4y8Z+FPEPgmPwfq9/ZTXH2hmhtmP79laLaGUfe6nj3qW7NDSPqzNJmvPvgH8SLH4nfD2z1+3Kx3qfudQt88wzqPmGPQ9R7H2rzz4ueJvEGn/tX/AA60Gx1a7t9LvbZmubRJCI5TucZYd+gqmmpKJN/db7H0KKKjllighaWaRIo1GWZ2AAHuTVHTPEGg6pO8Gma3pt7Kn3kt7pJGX6hScUDNKiq93fWNoyLdXlvAX+4JZAu76Z61LJLHHG0kkiIijLMxwAPc0APorzX4/wDxBk8E/CHWfFOg3Wnz38CItqHcOjM0iISAD820NnFbnwg8Qv4k+HOgareX0F1qFzp8E12Y2XIkZAWyo+7zniha38geljrqKCRWdq2vaHpJUarrOnWBf7oubpIt303EZoA0CaN3NZms3kcnhq+vLG5jkUWsjxSxOGGQpwQRXiv7HnjO61D4K/214z8SCSUajPH9q1G5C8AjA3MRSWtxPRI9+oqtp1/Y6jbLdafeW13A33ZYJVdT9COKW/v7HT4DcX95b2kI6yTyhFH4ninsMsUVm6Tr+hauWGk61p2oFfvfZrpJcf8AfJNXJru1hljhmuYY5JPuIzgFvoO9AE1B4qjp+saRqM0sOn6pY3csJ2ypBcK7Rn0YA8fjVm8VntZVWQRsUIDehx1pN2QIk3UtecfAXw/4k8OeE7u08UeMYvFV5JfPKl3HKZBGhVQI8n0wT+NdjceJvDdteixuPEGkw3ZOBBJeRrJn/dJzTBGtRTVdGUMrAqRkEHjFRWl5Z3gY2l1BcBThjFIGwffFAE9FFFABRRRQB89/DP8A5Pe+K/8A2CtP/wDSe3r6Er57+Gf/ACe98V/+wVp//pPb19CUAePfHf8A5Kl8IP8AsYpv/SZ69hrx747/APJUvhB/2MU3/pM9ew0AFFFFABRRRQAUUUUAFFFFABRRRQAUUUUAFFFFABRRRQAUUUUAFFFFABRRRQAUUUUAFFFFABRRRQAUUUUAFFFFABRRRQAUUUUAFFFFABRRRQAUUUUAFFFFACNXzB+1p/yXr4MjGf8AiaN/6Ogr6fNfMP7WWT8evgxwf+Qq3/o6Cl9uPqHR+hj+MLe4/Zz+PEPjDT4WXwF4rlEOpQoMrbSkk5A7YJLD2Litf4xXEN3+2H8Kbq2lSWGay3xuhyGUtIQQfSvefiX4O0rx74L1HwvrEe62vIiocY3RP1WRfcEA18QfDOHxbov7UPgnwT4tYyTeGrh7K0kIOXgJd1IPdfm49Bx2pw+KMX0/IJ/A33R6l+0/4psfEXx00f4ZeJfE48P+DbS2W81d/OMf2h2BZYyR7bcfUn0rm/i3pf7Pul+Dm174UeLtO0fxdo4W4sZLO+kL3BUjKENnJIzjGOeOhrpf2h9O0/wV+0no/wAR/FXh2DWPB2p2a2N+81qJ0tpANoYqQeQApHqN2Oau/E74jfs/6P4TM3gfwv4L8TeIrpkjsNPh0pHy7EcuAoIA9Mgk4A9alfDoU/iOn1jw7F+0P+zXoupXQig8QPaC4tLkceXdLlWGeysVOR6EegryCP4ieP8A4taDo3wLjtbiw8QRzSWvie+YYxbwsFJPucfN6n617R48+JE3ws+A2lXE+g6bpXirUbcRWOi2EOIorh+eEHZc5I7nivH9Q+FPjb4UeEdF+NNhe3N74vgne+8SW7MWWWGUhimPVQSG9zkdKt255X2v+P8AW5Kvyq2/6HeftUfC/wAHaD+zQVs9LUTeGLdI9Om3kMhlmiErHBwxbHOa9B/Zg8D+GfDHwx0fVtE04Wt5rOm209/J5jMZX2ZzgnA5Y9K5j49+JrD4jfsha34i8OlriG7toJjGOXjKzxmRWA6FcHP0zXSfsveO/C/ij4ZaLo+iamtzf6RplvFfwbGVoWC7ecjB5U9M0Rv7/e6E9o9tf0O9+I2ur4X8B634hKhjp9jLcKp6FlUlR+eK+dP2dfg74f8AiT4M/wCFmfE6ObxJrOvyyyp9oncJBErlAFCkc/KfoMAV9D/E7QG8UfDzXvDsbASahYSwRk9A7Kdv64rwD9mT4veFvBvw8T4ffELUo/DOu+Hppbd4r0FBKhcsGU4wfvYx7A1C3ZTvZWOp+Gvwr8RfDHVfGdtYatHP4EvLGSTT7KWZnmtptvOARgLjcOvPFeR/sd/Bzw34+8DT6/40S51S0t72WDT7A3DpBF0LvhSMsSf0r1TwN8UPEnxM8aeMJNEji/4V5p+nSRW91JbFZLi42fwsTyPvHp0A9ai/YF/5Iaf+wpcfzFVBb37L8yZOyVu/6HM/CbRIPhd+1/qvgLw5cXKeHdT0gXgs5JS6xOMEYz1x8wB64OK6D4m/DnStZ+Ls/in4xeLtJHhCGDy9H0ma+MAD8ZLAkZ/iPHJOOwqnc/8AKQCLr/yLY/ka4CzbwHfftN+Nv+F8TqJLeUf2LHqUjrZiLPpnB+XZgH5Tls5NC15b+f5jkvit5fkYfxnuvhH4N8Z+E/EHwU1e2h1iDUVF3DYTySRGLjruJHPQjPINeiftrWeoap8TPhfpmm3stldXs89utxEcNGJGjViPfaTXnn7U3if4b6hB4f0v4aaLpy6bp2pJNqGo6bYLDbhyMLHvCjccBj6V6x+046yfHT4MOrAq185BHcboqcdVH1/QG7Xfkz0v4SfA/wAD/DPVp9W8Mw3i3k9oLWWS4nMm4BtxIB6EkDpxxXourD/iVXX/AFxf+RqytVtX/wCQVd/9cX/kaip8LHDdHyF+zVN4gh/ZG8ezeF/OOsLfXJtjFzJny4slf9rGcVh/Bqz/AGZfEfgS30nxZKtl4skiIvrvU7iWKXzznLI5OzGeg/Oun/ZO1jxD4f8A2YvFuteFtMg1PVbPV5pYrWYMVkAji3DCkEnGehrRTxh+zX8TPBMOq+PrXw9peuvFm/jET211HMB821kw7jOSOT71dT4n6L8iVt82ewfs9+D9S8GfD1NCvvFcXiW0ErNYXMeSEgPRAcnIHb61Z+Cnwn0L4U2OqWeh3+o3ialci4lN46MVYDGF2qOPrmvJ/wBhC11C18NeK5ojfjwrJqWdDF3nJjG7cwB7EbOnfNew/CL4oeGfidZ6jeeGvtvl6fOIJ/tMIjO4jPHJyKb3+QLb5nc0UUVIwooooA+e/hn/AMnvfFf/ALBWn/8ApPb19CV89/DP/k974r/9grT/AP0nt6+hKAPHvjv/AMlS+EH/AGMU3/pM9ew1498d/wDkqXwg/wCxim/9Jnr2GgAooooAKKKKACiiigAooooAKKKKACiiigAooooAKKKKACiiigAooooAKKKKACiiigAooooAKKKKACiiigAooooAKKKKACiiigAooooAKKKKACiiigAooooADVC/0bSdQura7v8ATbO7uLVt1vLNArvEcg5UkZU5A6elX6KAExWfNoejTarFq02lWEuoRDEd09shlQezkZH51fMiZxuGadQBWv7Gz1C0e0v7aG6t5Bh4pow6MPQg8GsHQvh74H0K/OoaP4U0axu8586GzRXB9jjj8K6eigDP1HQ9H1G6gu9Q0qxu7m3OYJp7dHeI5z8pIyvPpVue3hnhkhnjSWKRSro6hlYHqCD1FS0UAZ9hoej6fYSWFhpdjaWkhJkggt0SN8jByoGDmq+geFvDvh+SeTQ9E0/TXuMec1rbrGXx0ztAzWxRQAEVz3iTwP4Q8STpca/4a0rUpk+7Jc2qO4/EjP4V0NFFgKen6Xp2n6eun2NjbWtoqlVgiiVUA9No4pNJ0nTdJtja6XY2tjBuLeVbQrGmT1OFAGau0hIHU4oCxSOkaWdV/tY6dZnUdnl/azAvnbf7u/Gce2azvE3gzwp4maN/EPh7TNUeP7j3Nsrso9MkZx7Vu+Ym4ruG4dRnmlyMZoAxk8J+GE0hdHXw9pI05GDLa/Y4zEGHQ7cYz71au9D0i6ntZ7nTLKaWz/49XkgVmg6fcJHy9B0xVwzQiTy/MTf/AHc808MCM54pACjAodVdSrAEHqD3pI5I5ATG6sAcHBzg06nYCjpOj6XpNu1vpWnWdhA7F2jtoFiVmPUkKAM9OawdR+G3gHUdT/tK+8H6JcXZbcZXskLMfU8cmusooAht7W3trdLe3hjhhRdqRxoFVR6ADgVW0fRdH0ZJE0jS7HT0lbdItrbrEHPqdoGTV+igAooooAKKKKAPnv4Z/wDJ73xX/wCwVp//AKT29fQlfPfwz/5Pe+K//YK0/wD9J7evoSgDx747/wDJUvhB/wBjFN/6TPXsNePfHf8A5Kl8IP8AsYpv/SZ69hoAKKKKACiiigAooooAKKKKACiiigAooooAKKKKACiiigAooooAKKKKACiiigAooooAKKKKACiiigAooooAKKKKACiiigAooooAKKKKACiiigAooooAKKKKACoNQuIbOymu7iRY4YY2kkduiqBkmpzXh/7afjY+D/gpfW1vMI7/AFpxYQ4PIVhmRh/wEEf8CFTN2RUVdnzdN4k8V/8ACWN+0clxdS6ND4r+w/Zg52/ZNpU8dMbSFz03GvvjTryC/sLe9tZFlt7iNZY3U5DKwyCPwNfIdr8QPgOv7NJ+F7eL1S5k0sq8n9nXOBdn59/+r6CTH4CvRP2GfHI8U/CFNFuZt9/4ff7I5J5aE5MR+mMr/wABrS2jiuhn2l3/AKR7EvjLww3jF/B661ZnX44xK1gG/ehMBt2PTBBrfFcsngDwknxAk8fJo6DxJLEIXvvOkyUChcbd2zooHSupFR0K6hRRRTAKKKKACiiigArzH9pK98fW3w7ltvhxp9zda1eTLAZbfG+2iOd0g9D2B7ZzXp1Iep9aTVxpnzHr37N2maN8PLrXYfGXiWHxhZWjXj6sdSYBplXcwK9kyD3z7113wR+JGveJP2ZbrxjqX73WdOs7tWlKcTvChKvj34z7g1nftHfDX4ueNF1U+G/HkNvoLwrs0Ly/KMwCjepmUZO45wDxzWj+yj4n8P8AjH4SSeHLXw+mjnRy2m6hpwYsmSDuOTyQ2WznnOaHeUZC0i43PGLL4faTdfsvXXxjnv8AUj46MT6muri+kEiOJeExnbjAx0717f4t+J95ov7N+i+KmTzfEWu6XaRWUAHMl3PEuCB7Fi34Vz5/Zy1aPSZfBsHxP1OLwDNcGV9FFihkC7t3lifdnbnnp+Hes6O+0XxJ8V73xDdNHD8PvhVaG2tcDMct4qYYj12ABQPUD1p6PTo/wSFqtd3/AFY9d+BHgceAfhxYaLO3m6nJm61O4J3NPdScyMT354z6AV3deBaT+0RKz6XqniH4d6zoXhHWblbfTtcluY3Dsx+UyRDmNTyc5Ne9RMrKrKQQRkEd6bu9QWmg+iiikMKKKKACiiigAooooA+e/hn/AMnvfFf/ALBWn/8ApPb19CV89/DP/k974r/9grT/AP0nt6+hKAPHvjv/AMlS+EH/AGMU3/pM9ew1498d/wDkqXwg/wCxim/9Jnr2GgAooooAKKKKACiiigAooooAKKKKACiiigAooooAKKKKACiiigAooooAKKKKACiiigAooooAKKKKACiiigAooooAKKKKACiiigAooooAKKKKACiiigAooooAQ18t+P7V/ir+2Fonhyazll0DwfatcXXmxkxTTHazAZ4IyYlP+6a+paTFJbp9g6MwR4M8If8AQraJ/wCAEX/xNfNttZzfCH9sf/RLN4PDHjCEDbBEfKikY4HAGFxIPwD19Y0lNaO4PVWPN7f4orL8c7n4XDw7eKbe0Fz/AGmX/ctlFbbjHX5sde1ekikxSikHUKKKKYBRRRQAUUUUAFeR/tR6T4/vfAsGpfDq/vodV0y6W5ktbVyrXcQ+8mB94jAOO/Ir1ykYZFJq407Hzh/w1Z4XPhUKmga/J4sZPL/scWTZE/TG/ptz+OO1bn7IPgHxB4R8KaxrXimA2mseI78301oRhoF5Khh2bLMcduK9vFvCJPMEUfmf39oz+dSYp933Jtol2PNf2i/HFx4J+Hc76UGl1/VZBp+jwIMvJcScAgewyfwrkPE3wqutF/ZN1PwLoyvdas1gbi5Zfv3VySJJfrkggewAr3G6sbS6lhmuLWCaSBt0TyRhjG3qpPQ/SrG35cVNtH5jvZryPi7x/wCONB+IX7PfhD4X+Fme68W3E1layaasD+ZaNEMOz5GABjrnoSexr7H0qB7fT7aCRtzRRKhOc5IGKIdNsYbp7qGzt47h/vypEodvqRyatAVV9BW2FooooGFFFFABRRRQAUUUUAfPfwz/AOT3viv/ANgrT/8A0nt6+hK+e/hn/wAnvfFf/sFaf/6T29fQlAHj3x3/AOSpfCD/ALGKb/0mevYa8e+O/wDyVL4Qf9jFN/6TPXsNABRRRQAUUUUAFFFFABRRRQAUUUUAFFFFABRRRQAUUUUAFFFFABRRRQAUUUUAFFFFABRRRQAUUUUAFFFFABRRRQAUUUUAFFFFABRRRQAUUUUAFFFFABRRRQAVh+JPF3hjw1JDH4g8QabpbzgmJbu4WMuB1xk84yK2zXyd+2bpllrXxs+E+kalAJ7K8umgnjJI3o00QIyORwaTeqXcfRn0FD8UPh1NII4/HHh5nY4A/tCIZ/M11sE0NxCk0EqSxuAyOjAqw9QR1rxi6/Zh+Cs1s8f/AAiZhJUgPHeTBl9x81cd+xXdalp3iLx/4Hj1GbVPD+h6iY9PuXfeF+d1Kg9OQoOBxnNNatoltpXPpuiuLi+JfhaT4pT/AA1We5/4SGG3Fw8ZgPl7Cqt9/pnDCu0oH5BRRRQAUUUUAFFFFABRRWH4815vDHhHVNeTTbnUnsoGlW1txmSYjoqj1JpN2Aua1rekaKtu2rala2IuZlggM8gTzJG6IuepPpV8HivhD4uXPxT1/wAf/D3xf8QLNND06/1yGPStE3kvborxsXkHZmyOvPHQV9qeOdbXw34J1nX3AI06wmusHoSiFgP0obtDmYfa5UN8R+MvCfhyaOHXvEmlaZLIMpHc3SRsR64Jzj3rX0+9tNQs4ryxuobq3lUNHLDIHRh6gjg18wfs2fCfw78RPBc/xG+JOnjxBrPiC4llBunYrDEGIAQA8dD9BgCrHwQEnwv/AGkfEPwhtrq4l8O31qNR0qKeQt9nbaGKLntgsP8AgIqkteV7ib0utj3nxd4+8F+ErmC18S+KNK0mecZijubhUZh649Pet+0ura8tIru0uIp4JVDxyxuGV1PIII4Ir5s+EGgaF42+Nvxgu/GWm2urXVtfR2MEd4gfyLbDj5Afu5CryPSpP2WvFNt4V+Bvi3U9Wu2OheH9XvVtJHbOYVwVRT3yTgD1apT0u+1xvR287Hv0XiTQ5vE03hmHVrV9ZghE81mr5kjjPRmHYcj86168a/Zh8O6iNA1H4i+JIyviHxjP9vlVlwYLc/6mIZ5AC4OPf2r2Wm1bQSdwooooGFFFFABRRRQB89/DP/k974r/APYK0/8A9J7evoSvnv4Z/wDJ73xX/wCwVp//AKT29fQlAHj3x3/5Kl8IP+xim/8ASZ69hrx747/8lS+EH/YxTf8ApM9ew0AFFFFABRRRQAUUUUAFFFFABRRRQAUUUUAFFFFABRRRQAUUUUAFFFFABRRRQAUUUUAFFFFABRRRQAUUUUAFFFFABRRRQAUUUUAFFFFABRRRQAUUUUAFFFFACGvkn9trTp9X+MXws0u11CfTZ7ud4Y7uA4kgZpYgHXkcjOa+tjXzP+1x4a8bah8Sfh94o8I+E73xCuhSvcTxQEAZEkbBSe2dp7Gl9qN+41sybVv2cvHF9ps1rJ8fPGdwkqFWiuJ5WjcHsw8zkVQ/ZP1e+8C+P9Z+Beu6bpyXtirXcGoWUez7WMKcyd2JVlwfbHatiX4x/HKSJo4P2etRjlIwryajlQfUjYP5in/s8fDLxuvxJ1n4tfE0W1rr+pRGG3sYGBECHaCTgkDhQAMk9cmqje/kTLbzPcE8N+HV8Qt4kGhaYNadPLbUPsqfaCuANpkxuxgAYz2rXrzeDxL8RG+Odz4bk8Kwr4KjtRJHq/lvveXYpK7t+37xYfd7V6QKS2G9wooooAKKKKACiiigApCAc0tIe9AHzT+2l/yNfwn/AOxi/wDZoq9W/aKikm+BPjNIQS/9jznj0CEn9Aa4T9qvwj4k8T+IvhxcaBo9zqEWm635940IBEMeY/mb24P5V7drWm2+saJe6TeKWtry3e3lUdSjqVP6Gocb02vNjTtNP0PN/wBkuSOT9nvwkYyPlsyp+ods1514g/0j9v7Q1g5MGgsZsdsxydfzFZ3w+1T4m/AOzvPA998PdV8X6FHcvJpF/ph/hY52uMHHPPbHPWuu/Z+8D+Lr74j698YPiHp6aXrGqoLfT9NzlrW3GAN3vhVH4E8ZxWrfNNSX9aEWtBx/rc6jx98D/DninxPP4lt9Y17w5qd5B9n1CXR7zyPtsfTbIMHPAArz3xh4Y0fUvGHhj9n/AMI2zWvhvStureI9jZ3xqQUjdu7O2CfqD2r37xvrkfhnwpqevS289ytjbtMIYULPIQOFUDkknA/GvOP2aPCWpaf4W1Dxh4ojceJ/Fdw19e7xhooznyoeem1T09/as1+X9L/Mpv8AE5NPjB8SvEQ8Ta38N/C+gXnhPw1cSW7NeSus975Yy/kheAMcjPt34r2X4WeMrDx/4E0vxZpqNHBfRbjGxyY3BKsh+jAivm3wLq+v/Bnwz4x+GuoeC/EOq393e3EmiXVhZGW3uklUKpZx93B5OfX2r2/9mXwZqHgP4NaJ4e1fC6givNcoDny3kcvs+oBAPuDVK1vuCW/3npdFFFABRRRQAUUUUAfPfwz/AOT3viv/ANgrT/8A0nt6+hK+e/hn/wAnvfFf/sFaf/6T29fQlAHj3x3/AOSpfCD/ALGKb/0mevYa8e+O/wDyVL4Qf9jFN/6TPXsNABRRRQAUUUUAFFFFABRRRQAUUUUAFFFFABRRRQAUUUUAFFFFABRRRQAUUUUAFFFFABRRRQAUUUUAFFFFABRRRQAUUUUAFFFFABRRRQAUUUUAFFFFABRRRQAUnGaWo7iaK3geaeRIokUs7u2FUDqSewoAkpK8d8Q/tM/BvRb9rObxSLt1bazWVtJMgP8AvKMH8M13Hw8+Ifg7x/YSXnhPXLbUkiwJUTKyRE9AyHBFFrg9Dqsd8UooooAKKKKACiiigAooooAKKK5nx7488JeBLO3vPFmtQaVBcSGOJ5VZg7AZI+UHtQB0tGK8q/4aL+Cv/Q/af/35m/8AiK63wH8QvB3ju3u7jwjrtvqsVmyrcNGrqIywJAO4D0NAHU0gryqT9oX4Tx+JG0F/E6CZZvIa48iT7MsmcbTLjb175x716i80a25uC6iMJvLZ4xjOc+lLpcOtiQgHqM0Y9q534f8AjTQvHOkT6t4dnluLGK5e2EzwsiyMhwSmfvL7jiujp2AQqMj5RQAPSlooAKKKKACiiigAooooA+e/hn/ye98V/wDsFaf/AOk9vX0JXz38M/8Ak974r/8AYK0//wBJ7evoSgDx747/APJUvhB/2MU3/pM9ew1498d/+SpfCD/sYpv/AEmevYaACiiigAooooAKKKKACiiigAooooAKKKKACiiigAooooAKKKKACiiigAooooAKKKKACiiigAooooAKKKKACiiigAooooAKKKKACiiigAooooAKKKKACiiigANfM37Y2t6xrfirwb8HdGupLRfEc4k1CWNiGMO/aF4/h4dj67RX0zXyz+0ZKNB/a0+Fnie9Gywlj+x+Y33Q29wefbzlNJJOSTDVJtdj3PwP8M/BPg/QIdI0Xw3pscSoFklkt1eWY92diMsT715rrPwMvtG+OeieP/hpLpug2fK61ZjKRzKSMhI1G35hnI4AIBr3teVzXFfEH4n+E/Aus6JpPiC6niutam8m0WKEyHdkDLBeQMsBwDyad3zJ9RJXjboZ3xc+KMfw81rw1pkmgX2qnXrk26yW7AC3wyDc3Bz9/wDQ16MnIzQBuXJ5zThR0GFFFFABRRRQAUUUUAFYvinwr4a8UwRW/iXQNM1iGFt8Ud7bJMqNjGQGBwa2qQ0AfMn7UmlfDfwN4TtNG8M/DjwtJ4r8QTfY9MSPSoS0ZOA0mNvbIA9yPSuz8A/C6P4ZfADWtG0lN+vXWlTzXdxGPmluTE2APZScAf41wnw8CfFP9sHxL4pnDS6V4MjWxsFY5Xzssm4dvvCVh+FfUWOMUrPkt3G37/p+Z8eaXd+FR+wJd2zSWP2n7PIskbMvm/bPO4467s4/Cu58eeIvEFn8BvAXgDT5Jf8AhMPFWmWdh1/eQx+SnnyN3GFyM/WvQLz4I/CZfET+KLjwhp4vFkNzI7M4i39S5j3bM9+leUaH4nW8ufHH7RupWrTabpcEmmeFrdzwYkO0yj03uf8A0IelDknfm+fy/wAxRTVrf1f/ACPobwD4a0/wd4O0vwzpa7bTT7dYUOMFiOrH3JyT9a3a+Vr3xx8ZPA/gvQPiz4m8Sadq+h6pPAb7Q0sFi+xwTcqY5R8xYD16EjrX1HaTpc28U8ZykiB1+hGRVO71ZMbJJImooopFBRRRQAUUUUAFFFFAHz38M/8Ak974r/8AYK0//wBJ7evoSvnv4Z/8nvfFf/sFaf8A+k9vX0JQB498d/8AkqXwg/7GKb/0mevYa8e+O/8AyVL4Qf8AYxTf+kz17DQAUUUUAFFM86Hyml82Py1zubcMDHXn2xTwQQCDkHoaACimyyRxIXkkVFHVmOAKq2mq6ZdyeXa6jaTv/djmVj+QNAFyiiigAopjzQpII2mjVz0UsATT6ACiorm6trVQ1zcQwgnAMjhc/nSNeWizLC11AJXxtQyDc30FAE1FFFABRRRQAUUUUAFFFFABRRRQAUUUUAFFFFABRRRQAUUUUAFFFFABRRRQAUUUjMqjLEAe5oAWijtRQAUUUUAFFFFABRRRQAV598dPhhpfxS8Fvod9MbW6ifz7G8QZaCUDAPuD0I7/AIV6DRSauNOx8xaOf2r/AAfYroMWleHfFdvbqIra/kuFV9o4BbLKTx6jNaXww+DXjTWviRB8TvjLqdpe6vaj/iX6ZbENDakdDxxx1AGeeSa+i8Ciqvrcm2ljzf4uxfFZ9a8Nf8K6mso7Bbk/20Ljy8tFuTG3cCem/pz0r0ZM45p2KKXQYUUUUAFFFFABRRRQAVFdiQ20vkgGTYdo98cVLRSaurAjxn9lD4d+IPh/4V11fFcFvHrOqavLeSGGUSAxlV2/MPffx717MaAMUU7geX/tH2njDWvAyeE/BtjLJc67Otld3gICWVs3+skbkHpxx6mrni/4ZafqPwNufhrpOy0txpq2tq2OFdQCrNj1YZJ9zXomKT8KlrRruO+qfY+U9V8K/F7x38P/AA98I9c8Frothp89uupa41/HJHNBDwPLQfNuIA/Edq+p7OBLa2ht4x8kSKi/QDFS7Vz90UtXcm2wUUUUhhRRRQAUUUUAFFFFAHz38M/+T3viv/2CtP8A/Se3r6Er57+Gf/J73xX/AOwVp/8A6T29fQlAHj3x3/5Kl8IP+xim/wDSZ69hrx747/8AJUvhB/2MU3/pM9ew0AFcN8e9cvvDfwc8Va3pspivLXTpGhkXqjEYDD3Ga7mqetaXp2taXcaXq1nDe2NymyaCZdyOvoRQB8feKvHHhuy/Za8AzWUesx+Hb3W47fXVDYubxUV3uBnfz5kgJ+8OK+mPF/jjQfBPwlk8ZXEDx6Za6fHLb2wwGfcoEcQ6gEkqvfFWbj4a+Abjw7beHZvCOkSaRbTGeCza3BijkOcsF7E5NfP/APwUUvG034WeGtCs1EFpPqXzInACRREKuPT5h+QoA5nwJ4L+Jn7SjS+MfG/iu98P+FWlaO0sLIFRMoPOxc4wDxvbcSR0xXV+JP2OtBs9Oa88AeL9e0rXIhuhkuZlZHPYZjVGT/eBOPSvoL4WaNb+H/hx4e0a1VVitNOgjXaOvyDJ+pOTXS9vagD5p/ZF+LXiPWNZ1T4X/EBpG8R6OG8ieX/WTIhCujnuy5BB7gnPTJ+lXIC5PAHf0rPtdD0W11KfU7bSrKG+uG3TXKQqJZDjHzNjJ4rzv9qrxuPAvwU1vUIpjFf3kf2GyIOG8yTjI+i7m/CgD4/+K+t+KPiF438d/FHw/fXUGm+Fb22itlikbYYlcorjBxklN5/36+7PhN4st/HHw60TxVbYA1C1WSRQfuSD5XX8GBFeTfsv/C6C0/Zk/sXWrVVn8VW8t3dg8kJKuIvxCBGx2JNcd+wn4huvD+u+Lfg/rjsl9pl091aI2cYVgkyjPvsYDuGY0AdV+3n4ah134V2l42sJZ3Om3qva2vlb3vpZMRiJcMCDyTnB6dKwviL4LkH7UHwt1W31RZtQMMS3OmpF81vDbxktKzBuhJxjA6da+l9T0fStUubG61HT7a7msJvPtHljDGGTBXcuehwTSpo2kprcmtrp1qNTkhED3QjHmtGCSFLdcZJoAvDpRRRQAUUUUAFFFFABRRRQAUUUUAFFFFABRRRQAUVlXPiTw7bTvb3GvaXDNGSrxyXaKyn0IJ4qP/hLPC//AEMmj/8AgbH/AI0AbNFY3/CWeF/+hk0f/wADY/8AGj/hLPC//QyaP/4Gx/40AbNFY3/CWeF/+hk0f/wNj/xo/wCEs8L/APQyaP8A+Bsf+NAGzRWN/wAJZ4X/AOhk0f8A8DY/8aP+Es8L/wDQyaP/AOBsf+NAGzXD/HiSSL4S69JFI0brEhDKSCD5idCK3/8AhLPC/wD0Mmj/APgbH/jXFfHHxF4fvPhVrttaa5plxPJCgSKK6Rmb94p4AOTQB4L4T+MPjnw+qxLqS6jbqf8AVXy+Z+TZDD869i8I/tBeGtRdINds7jSJW4MgPmw5+oAYfka+XKKAPvjRNc0jW7UXWk6jbXsR/ihkDY+vp+NaIr4A0zUtQ0u5W5069uLSZeQ8UhU/pXqXhH49+LdJCw6tHBrMA7yfu5QP94dfxFAH1bRXmfhH42eCNeeO3uLx9JumH3L1dqZ9nHy/mRXpFtcW9zCs1vPFNEwyrxuGU/QigCSiiigAooooAKKKKACiiigAooooAKKKKACiiigAooooAKKKKACiiigAooooAKKKKACiiigAooooAKKKKAPnv4Z/8nvfFf8A7BWn/wDpPb19CV89/DP/AJPe+K//AGCtP/8ASe3r6EoA8e+O/wDyVL4Qf9jFN/6TPXsNePfHf/kqXwg/7GKb/wBJnr2GgAooooAK+df2/fC9xr3wWj1a1j3SaHfpdSgdfJYGNvyLKfoDX0VVbVbG11PTLnTr63jubW6iaGaKRcq6MMMpHcEGgDgv2b/GNn41+Dnh7VLe4SW5hs47W9UNlo541CsD6ZxkexFeinpXyTqPwC+K/wAMfE15rXwO8Tx/2fdMWfTLuQAgdlIcFJMdmO00mr6N+1/43s30DVrjStA0+4Xy7meCSGMsnf5oyz/984oA9A8B/Hi58YftC6p8O9F0a2vNEslkJ1SKU7lEagMSOhBkIUY9RXlf7YdzqHxO+OHhn4P6Bcopt/3lw7ZKRyuudzY7LGM/jXu/7P3wb0j4ReHLmG0kOp61egNfXrrt80jO1EH8KDP1JOT2rif2f/hD4y0f4y+J/iZ8QY7AahqPmfY0t5/N2GR8senGFAUexNAGFbfBL9oi3t47e3+OJihiUJGimUBVAwAOOgFeSeM/D/jj4AfHHwt488VeIV12XUrhnu72NW/eINqTI2ep2MCP/rV+gYryr9qX4a3XxQ+Fc2iaWIP7XtrmO6sTK21S4yrAt2BRm/HFAHp9hcQ3dlDdW8glhmQSRuDkMpGQR+BqavPv2fNH8YeHfhXpPh/xqkA1PTgbdXhm8wPCv+rOfUDj8K9BoAKKKKACiiigAooooAKKKKACiiigAooooAKD0oooA+Mvi1oOtXHxL8QzwaTfSRSX8jK627EMM9QcVy3/AAjniD/oC6h/4DN/hX3tRQB8E/8ACOeIP+gLqH/gM3+FH/COeIP+gLqH/gM3+Ffe1FAHwT/wjniD/oC6h/4DN/hR/wAI54g/6Auof+Azf4V97UUAfBP/AAjniD/oC6h/4DN/hR/wjniD/oC6h/4DN/hX3tRQB8E/8I54g/6Auof+Azf4VHdaLrNpbvcXGl3sESY3SPAyqv1JGK++q4X4+/8AJIfEH/XFP/RiUAfGFFFAHPvQAUV1XhP4d+MPE7KdL0afySf9fMPKj+oLdfwzXsPhH9nW3jZJ/FGsNP3NtZjav0Lnkj6AUAfOsUbyyLHHG0jscBVGSfwr134WeBPizFOs+kT3fh+1Yhi1zIURvfy+rfiK+i/Cvgvwx4ZhEejaLa2zDrLt3yH6u2W/WugoAz/D1vqltpcUOs30V9eAfvJoofKVv+A5NaFFFAAaTNKa4L43eEfFHjTwemj+FPFlz4Wv1ukmN7A7qxQBsplGB5yO/ak2B3maM1R0i0urXQbWxubpri5itkikuCTmRwoBfnnk81xHwO8E+LvBWnarb+LfGlz4qlu7vzreWdpCbdMY2Dex478U+ouh6LnmlFebeJPAvi/UvjRovjGx8b3Vl4fsYRHc6IrSCO5bD5YgNt/iXqD92vSRQh9QooooAKKKKACiiigAooooAKKKKACiiigAooooAKKKKACiiigAooooAKKKKAPnv4Z/8nvfFf8A7BWn/wDpPb19CV89/DP/AJPe+K//AGCtP/8ASe3r6EoA8e+O/wDyVL4Qf9jFN/6TPXsNePfHf/kqXwg/7GKb/wBJnr2GgAooooAKKKM0AFFFFABRRRQAUUUE4oAKKKKACiiigAoooJFABRSZHrS0AFFFFABRRkUZFABRRkUZFABRRSBlJwCM0ALRRRQAUUUUAFFFFABRRRQAVyHxl02+1j4a6xpem2z3N3cRosUS4yx8xT39hXX0UAfM3hL9njWbopN4l1OHT4+CYLfEsv0J+6PqM17D4R+FXgnw2EktdJjurlP+Xi6/ePn2zwPwFdxRQAiqqgAAADoAKWiigAooooAKKKKACiiuf8e+LtB8E+GLrxF4ivls7G3HLHkux6Ko6lj2FJuwHQUV802Hx5+K3jBTqPw7+DN3faNk+XdX9x5XnAd16D8ia6P4Z/tBWet+LV8E+OPDd74M8TOQsUF4T5U7HoFYgEE9s8Hsaa1Bux7nRSA8frS0AFFFFABRRRQAUUUUAFFFITQAtFeOfGD466J4G8Z6F4Oso4tV1rUb2KG4hWXAtI3IAZiM/Mc8L6V61f3kFhp1xfXcgjt7eJpZXPRVUZJ/IUr6c3QLa2LNFfN4/aC8ZSaFN8Qbf4cmX4fRXBjN79tAuzGG2mUR9Nuf/wBde6z+JtIh8GnxY92i6T9hF8JycAxFN4P4ihuyuw62NuiuG+CHi3W/HPgaLxRrGkRaVHfSu9hArFnNtnCO+f4jyeOMYruadmJO4UUUUDCiiigAooooAKKKKAPnv4Z/8nvfFf8A7BWn/wDpPb19CV89/DP/AJPe+K//AGCtP/8ASe3r6EoA8e+O/wDyVL4Qf9jFN/6TPXsNePfHf/kqXwg/7GKb/wBJnr2GgAqK9YrZzspIIjYgjtxUtQah/wAeFx/1yb+VAHwX8Cz8fvi9DrE2h/Fa+sRpkkaSi6upMsX3EY2g/wB016TJ8JP2pbVDPa/GGKeVBlY3u5MMfT5kI/MVzn/BPbxN4b8Paf4zTX/EGlaS09xamIXt5HD5gCy527yM4yOnrX1FqHxW+GdlavcXHj7wz5aD5impxOfyViTQB4v+zN8aPGl98Q774T/FCBP+EhtfMMF15aozlBlkcLhT8vzKwAyPzr6br4n+Ft6nxU/bcu/Gvh2GU6Fp6mRrkoVDKsXlIT6b25APOK2/2jPiR8RvDn7S9p4b8HajdSm+0uKGz0/ePJ+0S71EhHfHB/CgD69or53+Dfw3+MPgrxm3ibx58S11XQ1tJpr21FzLIN+3I4dcBRycrj7oGMVwmkeJ/i1+0f4s1VPBfiOXwX4L02Xy1uYwRNLnpnacs5HONwUA9zQB9h1x3xv1C+0n4P8Ai3VNNuZLW9tdIuJoJozho3WMkMD6g183eO9I+OH7P9rF4vs/H1x418OxSquoW18rZRSepVmbaCeNytkEjIxXsnjzxZp/jn9lTxD4s0xWW21Hw5dSKjHlG8tgyn3DAj8KAK/7G3iHXPFPwM0/WPEWqXOp6g95cq1xcPuchZCAM+wr2avg79mLw78WviJ8O4/Dvh/xY3g7wlptxKHvbeNjPdTOxZlGGBIUEfxKOe/brNX174sfs3+M9I/4SrxVP4z8F6nN5TzT7t8XIz94kowByBuIIBoA+xaK5D4mwa/r3ww1SLwLqCwaxe2itpt0JdgBJUht2OBtz271nfAHSPHWh/DyGw+Iupf2jrwuJWefz/NzGT8o3YHSgD0CvJP2ofiw3wr8EQz6dAlzr2qSm202F1yob+JyO4XI47kgV62a+Q/2n2bXv2v/AIZ+F7jLWUCW8+wnje87lj+USflQBpWHwz/aU1Tw8vie4+L01nrskfnR6TtxCOMhGI+QH/gJFdv+yv8AFzWPHUGr+E/Gdutt4u8Pv5d3hQvnrnaXKjgMCMHHHIPevcj0r5F0P/inf+Ch+pWdqxSHVbVmnUdGL26yc/8AAgDQB9d1neJ9Uh0Tw7qesXABhsbSW5cHuEQsf5Vo15X+1nrS6D+z74tut+2Se0FpHzgkzOsfH4MT+FAHzn8Krz9qP4o+H5/Evhnx9awaeLp4FF2UjYsuCcAQngZHevSfAfg39qaz8ZaTdeKfHmlXmiRXSNfQRzKWkiB+YD9yP5ivN/gF8SPijo3wg03Qfhh8K7jWo7Z5ZLrU7oN5UsjOWYIqlc4yBncTx0r1f4MftIf8JD4zXwH8QfDc3hTxMzbI1csIpX7IQ3zIx7ZyD69AQDX/AGu/H/iLwf4W0TRPCM/2XXfE2oCxt7nGWhXjcy543ZZBntk98V5v8TNH+InwA0vR/Htp8TPEPiiz+2xQaxp+qSmWKQPySgYnb0IHcZHNdt+2p4a12/0Lwp408P6fJqM3hPVhfT28Q3OYsoxYDvgxrn2JPavPvjp8T9N+PnhnRPhv8ONP1S91XUL2G5vzJalEsETIbzD04LZJHGB1zxQB9XXviDSrDwtL4kurpItMitPtbzNwBHt3Z59q8d/ZWn8TeMrnxF8VvEWoXwtNbunh0XTWuH8i2tI2wGWPO0EkAZxn5Cf4qxP2kLi61q68Jfs++FrmRZtUWI6pMBkwWMQx82PXaTj2A719B+HtLsdB0Sx0XToVhtLKBLeCMcYRQAP5UAaFFAooAKKKKACiiigAooooAKKKKACiiigAooooAKKKKACiiigBDXyz+1NG/jD9ob4a/DW8dm0eZvt11ADhZfmfOfX5Y2A/3jX1Ma+Xf2tEuvBnxl+Hvxca3eXStPkFjfsgyYgWYgn6rJJj3X3pK3PG/cevLK3Y+nLO1t7S1itbWJIYIlCRxoMKqgYAAHQV8/ft2+GLK8+Ev/CXQxCLWdBu4Zba6TiRUZwrLn0yQ31Fe86Fq+m63pFtq2k3kN5Y3MYkhnibcrKfevnz9uXxdZ/8INB8N9Lk+1+Itfu4UjtIvmdYw4OSO2WAA/H0pTvddwhb5HctrXj/AMU/s7aRr3gWW3XxXf6fazI8wTYWIXzD8429N1d94FGvr4R0seKWjfW/syfbmj27TLj5sbeMZ9Kq/DHQ28K/Drw/4dmZTJp2nw28hHTcqANj8c10isGGRVy+J2Ih8KFooopFBRRRQAUUUUAFYnjnS9R1rwnqWk6Tq0mj311AY4b2MZaBj/EBkc/jW3SGk1dDTsfE3xq+Evh74Ya58Mf7PnvNS1bUPEYbUdTvJC01yweM89gMk+/qT1r7A8baXLrfgvWtGgYLLfafPbISeAzxlR/OvAv20/8Aka/hP/2MI/8AQoq+lR90fSmvep2fd/oTe00/JHxfa+MpLT9m+4+Cc3hnXB432PpiWK2LlWzJnzN/3duMnP8A+uu48d6fqGp6Z8Pf2eLK5Jl/s21m8RzRn/VWsCKCpI6b2X9B619B+LNa03wz4e1DxDqsqwWdhbvPPIRkhVGfz9B64r5q0u48Q6H8C/HvxyvVeLxR4pjM1pkfNZ2ZOyBV+ind/wB8+9S5bt+V/wBBpbJef47n07pX9m2cEWlae1tGlrGsaW8bjMaqMAYHTAFXhXxf448Faf8ADf4E+FPi14cvb6HxcktpdXl8927G984ZdHUnBHP5A9a+x9Kna6062uGXaZYlkI9MjNXbf1EnsWqKKKQwooooAKKKKACiiigD57+Gf/J73xX/AOwVp/8A6T29fQlfPfwz/wCT3viv/wBgrT//AEnt6+hKAPHvjv8A8lS+EH/YxTf+kz17DXj3x3/5Kl8IP+xim/8ASZ69hoAKg1D/AI8Lj/rk38jU9RXqs9nOqjLGNgB6nFAH5/fsd/Bnwd8V7TxNN4q/tHdps0CW/wBluBHw4kLZyDn7or6Dt/2Qfg/DMJGi12YA/ce/4P5KDWH+wR4J8WeDbDxenijQb3SWu57VrcXMe3zAqyZI+mR+dfT9AHOeAfA/hXwLo/8AZPhXRrfTbXOX8sEvIfVmPLH3JNfNPxJjST/goZ4NV1DAWUbAH1ENwR+oFfXNfM/jjwb4qvP24fC3i610K9l0G2s1Se/VP3UbCKcYJ+rL+dAHtHxr88fB3xn9lz539g32zHXPkP0ryP8A4J8iz/4UXJ5G3z/7Vn+0Y67sLjP/AAHbX0Le2sN7aTWtzGJIJo2ikQ9GVhgj8jXyJo/hj4tfs5eMNVPg3w3P4y8FajN5gt4ctLFjoSF5VwOM4IIoA9//AGkfsn/Ci/GP23Z5P9ly53euPl/XFeE/A4Xg/YJ8Wfad3lm01P7Pn/nn5fb23b/1qHx7qnxv+PttF4PsvAV34M8OTSK1/c6huDOqnOCWAJAIztUckda9q8SeAV8N/sz6t4A8NW8168Gg3FrbIo/eTyujEnHqzsT+NAGB+wwLX/hnXRvI2hvtNz5uP7/mnr+GP0rH/wCCg/2UfAmES7PO/tiDyc9c7ZM4/DNebfA9vjl8EfCMDyeAb3xDoOou8smnR5F1Yyg4JwASAwAPQj6Vq33hr4qftF+ONJuPGXhufwf4K0qXzfss4YSTnIzw2CzEDbnAAB4oA+kfgss4+EXhIXWfO/se13Z6/wCqWuvrkPihceINC+GOqzeB7ET6zaWqrp1skW8EgqAoXv8ALnis74Aav461v4dw33xF046frxuJVeAweViMH5Tt+lAHoB6V8h/tMo2h/ti/DPxJcKVs547eESdi6zyBh+AkT86+vK8d/ar+FF18UPBVr/YsyweINHmNzp7sdofONyE9s4Ug+qigD2I9K+RNH/4n/wDwUS1C6thui0y1ImYcgFLZU/8AQiPzq9p/xs+O+maCvh3UPg3ql74jjQQJfCN/IdsYDsAuCe/DAH2rs/2UvhPr3g/+2PG/jiQSeLvELl7hdwJhjJ3FTjjcW5OOOAKAPeq5n4jX3gmz0Er49utFg0mWQLjVHRYnfBIA38E8GvKf2ovE3xg0HXfC8PwxtdRntbgy/wBpG10xboLhk27iyNs4LdMV3Xx9+G9v8Ufhpe+GZJlgu9y3FjcPnEU6Z2k47EEqfZs0Adj4ct9It9Es4tChtYtM8lWtVtlAi8sjKlccYwc/jXyb/wAFBrK1sfE/gLxBp+2LWWuJI98fDsqNGyE9zgscVY+H/wAQvjf8J9Bi8FeI/hTqviSLT18mxvbPe26MfdUuqsGUduhxVvwd8PfiP8Yvi1p/xE+K+kjQdF0gg6do7jDNg7gCp5xuwWLcnGMAUAfU9g0k1hA9wuJWiUyL6MRz+uaztfvND8J+H9T8Q3cNvZ2llbvcXMiIFJVRk9Op4wK2RwK+ef2o5tV8eeLPDfwV0NJhDqlwl5rl0gIWG1jbdtLYxk4LY9VX1oAyvgIbqLw742/aM8W2xF7qkE9xZQtyYLKIEqq98HaB9FB71y/wm+Fup/GX4fXvxO8U+NPEEOv6lPO+nfZropFaCNiqjb6ZU8DHGO9fUGveEtN1D4d33gm2hS002fTX06OOMYEcRj2AD2Ar5h+FXxK1z4MeArz4X+JvAviG416xmnXS3tLYyQ3ayMSp3em4nkZ496APU/2OPHmt+Nvhpc2/iOdrnVtDvmsJp2+9KAAVLHueSM+1e314n+x38P8AWvA3w0uJfEkJt9X1q9a/uID96IEAKrDseCSPevbKACiiigAooooAKKKKACiiigAooooAKKKKACiiigAooooAKzPEuh6T4j0S50XWrGK9sLpDHLDKuQw/x9606KLAfOU37Lq6XdTf8IP8TPE/hqxmYlrKKUui57LyP1zXXfCb4A+EfAes/wDCRTXF/wCIfEJz/wATHUpN7qT1KjoD78n3r1+ihaCauch8WfBNt8QfA954Vu9QutPgumQtPbY8xdrBuM8dq1vA+gxeF/CWmeHobma6j0+2S3SWXG9woxk471s0ULQb1CiiigAooooAKKKKACg0UUAee/Fr4X6b8RdS8M31/qV3ZN4fvvtsKwqpErZX5Wz2+UdPWvQF+6KdRS6WA8/+NfgK7+Iuiaf4f/tj7BpH22ObVIlQl7uFCD5QOflye/PQV0viPwzpOu+ELvwtfWqnTLm1Nq8SjAVMYGPTHGPpW3RRbSwdbnz7p/7PutTQ6N4d8UfEK51rwZolys9npJsljdtmdiSSA5ZQDj/Cvf41VVVVXCgAAegp9FPW1hW1CiiigYUUUUAFFFFABRRRQB89/DP/AJPe+K//AGCtP/8ASe3r6Er57+Gf/J73xX/7BWn/APpPb19CUAePfHf/AJKl8IP+xim/9Jnr2GvHvjv/AMlS+EH/AGMU3/pM9ew0AFFFFABRRRQAUYFFFAAKMUUUAGKCMjFFFABgUUUUAGKKKKACjFFFABgUAAUUUAJgUuOMdqKKADFAGKKKACkKjOcc0tFABgUmBnOKWigAooooAKKKKACiiigAooooAKKKKACiiigAooooAKKKKACiiigAooooAKKKKACiiigAooooAKKKKACiiigAooooAKKKKACiiigAooooAKKKKACiiigAooooAKKKKAPnv4Z/8nvfFf8A7BWn/wDpPb19CV89/DP/AJPe+K//AGCtP/8ASe3r6EoA8e+O/wDyVL4Qf9jFN/6TPXsNePfHf/kqXwg/7GKb/wBJnr2GgAooooAKKKKACiiigAooooAKKKKACiiigAooooAKKKKACiiigAooooAKKKKACiiigAooooAKKKKACiiigAooooAKKKKACiiigAooooAKKKKACiiigAooooAKzPEniHQvDdgNQ8QavZaXaFxGJrqZY03HoMnjPBrTrl/iT4C8NfEPQF0LxVaSXdgs6ziNJ3iO9QQDlSD/ABGkwOjgube4tUuoZkkgkQOkinKspGQQfTFZvhrxP4d8TQzzeHtbsNVjt5PLma0nWQRv/dODwauafp9tY6XBptupW2ghWGNc5wgXAGfoK5v4Z/Djwn8OrS+tfCljLaQ30/2i4D3Dy7nxjPzE449KfUWtvM2LzxR4cs/EVv4dutc0+DWLld8Fi86iaReeVTOT0P5GteuO1j4a+EdW+I2nfEC+sZZPEGmxiO1nFw4VFAbjYDtP326jvXY0D6hRRRQAUUUUAFFFFABRRRQAUUUUAFFFFABRRRQAUUUUAFFFFABRRRQAUUUUAfPfwz/5Pe+K/wD2CtP/APSe3r6Er57+Gf8Aye98V/8AsFaf/wCk9vX0JQB498d/+SpfCD/sYpv/AEmevYa8e+O//JUvhB/2MU3/AKTPXsNABRRRQAUUUUAFFFFABRRRQAUUUUAFFFFABRRRQAUUUUAFFFFABRRRQAUUUUAFFFFABRRRQAUUUUAFFFFABRRRQAUUUUAFFFFABRRRQAUUUUAFFFFABRRRQAUmRmlryv4y+E/ir4i1ixn+H/j638NWkVuUuIZIN5kk3ZDZ2ntxSbA9UpK+V/G3hn49+DfDF74i1747afbWFnGZJHNqcn0UDZyxOABXR/sX678TfFXh7VPEnjrVLi9024ZU0szoqs4UtvcAAfL0H4VSV7ibtY+hqKarhs7SDj0NOpDCiiigAooooAKKKKACiivP/j78RYfhj8O7zxI0C3N1uW3soCeJJn+6D7Dkn2FJuyGlc9AJpK+ZhoX7S7eEV8dD4g2R1Q24u/8AhHxp6CLZjd5e7GN2PbPvXrPwC+IsPxN+HVp4h8lLa+V2t763U8RTL94D2OQR9aqxN9j0GkJHrQWxnNfNCeL/AIn/ABm+IHiDSvh14mg8KeFNBnNrJqP2YSy3UwJB257cZ4I4xnrU7uyH0PpikJGev4V8+/DHx74+8K/GAfCf4o6haarLfWxuNF1aKIRm4C5JRgOM4VuvOV75FSfF3x74+1n4vWvwl+Gs0GlXYtvtWpavPCJBBGRnCg8ZwRz1ywHFPtbqHe/Q9+zSmvmDxB4o+LHwP8S6DN408V2/jPwnq10LWeZrQQz2znuMdsZPUg4PSu9/ac8beIPDeheHtE8J3CWmseJtVj06G8ZN32ZD95wD35H60drddA9T2HI9aM1876LqHjX4W/Gzwt4M1/xrf+LND8UwTBJdQUGe2uI1z8rDnaTgY9/aui+PXibXL7xV4Z+F3g7VLnTtY1mcXN/eWpIks7JDl2BHQtjA+mO9Hawr7ns4IIyKKito/Kgji3u+xQu5zljjuT3NS0DQUUUUAfPfwz/5Pe+K/wD2CtP/APSe3r6Er57+Gf8Aye98V/8AsFaf/wCk9vX0JQB498d/+SpfCD/sYpv/AEmevYa8e+O//JUvhB/2MU3/AKTPXsNABRRRQAUUUUAFFFFABRRRQAUUUUAFFFFABRRRQAUUUUAFFFFABRRRQAUUUUAFFFFABRRRQAUUUUAFFFFABRRRQAUUUUAFFFFABRRRQAUUUUAFFFFABRRRQAVBeXENrbSXNxKkUMSl5Hc4VVHJJPoKnNfJP7YXxUF/4pg+Dum61FodtM0Z1/U5yyrDGwDCPjkjaQxx13AetJvotxpdyDVJtT/ag+LS6VaPPb/DPw5cB7mRSV+3Sjjg9yw4H91ST1Ir6x07TrTTdMh02wt47a0t4xFDFGuFRAMAAV4r8Nfif+z/AOAfB9l4Z0PxxpUVtbL8zFX3SufvO3y8kmvRvA/xN8DeN7u4tPCniO01aa2jEsyQhsopOATkDvTskuVbE3d7syfgz8K7T4a3PiCa11q81M61efanFwgXyjknauO3zV6NXKeA/iD4T8cTalF4Y1X7e+lz/Z7weRJH5UnPHzqM9D0yK6ujsPqwooooAKKKKACiiigAr5o/bp/0hfh7psn/AB7XOvqJR2ONo/8AZjX0vXgf7bvhvUtW+GFpr2kQNPd+HdQjvyiDLeUOHPHpwT7A0r2afmhrVNeT/I92KjyNmPl24x+FfNf7DWYbn4lWMf8AqIPETeWOw5cf0Fd0P2gvhp/wrUeKz4o07zDa7jp/nL9q87b/AKryvvZ3cZxjvnFYH7EvhvUtJ+G2o+JdXhaC58S6jJqCxsuGEX8JI98sfoRTtaUvT9SPso901djHpl1Iv3khdh9dpr5+/YBiX/hTN7ef8trrWrh5T3LYQfyFeu+BfH/g/wCIllqLeFdV/tGK0k+z3REEkexiOnzqM/hXgn7L/irR/hXrni/4V+ONStdDurbVpLqwlvZRFDcQuAAVdvlGQqsMnnd6g0R0k/T9SpfCvJ/oX/2p/wDRv2g/gxfQjE76hJGxHUr5kPH/AI83519HagZIbO5uLS1We6SJmiToZGAyFz7nAr5k17VbH4x/tYeE08LXC6joXg2J7u9vouYTKWyFVuh+ZYx7/NjpXX+IvjJqvgj9oJ/Cvjr7Fp3g+/tQ2laj5LKBJgZ8xySOoZTwMZU9KUfgUeuoS+K/ZI8j+MOueNtW8feFJPjt4ffw14KtrpZI10sC4iknzx50hbI4yDjtnA6mvffj74Dv/iF4W0TUvCd9bRa1ot7FqmlPKf3M5H8DEdAwwc+3vmvNP2w/iF4S8UfD2LwD4U1Sx8S6/q17AttBpsouPLAbO4smQDxgDOec9K+gvhzpV1ofgHQNGvW3XNlp0EExzn51jUHn6g04/B6MJfF6o8bt9A8dav8AESw+KfxYs9H8PaX4PsLiS3tLS6M5kcod8jN2AHIHqB71nfCnxLo2hWGtfHf4i3RsLjxVceTpMDqZJUs1P7qKNRyScZOPQVv/ALRt5ceNfFfh/wCCmjzFG1aRb3XJVbHkWETBipx3cjA+nvWH8bLOy0v9of4QWt5DFb+G7cSw28bgCCOZVwgweM/cxSjuvu/zfz2CXW/r/kv1PYvhr8SvB/xCguG8Nak001qwFxbTRNFNDnoWRuQD612NfOmn+TJ+3TcNoO3yU8ML/a5h+75m/wCXdjjdjy6+i6fRP+txdWgooooGfPfwz/5Pe+K//YK0/wD9J7evoSvnv4Z/8nvfFf8A7BWn/wDpPb19CUAePfHf/kqXwg/7GKb/ANJnr2GvHvjv/wAlS+EH/YxTf+kz17DQAUUUUAFFFFABRRRQAUUUUAFFFFABRRRQAUUUUAFFFFABRRRQAUUUUAFFFFABRRRQAUUUUAFFFFABRRRQAUUUUAFFFFABRRRQAUUUUAFFFFABRRRQAUUUUABrjvEHwu+HfiHWJ9X13wXoWpX8+PNuLizR5HwABkkegA/CuxpCaQXOB/4Up8I/+ic+Gf8AwXx/4Vs+EvAPgvwlcTXPhnwvpOkTzp5cslpbLGzr1wSByM10mfelp3AxfDPhPw34ZkvJPD+h2GmNeyebdG2hCec/PzNjqeT+dbdAooAKKKKACiiigAooooAKZLGkiMjqGVhhgRkEU+kyKGB56fgn8Kf7c/tr/hBdF+27/M3eR8u7rnZ93P4V6AkaRxCJEVUA2hQMAD0xTsig4o6B1MXwp4S8NeFY7iPw3oWn6SlzIJJ1tIFjEjerY6ms/wAc/DrwT43MTeKvDen6o8PEck0f7xR6Bhzj2zXVbhjqKXtSAwvCHhDw14Q03+zfDOi2WlWpO5kt4wu4+pPUn60/xd4V8OeLdMOm+JdGstVtc5EdxEGCn1GeQfpWypBGQcilpvUFpscX4K+Ffw+8GXbXnhnwppun3RGPPSPdIB6BmyR+FdmRxS0UAc7o/gvw/pXi7VPFlpZY1nVFRLq5kkZ2KL0VcnCj2HpS+OvBfhrxxox0fxRpMGpWe4OFkyGRh/ErDBU+4NdDRR0sFzlPh38O/B/w/tJ7bwro0NgLhg08m5nklI6bnYkn6V1dFFABRRRQB89/DP8A5Pe+K/8A2CtP/wDSe3r6Er57+Gf/ACe98V/+wVp//pPb19CUAePfHf8A5Kl8IP8AsYpv/SZ69hrx747/APJUvhB/2MU3/pM9ew0AFFFFABRRRQAUUUUAFFFFABRRRQAUUUUAFFFFABRRRQAUUUUAFFFFABRRRQAUUUUAFFFFABRRRQAUUUUAFFFFABRRRQAUUUUAFFFFABRRRQAUUUUAFFFFAAa8D/ad8beJ4/Enhf4WeCb06drPiaQ+ffKPmtrcHBK+hOGORyNvHWve2zXzZ41Cyft5eD1nA2x+HWaPP97M9K3NJIG7Rb8jF+JXwx8YfBzwqfiJ4L+JPibVLzSQsup2erXBngu48gOdvYc5wcnGcEV9DeC/GWleIPh5pvjVrmGy067skupJJ5AiQ5HzBmPAwcg59Kzfj6sb/BDxqsgBX+wrs8+vktXn/wCzHoNl4s/ZN0jw7rSyvYX9tcW8ojcqxjMz9D2ppu0gcVdM9w0nUtP1awi1DSr61v7OXPl3FtMskb4ODhlJB5BH4VarA+HvhLSPA3hCx8LaCkyadYhxCs0m9xudnOT35Y1v03a+gIKKKKQBRRRQAUUUUAFeS/tSeN/Evgv4fRt4Qs5p9b1K6Szt5EhMgtwRzIQAenAGe5r1qmttzzikxpnzb/wzl4ibw5/ak3xe8Zf8Jhs843Avm+yiTGdmzO7bnjO7GO3atP4AfFnX/EHwW8U6l4gWO417wqtxFNMAALkxxllYgcZ4wcdcZq9+0P8AGL/hH3Hw/wDA8Laz451QeTDbW43/AGTcPvvjowByB+J4ra+APwnh8BfCubw3qzLeahqwebV3ByrvIu1lB9AOM/U0tWpW26C0Tjc8ItfCeo3f7Olz8cJfF3iAeNdr6olyt8wiVRJjyvL+7twDx/TivdfFPxTbRv2d9N8dTRBtW1bS7U2dsvWS7njXaoHpuOfoK4Y/AX4gxeG5vhxb+PbKP4ezXBdojak3ywl9xiDdMZxzmmyNo3if4vLHJJFD8P8A4U2QV2ZsxyXqpgD0PlqoH1HvTbT06fkuoK69fzfQ9Y+AXhG88G/DeysdXuZrrWbom81OaWQuWuJOWGT2HA/DPeu+rw/Qf2jfDt9f6a1/4X8S6NoWrXAt9O1q9tQlrcOeF5zwDjrXt6sGAYHORVO+4lpoLRRRSGFFFFABRRRQAUUUUAfPfwz/AOT3viv/ANgrT/8A0nt6+hK+e/hn/wAnvfFf/sFaf/6T29fQlAHj3x3/AOSpfCD/ALGKb/0mevYa8e+O/wDyVL4Qf9jFN/6TPXsNABRRRQAUUUUAFFFFABRRRQAUUUUAFFFFABRRRQAUUUUAFFFFABRRRQAUUUUAFFFFABRRRQAUUUUAFFFFABRRRQAUUUUAFFFFABRRRQAUUUUAFFFFABRRRQAV84ftSabrHhb4keDPjNpenz6ha6GWtNUhgXLrAxb5sDth3HscV9H010R1Kuqsp4IIyDRrdNB0aZ8ufHD47eGfHnw7l8D/AA3N9rviDxIi2iwQ2zp9nViN+8sAOmRxxznOBXrXhuG0+DHwCtVv45LuPw9pgkukt8bpHA3SbcnHLE13en6HounzvPp+j6faSyffkgtkjZvqQMmrzxxyIUdFZT1BGQaVtHYOqv0Ob+FvjKx8f+BNN8Xada3Npa36uUhuAPMXbIyHOMjqprpqbFHHEgjijVEHRVGAKdVMAooopAFFFFABRRRQAV4f+1/8VL74a+Ao4tDbbrmru0FtJtz5CAfPJ9RkAe5z2r3Cop7e3nx50EUuOm9AcfnSkrjTPi34C/Ff4G/DXSmvbltf1TxVfr5mp6pNYF3d25ZVJbIXJPuTye2Ppz4Q/FPwx8UNOvr7wx9u8qymWGb7VB5R3MMjAyc8V2X9n2H/AD423/fpf8Klht4IQRDDHGD1CKBn8qpu5NjgP2gPHR8BfDi91K0xJrFziz0qADLS3MnCADvjliPQV534k+GOpeG/2Q9a8LWAe61y4smvdRdBl7i4ZhJL9eAVHsor3bVtD0fVrmyudS0y0vJrCXzrR5og5gk/vLnoeBzWhtG3GBj0qHG6a7lX1XkfGfxQ8YeGfGP7MPgzwP4Yvbe+8SXMtjbRadCf38Esa4csvVcEEZ96+w9Kikg021hmbdJHCiufUhQDWZp3g7wnpusy61p/hnR7TUpcmS7hso0lbPXLAZ57+tboq77+epNtvIKKKKQwooooAKKKKACiiigD57+Gf/J73xX/AOwVp/8A6T29fQlfPfwz/wCT3viv/wBgrT//AEnt6+hKAPHvjv8A8lS+EH/YxTf+kz17DXj3x3/5Kl8IP+xim/8ASZ69hoAKKKKACiiigAooooAKKKKACiiigAooooAKKKKACiiigAooooAKKKKACiiigAooooAKKKKACiiigAooooAKKKKACiiigAooooAKKKKACiiigAooooAKKKKACiiuE+M/xA/4V54Wj1SHRL7XL66uVtbOytEJaSVlJGcc4wD0BpN2GkdlLfWsV5FZyXUCXMwLRwtIA7gdSF6nHtVmviv4XXXxAvP20NFuviMgt9VudKmuIrNHytrA8UmyPA4B45788819heJ9d0vw1oF7r2s3P2bT7KIy3EuwtsQdTgAk07Wim/61F1saVFY/gvxNovjHw1aeI/Dt59s0y8DGCby2TdtYqeGAI5UjkVsUMAooooAKKKKACiiigAooooAKKKKACiiigAooooAKKKKACiiigAooooAKKKKAPnv4Z/8AJ73xX/7BWn/+k9vX0JXz38M/+T3viv8A9grT/wD0nt6+hKAPHvjv/wAlS+EH/YxTf+kz17DXj3x3/wCSpfCD/sYpv/SZ69hoAKKKKACiiigAooooAKKKKACiiigAooooAKKKKACiiigAooooAKKKKACiiigAooooAKKKKACiiigAooooAKKKKACiiigAooooAKKKKACiiigAooooAKKKKACmsg69x0p1B6UAfMWsf8pCNG/7ADf+ipa+kNc0rTtb0q50rVbWO7sbpDHPBIMrIp6gj0rwDVtC1xv26tJ8QLo2oto6aGY3vxbObdX8uUbTJjaDkjjPevbfiBrN/wCHvBuqa1pejT6ze2du0sNhAGL3DAcIAoJz9AaX2Ff+tWD+N/L8i94a0LR/Dei2+i6Dp8Gn6dbBhDbwLtRMsWOB7kk/jWjXL/CvxFqnizwHpviDWvD914ev7oSGbTrkMJINsjKAdyqeQA3IHBrqKppp6ggooopAFFFFABRRRQAUUVi+N9WvdD8J6rrGnaXNqt3Z2zzQ2UQJedlGQgwCcnpwDSbsrglc2qK474ReKdZ8ZeB7TXtd8NXXhu+meVX0+5DCSMK5UE7lU8gA9B1rH8N+PvE2p/GTWPBV34F1Cy0axhaSDXHSTyLlhs+VSUC5+ZujH7tPrYV9LnpNFec/HLx54k8Cafpdx4b8D6h4skvLkwzR2iyE26gZ3tsRjj64+tehwsXhR2UqSoJB7UIY+iiigAooooAKKKKACiiigAooooA+e/hn/wAnvfFf/sFaf/6T29fQlfPfwz/5Pe+K/wD2CtP/APSe3r6EoA8e+O//ACVL4Qf9jFN/6TPXsNePfHf/AJKl8IP+xim/9Jnr2GgAooooAKKKKACiiigAooooAKKKKACiiigAooooAKKKKACiiigAooooAKKKKACiiigAooooAKKKKACiiigAooooAKKKKACiiigAooooAKKKKACiiigAooooAKKK5jxx8QPBvgg2o8WeIbLSDdhjb/aGI8zbjdjjtuH50roDptq0YFeaf8L8+Df/AEULRR/20b/CtzwZ8TvAXjLUX07wv4o0/VruOMyvFbuSypkDPT1IpgdgBRXNWvjzwhdeMZ/B1vr9jJr9uCZbASYlUYDdD7EH8a6TNJMBaKwtB8YeGtd1nU9G0jWLa81DSpPLvreNstA2cYb8Qa5rVvjZ8KdJ1S60vUvHGk2t7aTNBcQvId0cinDKeOoINMD0KiuB0X4zfCvWr6Ox03x3oc9zIdqRfaQrMfQbsZrvVYMMjkUALRRRQAUhAPWlpCeOlAC4oxWL4m8VeH/DQsjruq21h9uuFtrUStzLK3RVHc1s54oAXFFcV4s+LHw58KakdN8Q+MNKsLxfvQPNl1+oGSPxroPDPiTQvE2mJqfh/VrPVLNzgTW0odc+nHQ+1K4GrRXFeOPiv8PPBOpRab4o8U2Wm3kqh1hfc7BT0JCA7R7nFdRo+radrGlwappV5De2VwgeGeFwyOvqCKYF2isG08YeHbvxdeeE7XUkm1qyhWe5tURiYkboWbG0E5HGc+1b1ABRRRQAUUUUAFFFFAHz38M/+T3viv8A9grT/wD0nt6+hK+e/hn/AMnvfFf/ALBWn/8ApPb19CUAePfHf/kqXwg/7GKb/wBJnr2GvHvjv/yVL4Qf9jFN/wCkz17DQAUUUUAFFFFABRRRQAUUUUAFFFFABRRRQAUUUUAFFFFABRRRQAUUUUAFFFFABRRRQAUUUUAFFFFABRRRQAUUUUAFFFFABRRRQAUUUUAFFFFABRRRQAUUUUABr5T/AG2bK11H4o/CSwvoVntbjUZYpon6OjSW4IP1FfVlfJn7demrrPxB+FmkPcS263t7NAZYjh4w0kA3L7jNTb34+o/sv0Pax8CvhDj/AJEDRs/9cz/jW14P+G/gXwhqEmoeGPDOn6VdyRmJ5bdCGZM5x19RXjY/ZP0o/wDNSvGf/gQtekfBX4T2vwx/tL7N4l1rWvt+zP8AaEgby9ufu46ZzVEnyN8V9K8VS/tQeP8AxV4PlI1TwuYNU2AZZ41jhVgB34bJHcZr7N+C/wAQNM+JXgCx8TaeQjyL5d3AWy0E6j50P8x6givF/hGqv+238UUZQymwjBBGcjbBmsa6WX9m749rdKrp8PPF8u2QAfJZz56+20nP+4T/AHamn8EYvql945L3m10/I3f2X+f2iPjIfXUz/wCjXrj/AID+CvCvjP8AaR+Ltv4p0O01aK21SdoUuFJCE3UgJGPpXXfstSRy/tCfGKSNldG1IsrKcggyvzVL9lP/AJOY+M3/AGEZv/SqWrhvH/CKb0l6o9C8bfs2/CjXtDubSy8MW2jXrRn7Pe2ZZXifscZwwz2IrnP2MPGGuXNj4i+HHia5e61PwrdeRHMzZZodxUAnvgrx7EelfRD9DXyv+yW41X9oP4s+ILP57CS68pJF+6xMrEYPfhSfxpRvzNeQ5fDfzR7X8P8A4r+HfGvjnxJ4Q0uz1SK/8PTNDdyXESLE5Vyh2EOSRkHqBXf1XtrO1t5pJobeGOSU5kdIwGc+5HWrFHQArC8e6xqGg+EdT1jStJm1i+tYC8FjFndO/ZRgE/pW7SHrSewHwj8X9K+KE/xB+H/jL4mXNtaz6lrscNlotu25LGJXQ8kHG47uep45PYfbHi1NXl8KapH4fMa6u9nKtkZG2qJih2EnsN2K+f8A9tL/AJGr4T/9jF/7NFX0p/CPpTWtO3m/0E3ad/Q8M+AvwG0Tw94SNx4+0HTda8VX8jyahcXqrdAEscBS2R0xyOc1w/wysbTwP+2hrfg3wYzxeHrrTftF7ZI5aK3l2KwxnOMEj6bsdq7z46/Gx9B1VfAPw+s/7f8AHN7+7jgi+dLPI+9J2yBzg9OpwK0/2dPhG3w9sb3W/EF6dV8Ya05m1O9Y7sEnPlqe4BPJ7n2xRF683QJLTl6s4z4G2Wk6r8bvjNN4ntrW61CO+jhVbxVbZZ4fhQ3RSAuce1Uv2ZfFln4L+AvjHxBfyH+wtJ1q9OnDP30yNiJ9WIA9zXqfxF+CPgPxzro1zVrO8t9RaPyp57G6aBriP+7Jt+8K848U6Do/ib4l+HPgp4ZsY7Twj4XCarrsUP8Aq2I5ihb1JPJzzzntUrovK3+bG7Xcvn/wDtf2ZPCuoab4TuvGPiUMfE3i2f8AtK/3rgwq3+qiA6gKpHHYnHavXq+Z7L4mfFzxzD4n8WfDv/hH7bwv4fupLe2tbyBnm1ERKGYhh93I6dOuK9n+Dfja1+Inw60nxbbQ/Z/tsR82HOfKkVirrn0yDj2xV77bf1YVrbnY0UUUhhRRRQAUUUUAfPfwz/5Pe+K//YK0/wD9J7evoSvnv4Z/8nvfFf8A7BWn/wDpPb19CUAePfHf/kqXwg/7GKb/ANJnr2GvHvjv/wAlS+EH/YxTf+kz17DQAUUUUAFFFFABRRRQAUUUUAFFFFABRRRQAUUUUAFFFFABRRRQAUUUUAFFFFABRRRQAUUUUAFFFFABRRRQAUUUUAFFFFABRRRQAUUUUAFFFFABRRRQAUUUUAFfOn7XHgbx94n8U+Bde8DaCmrzaDPNcSJJOkaht0TIDuZcg7D09K+i6MUrapgfN3/Cb/tXf9El8N/+Bi//AB+ut+FHib48ar4uS0+IHgLR9E0QwOzXVrch3EgxtXAlbg89q9koqritpY8J+GvgPxVpH7U3jzxpqGmGLQ9VtI47K685D5jARZG0HcPut1HavR/i/wCBdL+I3gHUPC2qIAtwm6CbHzQTLyjj6Hr6jI7119FTb3VHsVf3uY+ZP2MfhZ45+HOueKX8X6b9mS7WJLeYXCSCbazZPBJHBHXFc1ovhb4+eAPjF488T+D/AAHYapaa/qU8kb3d3GAYjM7owAlUjIbvX2BijFO7umTZWaPmDW7r9rDxpZS6C/h3w/4StrpDFPex3Cs6oww2073IOO4GfQ16/wDAn4ZaZ8LPA0Xh+ylN1dSOZ727ZcGeUgZPsoxgCvQKKFoPU83+G198VLn4g+KYPGel2lr4bhmYaHNEU3TR+Y2C2GJzs29QK9Iooo6B1CiiigDw39p/wL4o8Y+IPh7deHdNN7FpGs/ab5vNRPKjzH83zEZ+6emTXpnxLl8S2/gLWJPCNl9s177MyWMPmKv7xvlDZYgfLndyedtdNRUuPu8vT/MOtz4s+D/hn9of4a/2hdad8K9G1PVdRlMl1qd/fI9xJk527hMMDPPuete2fCzxN8e9T8Y29p498AaLo2hNHIZbq2uA7qwU7QB5rdTx0r2egiruKxieN9WuNC8Kanq9np9xqNza2zSQ2sCFnmcD5VAHPJxXBfs3eCdQ8N+DLnWPEiMfE3iS4bUNVZx86F8lYjn+6DjHrmvVyKAtTbcfY+UPCtv8QfhDoXi34c2Xw/1jxFHqV5cS6JqVmFMG2Vdo80/wkcEj69ua9u/Z28EXfw9+EmjeGdQdXvoUeW6KHKiSRixUeuMgZ9q9B2+9LT/r7hNahRRRQMKKKKACiiigD57+Gf8Aye98V/8AsFaf/wCk9vX0JXz38M/+T3viv/2CtP8A/Se3r6EoA8e+O/8AyVL4Qf8AYxTf+kz17DXj3x3/AOSpfCD/ALGKb/0mevYaACiiigAooooAKKKKACiiigAooooAKKKKACiiigAooooAKKKKACiiigAooooAKKKKACiiigAooooAKKKKACiiigAooooAKKKKACiiigAooooAKKKKACiiigAooooAKKKKACiiigAooooAKKKKACiiigAooooAKKKKACiiigAooooAKKKKACiiigAooooAKKKKAPnv4Z/8nvfFf/sFaf8A+k9vX0JXz38M/wDk974r/wDYK0//ANJ7evoSgDwr9qHxBpHhfxh8LfEOu3f2TTLHXppLmby2fYv2dhnaoLHkjoDV/wD4aj+BP/Q8/wDlJvf/AIzXrWo6Vpmooqahp9peKhyouIVkCn2DA4qkPCnhfH/It6P/AOAMf+FAHmX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mP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mP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mP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mP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mP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z1+z94o0Pxn+1v8S/E3hq++36Te6VZfZ7jyXj37I4Y2+VwGGGRhyO1fTtUdN0bSNNkaTTtLsrN3G1mggWMsPQ4AzV6gD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AutoShape 4" descr="data:image/jpg;base64,/9j/4AAQSkZJRgABAQEAYABgAAD/2wBDAAUDBAQEAwUEBAQFBQUGBwwIBwcHBw8LCwkMEQ8SEhEPERETFhwXExQaFRERGCEYGh0dHx8fExciJCIeJBweHx7/2wBDAQUFBQcGBw4ICA4eFBEUHh4eHh4eHh4eHh4eHh4eHh4eHh4eHh4eHh4eHh4eHh4eHh4eHh4eHh4eHh4eHh4eHh7/wAARCAHdAl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08ZeJNH8IeGb3xJr90bXTLJA9xKI2kKgsFHyqCTyR0FeVH9qn4Hjr4sn/wDBVdf/AButX9rz/k3Dxj/16x/+jo69H02xsv7Otv8AQ7f/AFKf8sx6CgDyL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1a0j9pr4M6rqtppdj4onlurydIIE/sy5Xc7sFUZMeByRya9b+w2X/Pnb/8AfoV4b+2DbW8GifDySG3ijY+PdNBKoAcbZuP0FAHvIIPSigCigDyn9r3/AJNw8Y/9esf/AKPjr1DTf+Qdbf8AXJP5CvL/ANr3/k3Dxj/16x/+j469Q03/AJB1t/1yT+QoAnooooAKKKKACiiigAooooAKKKKACiiigAooooAKKKKACiiigAooooAKKKKACiiigAooooAKKKKACiiigAooooAKKKKACiiigAooooAKKKKACiiigAooooAKKKKACiuU+JXxC8K/DvTLbUvFmomxtbmbyInETPl8E4+UHHANdBpOoWeq6db6jp9wlzaXMaywyocq6kZBBoAt0Vy3jDx/4X8J67oui65ftbXutTeTYxiJmEj5AxkDjlh1rqaACiiigAooqG8uraztpLq7uIoIIlLySSMFVFHUknoKAJqKq6TqFlqunW+paddRXVncxiSGaNsrIp6EH0q1QAUUVX1O9t9O0251C7fZb20TTStjOFUEk/kKLgWM0Vz3gDxjoHjrw5H4g8N3hu9Pkdo1kaMpllOGGDz1roaACiiigAooooAKKpa9qlnomi3usajIYrOyge4ncDO1EUsxx34FUfA/inRfGfhq28ReH7o3WnXW7ypShQnaxU8HnqDQBt0UZooAKKKKACvC/wBsj/kAfDv/ALH7TP8A0GavdK8L/bI/5AHw7/7H7TP/AEGagD3QdKKB0ooA8o/a9/5Nw8Y/9esf/o+OvUNN/wCQdbf9ck/kK8v/AGvf+TcPGP8A16x/+j469Q03/kHW3/XJP5CgCeiiigAooooAKKKKACiiigAooooAKKKKACiiigAooooAKKKKACiiigAooooAKKKKACiiigAooooAKKKKACiiigAooooAKKKKACiiigAooooAKKKKACiiigAooooA+ZP+ChNqL3wJ4Ts2bas+vpGWHbdGwz+tQ/syeJ9V+HXji++BPjafMkDGXQLpyQtxEfm2An1GSPcMKvft7f8AIq+C/wDsZIf/AEFq6L9qj4Y3njDwla+KPC/mQeL/AA4Rd6fLAMSShfmMYPrxlfcY70ovlTfS/wCiHJc1o9bfqzk/2tTn42fB3/sLH/0bFXsHxl+KXh74X6FDqGsrcXV1dP5VjYWq7prmT0UdhyMn+Z4r5V8V/Ey0+J/in4KasWSLVrXVvs+qW4PMUwkiycejdR+Xaum/aTuPFdx+174Ls/DdrY3uoWumCfTbXUGItzITMWY8jn5B36qKdvdUfN/oK+t/Jfqd3L+0L4q0CO01bx98Htd8PeHLpgP7QS4E7QA9DJHtBX6HB9ATxXefFr4ot4L+H1r450fQW8TaNLseaS2uhGYoXA2yj5TuHPPTGRXmfjKP9prxN4V1Pw/qvhLwKbG/tnt5iLkghWGMjMmAR1+orvfgH4R1Lwz8CbXwn48W0mMEdxFcL5oli+zlmIBbpjace1J7Ngt0aniX4weEdG+EUfxK+1faNLuLdZbSMHbJPIw4iA7NnIPpg+leRftHfELxRr37MjahL8P77ToNei3Tv9sDnT4VkjMbyfIP9ZyAOMceuK8L+HK+FJ/jbpnh/VNU1O5+GEGu3H9h/aQfs0k+V2hieMHKZ+oyBk19bftfKq/s3eKwgAUQwgAdB+/jpVEuTmHD41Er/sjeJNc1n4XaTpup+EbvRrTTtNto7O9lmDpfrtxvUADaOB1J617JNIkUbSSMqIoyzMcAD3rhf2dv+SF+C/X+xrf/ANAFSfH24urX4L+L57LcJ10qfYV6j5Dk/lmqrPluyaavZHnU/wC0Lq3iDXL6y+Fvw11bxjY6exS41ETrbQMw6hCwO725BPpjBOr4b+Luk/Ez4aeMrZdOu9E1zS9NuU1HS7ziWEmJ+R03LxjOAQeo5FTfsa2tja/s6eGWs1Qeck8szAfekMzhifyx+FaXjDTvh5aTeN7vS/7GTxhdaJcHUFimU3bReVwXTOQvC849KmquVSi+zKpu7T8z5/8A2X/i3q+gfCay8JeDfh/rHi/V7e5uJrwwnybe3RnJUGQggsR24r3r4G/Gmw+JF7qeg3uh3vh3xJpX/H3pt0ckLnG5TgHg4yCBjI65zXMfsFWsEPwBt7iKNVkuNQuWlYDliG2jP4AVg+DVWP8Ab+8ZLGoUPokTMB3Pk29aS1nby/Qj7La/rU7fx98cm03xzN4F8C+DdS8Z+IrZQ15HbSCKC2BAOGkIIzyM5wBnGc8VQ8I/H2+b4h2PgX4g+ANS8H6rqTBLGR5xPDM54C7gAOTxkFhk44rmf+FlTN8S/E2l/A34VWutamk4TW9XeYQRPKC3U8Z+bdySM4NcT8Vpvilc/GD4TXnxItvD1gz6/D9ks9NZnkj/AHse4uxJB7dDUQd+W/Uqeifke3fGX486T8MvHFl4a1PQ7u8+2ac95FNbyZZpMsqQhNuSWZQM57+1anwJ+JniD4hrqv8Ab3w+1bwi1iY/L+3bx54fd90OinI288EcivM/jDY21/8Ats/DeG6iWWNNNMyqwyNyPKyn8wD+FfTdOPw39QlvZeRz/wARr6z0zwFr2o6jYrqFnbadPNPascCdFQlkJ9wMfjXnPgX4qeC9D/Z1tPiANDHh3QlEgi022IkIfzWUInCglm57da7X43/8kd8Y/wDYEu//AES1eE/Cv4f2/wASv2K9G8MyagunzvJLNa3D8qkqXDldw7jqPxoV7SfoD6fP8jduf2gvHen6KnirVfgfrdt4XYCQ3gvkaVIj/wAtGi25Axzzge9esweP9L1L4WTfEDw/DLqlkunS30MC/LJLsUkx9Dhsgr359a8Du/EX7SHw80eXT/F3g3SvHnhyCAxz3NvhnkhAwSwHJGM53Jz3r234CeLPC3jL4a2Os+EtLi0jTt7wmxSNUFvIp+ZcLx3zkdQRQ1dOwr2auX/g542m+IHga18TTaFc6G88kifZLhyzrtbGSSq9celdjSDHaloYwrwv9sj/AJAHw7/7H7TP/QZq90rwv9sj/kAfDv8A7H7TP/QZqAPdB0ooHSigDyj9r3/k3Dxj/wBesf8A6Pjr1DTf+Qdbf9ck/kK8v/a9/wCTcPGP/XrH/wCj469Q03/kHW3/AFyT+QoAnooooAKKKKACiiigAooooAKKKKACiiigAooooAKKKKACiiigAooooAKKKKACiiigAooooAKKKKACiiigAooooAKKKKACiiigAooooAKKKKACiiigAooooAKKKKAPHv2ofhv4g+JOieHbHw/LYRyadq8d7P8AapWQGNVIO3CnJ59q9eRf3aqewFPoNLyDqfLfjf8AZr1J/wBoLSvHvhCXTbfR/wC0Ib+/tZZGRo5FkDP5YCkENjOCRyTXpH7QfwkuPH39k+IvDWrDRfF2hSGTTrwr8rcg+W5HOMjIPOMng5NetgUtC2S7B1ufNHiXw1+01470D/hDvENx4R0PSrgCK/1Gxkdp54v4htyevoAueldJ8R/hZ4sj+DmlfC74a3llY6cVEOp3t1OyTNFnL7QqnJckk8jjjvXudFPpYOtzyDxl8C/DerfAyH4bafGtubCENp924+dbkc+axHdiTu+vsKgh+H/jnxP+zpf/AA78dX2nDWnt/s0N9bStKsqoVaJnyoIOVAPXpmvZsUUmrp36gtLeR49+zV4e+K3hPRG8N+P5tFm0vT7aO30prJ90m1cjD/KMjGMd69X1WwtdS0260+9iWa2uYmimjboyMMEfkatUU5a7gtNj5o8N/D345/CWS90P4a3nh3xB4Xnlaa0h1h2SWzLdQNpGfzIJ5wMnO98Nvgzr2m23jHxV4x1a11Txx4msZrVpIgRBbIyYCKcdMhcnHRRjvn3mg0mrqwdbnl/7MXgTW/hx8KLXwvr8lnJfRXU0rNayF02u2RyQDn8KydC+GfiGy/am8QfEyaSx/sTUNNS1hQSsZg4jiU5XbgD5D3r2akp31uK2lj5n0r4ZfGD4W+P/ABHqfwvHh3WtD1+4+0yW2qytG8DlmP8ADjONxGQeR2zVTxf8GfjB4q8X+GfiBr3iDQ7vXNK1KKcaVEXhs7aBHD7Y32lmYsOSR+PFfUlBojpbyG9b+Z494z+HHiDWP2kPCXxCtZLEaRpNg9vco8rCYuTJjau3BHzjuK9hpMUtC0Vg63Of+JGj3XiHwB4g0GxMa3WoabPawmQ4QO8ZUZPOBk145p3wHv8AUP2ZdP8Ahnr2oW9prVhI9xBd2rNJHHL5rsvUAkENg8V9B0Cl0aA+bzp37VU3hw+E5m8FGJojbNrZlczlMY3bem7H+x/jXffDz4bX3w5+CV34Q8L6mkmuNbzyxX0y7VN5InDkYOFDbex4FepUU3qn5h2OO+D1j440/wAEWtr8Q9SttS19XkM1xb42Mpb5Rwq9BjtXY0UUXAK8L/bI/wCQB8O/+x+0z/0GavdK8L/bI/5AHw7/AOx+0z/0GagD3QdKKB0ooA8o/a9/5Nw8Y/8AXrH/AOj469Q03/kHW3/XJP5CvL/2vf8Ak3Dxj/16x/8Ao+OvUNN/5B1t/wBck/kKAJ6KKKACiiigAooooAKKKKACiiigAooooAKKKKACiiigAooooAKKKKACiiigAooooAKKKKACiiigAooooAKKKKACiiigAooooAKKKKACiiigAooooAKKKKACiiigANeJePv2iPDfhD4uWfgG80+4lDywQ3eorKoitWlPAYewwT7Z9K9b8T6ta6F4f1DWr1wlvY20lxKxOMKilj/Kvjnwb8O734mfAX4i+P8AULR5te8QXj6hpvHzqLdiyqn+9lk/Kpvr5LcdtPU+11YFQe3rS5FeXfsxeOP+E9+DujapPIr39vF9jvuefNj+Uk/UYb8am1vUPinH8bNK0/TNIspPAT2+6+vG2+aku1+B84OMhP4T1NW1aXKSn7tz0uikXoKWkMKKKKACiiigAooooA534ieM9A8B+FrnxJ4kvPs1jbgZwNzyMeiKO7H0rxtf2mxbwRa1rPwv8Zab4Wm2mPV5LTMexujkdNp9ie1eqfFP4b+HPiRY6fZeJFu3gsLoXUSQzbAzjj5hjDDGePevK/2nPjN4F0bwp4h+HkbvqPiG4tjYCxjhISJ5EG0s7ALgBgeCfwqW2hrU9rTxRokvg7/hLYdQhk0b7Gbz7UpypiC7i35A8e2K8YtP2jb1bS08Uax8OtW0zwFfXIgttea4R2AJwJHhA3KhPfJ9s9KseDvh3rln+x9N4HknWbV7nR7gxrE4Yb5NzrGGHB6hfTrXkmveOtL8S/sxaN8HtHsr+fxvIttpsmlfZHV4XikBZ2JGMYXrnvVSVpNIUdUrn1x4u8TaZ4Y8IX/ifUrhVsLO3a4Zsj5hjgD3JwB9ap/CrxHqni3wNpviPV9GGjT38XnJaed5pSMn5Cx2ryVwcY4zXkHxJgn8ceOvCfwVt5TJpulW8Go+JpE5GyIDy4Sf9ojOPQivoK3EUcSww7FRAFVVwAAOgwOlHdiu9ETUUDpRQMKKKKACiiigArwv9sj/AJAHw7/7H7TP/QZq90rwv9sj/kAfDv8A7H7TP/QZqAPdB0ooHSigDyj9r3/k3Dxj/wBesf8A6Pjr1DTf+Qdbf9ck/kK8v/a9/wCTcPGP/XrH/wCj469Q03/kHW3/AFyT+QoAnooooAKKKKACiiigAooooAKKKKACiiigAooooAKKKKACiiigAooooAKKKKACiiigAooooAKKKKACiiigAooooAKKKKACiiigAooooAKKKKACiiigAooooAKDRQelAHzx+3J4luLfwLpXgLSWJ1bxXfx2qKD/AMsgy7vzYoPoTWT4a+E/7R/h3w9aaHo3xb0Sz060hEVvbrpcTBFHbJiJP1Jr1HxF8I7XX/jVo/xI1TW5p10eDy7PTDAPKRsN8+7Oc7mz07D0r0zFKKsvUG9fJHyB+zD/AG18JPj3rnwp8UXcE41mJb23niGyOSYLuyoIGMgsMeq4r69+XmvL/iz8HLTx1448NeMbfXZ9F1bQZA0ckVuJPOUOGCtkjjOf++jVrW/hadS+NmlfEr/hJr6D+z7byP7LVMwy/K43E7uvz+n8IpptpXBrVtHpAooHAHeigAooooAKKKKACg9KKKAOH+KnxO8OfDdtG/4SJbwR6vdfZYZYYgyI/HLkkbRzn8DU3xD8HeCvEXhbVI/EejaXJbTQvLNcSQoHQhf9YHxkMAPvZ7VY+KPgHw/8RvCk3hzxFAz2zkPHJGcSQuOjoex/nXjr/s5+LLzTIvDWsfGrxDe+F4yF+wCAI7xj+AvuORjjnI9qlq6aGtGmP/YLv9SvPhJqFpdTy3Gn2OrzQadJIc5i2qcA+gJP5mvZfiB4g0fwX4R1XxZqkaLBYW7SuVUb5MfdQH1JIA+tWfBHhbRfBvhmz8O+H7NbTT7RNsaDkk92Y92J5JrlPjD8Pbz4iXfh7T7rUoYfDllfreanZFWL3uz7keRwFz1qp6vQmGm54fqreKfAX7Nuv/ES4lkt/Gnja+imubn+O0imbEaL3XbGePQn2p/i/wALx/BG++HXijwlrGrtc6rqcFhrkc968seoiUAtIykkbs5xjHUfWvon4meCNK8eeBb/AMJ6mWitrpAEkjHzQupyjL9CBXmuhfBbxZea/wCG5/iD49j8Q6V4YcSaZZw2AgLyKAEeZsksRgevTr1oT977vu7A/h+/7z3NDlAfalpF4FLQMKKKKACiiigArwv9sj/kAfDv/sftM/8AQZq90rwv9sj/AJAHw7/7H7TP/QZqAPdB0ooHSigDyj9r3/k3Dxj/ANesf/o+OvUNN/5B1t/1yT+Qry/9r3/k3Dxj/wBesf8A6Pjr1DTf+Qdbf9ck/kKAJ6KKKACiiigAooooAKKKKACiiigAooooAKKKKACiiigAooooAKKKKACiiigAooooAKKKKACiiigAooooAKKKKACiiigAooooAKKKKACiiigAooooAKKKKACiiigAJoJrxT9rH4m+KPhp4f0G68KQ2Et3qWofZWF3GWXG0kYwRg571zQ1j9rtFEv/AAi/guUDnZ568/8AkQUrg9D6Qorx39n/AOMV5491LV/C3ijQxoPizRmxd2iklHXOCy5ORg9snqDk17FTsAUUUUAFFFFABRRRQAUUUHpQAZoyK89+PHxOsfhb4NGtT2jX17cTC3sLNDgzynoM9h3NeYXni39qLTdGbxdeeE/B8unpF9ok0iOST7UkeMnv97HbJ+nalcLH0jSZFeaeEPi/ofiP4K3XxMhhkgtrK2mku7Vz80csa5aPPfJxg99wrydvin8ZtG8Baf8AGDWo/D914TvZo3l0aCFluLe2kbajrKercjg5HP5PrYFqtD6jyMcUA+nSuJ+J3j6w8G/DK88YuRKotw1nH3nlkH7pAPckfrV34TnxTJ4B0q58aXKT69cQia7EcIiWIt8wjCj+6CAT6ihdfIOiOqFFFFABRRRQAUUUUAFeF/tkf8gD4d/9j9pn/oM1e6V4X+2R/wAgD4d/9j9pn/oM1AHug6UUDpRQB5R+17/ybh4x/wCvWP8A9Hx16hpv/IOtv+uSfyFeX/te/wDJuHjH/r1j/wDR8deoab/yDrb/AK5J/IUAT0UUUAFFFFABRRRQAUUUUAFFFFABRRRQAUUUUAFFFFABRRRQAUUUUAFFFFABRRRQAUUUUAFFFFABRRRQAUUUUAFFFFABRRRQAUUUUAFFFFABRRRQAUUUUAFFFFAHy/8A8FCJvs/hTwbcbGk8rWw+xerYQnA9zV6X9qG4itSx+DfjwBV6valV6dzt4FVP+CgDrH4d8ESSMFRdeUsxOABt5Ne4L8QPh+IBu8a+GsBRn/iZw+n+9SWz9f0RUntp0/Vngv7JN7p3jj4q+MPidfanYQa9qA8kaHEX82zhBAy+5RuJCqMrkdc4PFeu614L8cXfxs0rxdZ+M3tvC9tb+Xc6IHk2zvtcbsD5erKef7teHeGNQ0nxV+3MmseAXjn02109xqt5aj9zM3llScjg5JQZ7kZr6fufFnhu18TQeGbjXbCLWp08yGwaZRNIuCchM5IwrflTW0WQ95K5tr0FLQOlFAwooooAKKKKACiiigDnvGPgvwz4ufT28R6RBqLadOLi0MjMPKk4+YYI9B1rkv2g/iho3w28E3E1zIs+sXkbQ6bYrzJPIeAcf3Rnk/h1p/7Q/wAVrD4UeCW1aWJbvU7pzDp1oTgSyY6seyjqfwHevJfgp4d8K3GvJ8Tvi38QPDmr+L7nEtvaS6pAYdNX+FVXdjcPbhfc81KSlddB35bPqb/wN+Euq2/7L2q+Edc/0TU/EqXNzIjf8u7yoBGGA9Nqkj3IrjL7S/it4k+DWlfA2b4d32m3MRhs7zXJ5kNktvE4IkUg5YkKBgV9U6LrGka1atdaLqllqVurlGltLhZUDAA4JUkZwRx71zHxt8cW/wAPPhzqfiRwsl1Gnl2MBP8Ar7huI0GOevJ9gac3q3btp6BG+mp5Zq0Fv49+NOm+EfOB8H/DuCO51SV3AjmvQv7tGPTCAZOemGFev+FfiH4G8T6lLpnh3xVpWp3kIO+C3uFZwB1IHcfSvnf4neFNU+Hf7H93HLPINc1q9gufEF0pIdnnkBkBPoMhPzq38cvDvh/wfF8H9U8FadaWOpLrNrbQS2iBHngdBv3EfeB4zn+9VLe3nb5snpp2/BH1OvSlpE+6KWkMKKKKACiiigArwv8AbI/5AHw7/wCx+0z/ANBmr3SvC/2yP+QB8O/+x+0z/wBBmoA90HSigdKKAPKP2vf+TcPGP/XrH/6Pjr1DTf8AkHW3/XJP5CvL/wBr3/k3Dxj/ANesf/o+OvUNN/5B1t/1yT+QoAnooooAKKKKACiiigAooooAKKKKACiiigAooooAKKKKACiiigAooooAKKKKACiiigAooooAKKKKACiiigAooooAKKKKACiiigAooooAKKKKACiiigAooooAKKKKAOR+Jvw48I/EjT7XT/F+mNf21pKZoUW4ki2uRjOUYE8etcCP2V/gfn/kUZv/AAaXX/xyvbKMj1oA5vwN4G8KeB9Oaw8K6HZaVC2N/kx/NIR0LMeWP1NVdR+G/hHUPiJZfEC60xn8R2UXk2919okARMMMbA2w8O3Ud667Ioo63ABwKKKKACiiigAooooAKKKKAOH+Jvwo8D/El7J/GWkyagbEMLcLdzQhN2M/6thnoOtcZ/wyv8Dv+hRm/wDBrdf/AByva8ijIpAct8Nvh/4V+HWiS6L4R05rCxlnNw8bXEkuZCoUnLsT0UcZxUfjXwDo/i7XvD+q6xNduNBuvtltaq4ELzD7ruuOSO3NdbkUm4eop9bi6GZ4m0HS/EmhXeh6zaR3en3cZimhccMp/kfftXnvgr4C+C/C/iCx1qO41vVZ9MUrpkWp37TxWIPH7pSMDgY74r1UEetKCKS01Q+lgHSiiimAUUUUAFFFFABXhf7ZH/IA+Hf/AGP2mf8AoM1e6V4X+2R/yAPh3/2P2mf+gzUAe6DpRQOlFAHlH7Xv/JuHjH/r1j/9Hx16hpv/ACDrb/rkn8hXl/7Xv/JuHjH/AK9Y/wD0fHXqGm/8g62/65J/IUAT0UUUAFFFFABRRRQAUUUUAFFFFABRRRQAUUUUAFFFFABRRRQAUUUUAFFFFABRRRQAUUUUAFFFFABRRRQAUUUUAFFFFABRRRQAUUUUAFFFFABRRRQAUUUUAFFFFAHn3x9+JVj8LfAM/iK4h+1XbutvY2obBmmYHA+gAJPsMd68h0L4X/Gn4k6ZD4i8cfFXU/C8t2olh0vSUMfkIeQG2svOMcc+5zVX9uAfaPiH8JbC5ybGbVz5qn7p/ewA5/AmvqdcdAMUo6rmBuzSPla28R/Ez4DfETRNA8aeIZ/GHg3WpfIgv5Yybi2fIHJ5PGQSCSCOnSvqK5vrO1RWurqC3VzhTLIFyfbPWpZY4ZCPMjRyp4LLnBrg/jJ8K9B+KNjpdnrl5qFsmm3X2qE2jqpZsYwdynj6U76BY79TkZFLTIUEcKRjooAFPoBBRRRQAUUUUAFB6UUUAea/tL+K73wX8FvEGu6ZdNa6hHCsVrKuMpI7BQRnuM5/CvKPCXw9/aG17wrpWtyfG+Sya/s4ro20liGaLegbaSOpGa7j9rzwX4w8e/Duz8O+ELOG5lfUI5boSzrGFjUHB+Y8/MRxXKa38I/jdZ+Hv7a0v406pNrtvFvXTkj8uyYqOI0XOMdhlamNldsb6JHojXXij4Y/AvWNT8VeIP8AhJ9a0u1uLgXhi2CQ8mNSvoDtBrwzUY/iB4Y+CGmfHaP4ia5ea5KYL69065l3WMkMrgCJYui4DDn8sV6x8EfGC/HP4J6rp3iWBINQ2zaTqqRjHzFMeYo7ZBzjsQa5Bvgz8WNT8Faf8K9e8R6APBFlMm+8tkk+3T26NuSMqRtBGBz7DrVNPmfyEmml8z0f40fESTwz8JotW0uMvrWtpFbaRbqfna4mA24/3ckn6V1Hwm8PX/hfwDpWj6tqd3qeoxQhry5uZ2ld5m5f5mJO0E4A9BXi9tqmi+KPi7qfjbVrmGDwH8NIDZWUj8xSXgXEkg9SnCjHfbjrXc+B/j14M8U+IbDQ1tda0ifU1LaXJqdkYIr8DvE2SD+lC8uv5dP8ybPS/T8z1qiheRRQUFFFFABRRRQAV4X+2R/yAPh3/wBj9pn/AKDNXuleF/tkf8gD4d/9j9pn/oM1AHug6UUDpRQB5R+17/ybh4x/69Y//R8deoab/wAg62/65J/IV5f+17/ybh4x/wCvWP8A9Hx16hpv/IOtv+uSfyFAE9FFFABRRXmvxM8b6tpfxC8I+BvD/wBgivdalkuLm6vQWjhtYsFwFBGXb7o570AelUV5t4a8aaz4i+MviDw3aGwt9D8ORRwXW8Fri7uZUDgpzhUUcHrkntXn3hj4mfFa9+I/xH8LahpNvHJo+mXN5oMIsyJJ8SFYGPPzhsdsZoA+iqK8j/Zb8c+LPHvgW/1Lxnb29vqlpqctm8UMBiCbAuQQSeQSc165QAUUUUAFFFFABRRRQAUUUUAFFFFABRRRQAUUUUAFFFFABRRRQAUUUUAFFFFABRRRQAUUUUAFFFFABRSNypHtXgPhv9oi3Wc2vibRXXa5X7RZNkHnqUY/yJ+lAHv9Fc74X8beFfEyj+xdatbmQjJi3bZB/wABbB/SuhzQAtFFFABRRRQAUUUUAeMftcfDnUfHvw+guvD6bvEGhXIvrAA4L4++g9yACPdRXP8Aw7/ak8C3GiRWnjqa68N+IbZBHe29zaybTIvBKkA4yexwa+hzXP674L8J69cfaNa8NaRqM3/PS5tEdvzIzSV1ddAetj5n8ceP9a+P3j/Q/CHwum1ix8PWF0LnU9ai322QOPlYYIwM4B5JPTivevip8S/DPwr0zSpvEY1GSK+n+yQG3jErFwM5Ysw/Pmuw0fSdN0ezFnpOn2thbL0it4ljUfgBTtT0vTtTSNNR0+0vFjbcguIVkCt6jI4NPS1g63ZZhcSRLIucMMjNPpFAVQoGAOgpaAQUUUUAFFFFABRRRQB4/wDtReJviF4N8MaZ4m8EKJrSyvA2sQC2WV3tzjkZBIAwQSOm7PasvWf2n/hZF4MfV9O1pr3UZIMwaWkD/aDKRwjDGBz1OcfWvcpEDoUZQVIwQRwRXO2vgPwZa6n/AGpbeFNEhvs7hcJYxhwfXOOtTbRofVM8u/Yy8E6t4V+G95quvWr2mpeIL99Qe3cYMUZHyAjsep/EV0/7R3je88H+AHg0INJ4l1qZdN0aJBlmuJONwH+yMn0zivTVGKydV8NaFqms6frGoaXbXWoaaxaynkXLQE9SvoaqVpego6anz38c/h/J4N/ZCHhnSUluWsJba51J0yWnPmBppD6jJJ9gB6VR+N+v+HvGEXwf0nwRqFnf6mdZtbiCKzkVntoEQbtwH3AOODj7vtX1HNbxzwPBPGkkTgq6MMhgeoIPWuc8MfDzwT4Y1OXUvD/hbSNMvJch5ra2VHIPUZA4HsKE9XfvcVrL8DqE+4M0tA6UUDQUUUUAFFFFABXhf7ZH/IA+Hf8A2P2mf+gzV7pXhf7ZH/IA+Hf/AGP2mf8AoM1AHug6UUDpRQB5R+17/wAm4eMf+vWP/wBHx16hpv8AyDrb/rkn8hXl/wC17/ybh4x/69Y//R8deoab/wAg62/65J/IUAT0UUUAFeRfGX4LR/EXx74Y8Vt4hl01tBcMIFtRJ52JFf724Y+7joa9dooA8j8N/BePRvj9q3xYXxDLM+oxuh0/7LtCblRc793P3fTvW7onw8n03XfFniU+IJ5/EOvp5EN68C4sYFB8qNE6EKTkk9TXf0UAcv8AC/wXp/gPwjDoNjNLdN5jz3N1L9+5mdtzyNjuT/SuooooAKKKKACiiigAooooAKKKKACiiigAooooAKKKKACiiigAooooAKKK8U/aY8YeI/Ctxoi6DqT2QuVmMu1VO7aUx1B9TQB7XRXxj/wt/wCI3/Qyzf8AfmP/AOJo/wCFv/Eb/oZZv+/Mf/xNAH2dRXxj/wALf+I3/Qyzf9+Y/wD4mj/hb/xG/wChlm/78x//ABNAH2dRXxj/AMLf+I3/AEMs3/fmP/4mj/hb/wARv+hlm/78x/8AxNAH2dRXxj/wt/4jf9DLN/35j/8AiaP+Fv8AxG/6GWb/AL8x/wDxNAH2aehr8/L3/j8n6j943867X/hb3xEPB8SzY/65J/8AE1wzsZHZ25ZiST6mgBYpJIpBJE7RuDkMpwQa7/wj8YPG3h0JH/aP9o2q8eTeDfx7N94fnXn1FAH1F4T/AGgvDeoKsOvWk+kzk43qDLFn6gbh+VesaLrOla1bfadJ1K1vouMvBKHA+uOlfAtWtL1LUNLulu9MvbizuF6SQSFG/MUAff8ARXyp4M+O3jLT3itdShj1yIEDDLtmI9Ay9T9Qa+jfBXiGbxHpQvZtD1HSScfu7xApb6dyPwFAG9RRRQAUUUUAFFFFABRRRQAUUUUAFFFFABRRRQAUUUUAFFFFABRRRQAUUUUAFFFFABRRRQAV4X+2R/yAPh3/ANj9pn/oM1e6V4X+2R/yAPh3/wBj9pn/AKDNQB7oOlFA6UUAeUfte/8AJuHjH/r1j/8AR8deoab/AMg62/65J/IV5f8Ate/8m4eMf+vWP/0fHXqGm/8AIOtv+uSfyFAE9FFFABRRRQAUUUUAFFFFABRRRQAUUUUAFFFFABRRRQAUUUUAFFFFABRRRQAUUUUAFFFFABXP+LvBvhvxW9u3iDTEvTbBhDukddu7GfukegroKKAOB/4U78Of+hai/wC/8v8A8VR/wp34c/8AQtRf9/5f/iq76igDgf8AhTvw5/6FqL/v/L/8VR/wp34c/wDQtRf9/wCX/wCKrvqKAOB/4U78Of8AoWov+/8AL/8AFUf8Kd+HP/QtRf8Af+X/AOKrvqKAOB/4U78Of+hai/7/AMv/AMVR/wAKd+HP/QtRf9/5f/iq76igDgf+FO/Dn/oWov8Av/L/APFV8cXSql1KqjChyB9M1+gp6Gvg/S/Duu+INVlt9F0m7vnMjZMMZKrz3boPxNAGLSmvbvCP7PWuXflz+ItSg06MnmCEebLj3P3R+Zr2Lwj8KfBPhsrJa6Sl1cD/AJb3f71s+ozwPwFAHyz4T+Hni/xO4/srRbgxH/lvMPLiA/3m6/hmvX/CP7OkCrHP4o1l5G6tbWS4X6F25P4AV78iKihVAVQMAAYAp1AHPeFvBfhfwygXRtFtbZ8cy7d0h/4EcmuhoooAKKKKACiuV+K/iLWfCvga/wBc8P8Ahy58R6jb7PK0+3R2ebLgHARWPAJPAPSrfgTWdR13wbpWsato8+j393brLPYzKwe3c9UYMAQR7gUX3A36K85+FPjnxV4q8Q+JNP8AEHgbUPDtrpdx5VldXEcqrfJuYb0LoAR8oPBP3qTx7468VaD8SPDfhzSfA1/rOlaoQL3VYY5Wisfmx8xVCo455Io7eYd/I9HooHSigAooooAKKKKACiiigAooooAKKKKACiiigAooooAKKKKACiiigArwv9sj/kAfDv8A7H7TP/QZq90rwv8AbI/5AHw7/wCx+0z/ANBmoA90HSigdKKAPKP2vf8Ak3Dxj/16x/8Ao+OvUNN/5B1t/wBck/kK8v8A2vf+TcPGP/XrH/6Pjr1DTf8AkHW3/XJP5CgCeiiigAooryb9p/4raj8I/BWn6/pulWupS3WpLZmKd2UAGOR8gr3+QfnQB6zRXyXZ/tF/G+8tIbu1+Cck9vNGskUiRzlXUjIIOOhBqQftWeMPDtzAfiF8JNQ0iylcL9ojaRMeuBIuGPfG4UAfWFFZPhHxFpPivw3Y+IdDulutPvohLDIOMjuCOxByCPatagAooooAKKK8b+Ivxh1Lwv8AtAeFPhrBo9pcWmuQRyyXbuwkj3PIuABwf9WOvrQB7JRRRQAUUUUAFFFZviTXNL8OaJdazrV9DZWFrGZJppWwqgf19qANKivGf2c/jVL8XdY8ViLSobLTNKnjWxbJMssb78M+eAflBwOme/WvX9RvLbT7Ce+vZkgtreNpJZXOFRQMkk/SgCeivmQ/tHeOvF+p3qfCT4XT6/pllIVe/uXZVkA/uqMAE9cZJ9hXZ/Av49WPxB1288J65oc/hjxVZ5MlhO5YSBfvFSQDkd1I6c80Ae0UVznxH8Z6L4B8IXvifxBceVZWqj5V5eRzwqKO7E/49q+f7b9ob4vaxpzeKPDvwWmuPC6AuJZJnMsiDqy4A7eit+NAH1HRXnfwM+LWgfFfw3JqWlRyWd7asI76xlIMkDHpz/Ep7Gue+OPxb1zwx4u0b4f+A9Bttd8X6vEZ447hyILeLJG58EE52seowBnuKAPZaK8K+Gvxi8XR/E+L4Y/Ffw7p+j+ILy3M+nXOnSM1vcgAnbglsHCtznquMDivUviR4t0/wP4H1XxTqjAW9hbtIE3YMj9FQe7NgfjQB0dFcJ8CNe8XeKfhtp3iPxpaWFnqGoqbiK3s42RY4G/1edzMdxHzde4Fd3QAUUUUAFFFFABRRRQAVDaWttaQrDa28UESjCpGgVR+AqaigAooooAKKKKACiiigAooooAKTA9KGbbySAK8u8Y/tAfCfwpqb6bq3iy2a6jbbJHaxvPsPoSgIB/GkFj1HHtRgegrjfh78UvAfj4MPCviO0v5UGXgyUmUeuxsN+ldnTsACiiigAooooAKKKKACiiigAoqvqF7a6fZS3l9cw21tCpeSWVwiIo6kk8CvNYP2g/g9Nqo0xPHGneeX2BiHEef98jb+tK+oHqVFQR3dvJaLeRzxPbsnmCVXBQrjO4HpjHevOtK+O/wt1TxMnh6z8UwNeSTeTE7ROsMkn91ZSNhP40+tg6XPTKKr6he21hYT315MkNtBG0ksjHAVQMkn8BWX4H8U6T4y8OW3iHQppZ9NutxglkgaIuASCcMAcZB5xQBuUUDpRQAUUUUAFFFFABXhf7ZH/IA+Hf/AGP2mf8AoM1e6V4X+2R/yAPh3/2P2mf+gzUAe6DpRQOlFAHlH7Xv/JuHjH/r1j/9Hx16hpv/ACDrb/rkn8hXl/7Xv/JuHjH/AK9Y/wD0fHXqGm/8g62/65J/IUAT0UUUAFfMP/BR3/kj+hf9h+P/ANJ5q+nq+Yf+Cjv/ACR/Q/8AsPx/+k81AHu/wk/5JX4T/wCwLZ/+iUrmP2pP7Db4C+LP7e8v7MLJvK34z5//ACy25/i3YrwfwZ8G/wBoa/8AB+jX2l/GdrOwuLCCW2t/ttwPKjaMFUwFxwCB+FaS/ss+O/FN9A/xN+K93q1pE4byIWklJ+hkICn3waANL9jXVdV8O/sra7r00PnJp7315ZRy5CuI4g2M/wB0spH51h6b+1L4+8WaBaW3gT4ejVvEeZJNQihilmhtog2E6YJZsE8nH1r37xr4f0rwr+z/AOIvD+i2q22n2Ph28ihjHOAIH6nuSckn1NeTf8E7dMtoPhBqWqLGv2m71V0kfHJVEQKM+nJoA7iH4xy+GvgbZ/ED4m6MdD1GcvGulRbvNkkDsqqFfBUkLuwScDv2rzex+MX7R3iey/4SPwn8IrIaC/zwC5l/eyp2I3SIzZ/2V/Os39tTOufHH4Y+ELxmOlzzLJKmflYyTqjZ/wCAqB+NfW1rDDb28dvDGscUaBERRgKAMACgDx74A/HSw+JGoXfhvWNJm8PeLNPB+06fOeH2nDFCcHIPVSMj35rxj9rXxLZ+EP2tPA/ia/jmlttN0qKeSOEZd8TXHAz3JxWh8bLaLw7+3J8PtU0tRBNqz26XYTjfukaJifXKkflVj9oHSLLXf22/hzp2oRrJbNp8MjowyGKTXDgH15UUAaF98Y/2i/7PbxbbfB22TwyFMyxSS7rnyeu4gOH6c58vFeyfAr4q6F8WPCB1rSY5bW5t3EN7ZynLwSEZHPdSOh9q75kXZt2jHcV8jfszxr4d/a/+JHhjTcx6YwncQr90FZUK8e29h+JoA9V8QfFfxXp/7RFh8Obfwj5+iXHleZqu2T5N6FjyBt4Ix1r2cdKTauc4GaWgAr5t8b/Bfx/8V/iVqE/j7xQ1l4GtL1v7O0u0ceZNGOjED5Vz/ebLewr6SpCOKAPkf/gnvbw2mt/Ea0t12xQXkMaD0VWmAH5CvQf27PEcmg/s/wB9bwuUk1i8h0/IPO07pG/NYiPxrgv2Av8AkZ/ib/2EY/8A0Oat3/gotbyTfBTSpkUlIdfhL47AwTgH88D8aAPVP2cPDtv4Z+CXhXToI1R20+O4nKjG+SQb2J/E/lXhX7XER8F/tB/Df4g6cohuLqcW1yV48wRuqnd9Ulx+FfSvwtuIrr4aeGriFg0b6VbEEf8AXNa+b/2/yLjxB8MrCMgzvqMpVe/LQAfrQAv7dV1Nr3jb4b/D1ZitnqN751yin726RIkP4AyfnX1Tp9lb2Gn29haxrHb28SxRIowFVQABj8K+T/2tR9m/ab+E17MQsO+FMnplbkZ/9CFfXIoA+RvBQHgX9vbXNBslWHT/ABBbtI8S8LueMTAgf74b8zWr4lmg8Kft7adrXiG4itNO1jRvKsriZtsav5fl7cngEspGP9setZXiBftv/BRXTVtyGNtaIZcdsWpJ/mK+j/iN8PfCPxC0qPTfFmjxX8UTboXJKSRH1V15H9aAPB/i3eWvib9s74caXoMkd3daNDJPqEkDbxCvzNtYjoQF6H++PWtH43zSfFn436F8HrGQvoeksuq+JGXodvKQkj1BA+r57V2N14b+HP7PXw71/wAWaFoqW8kVt80kkpkmuHJxHHvYkgFyOBx3rzjwLqVx8F/gDrHxa8TW5vfFniq5W7McxwWeUkwxk9QoGXI96APqS3jSGFIY0VI0UKiqMAADAAqSvlTWPHf7Q3gHwpp/xK8WvoGqeH52ikvdLgh2TWsUmNvzAdfmA6nB619N+G9Ws9e8P6frenvvtL+3S4hb1V1BH86ANCiiigAooooAKKKKACiiigAooooAKKKKACiiigAooooA8C/bR8cav4f8IaR4S8OTvb6v4qvBZJMhw0cWVD475JdR9Ca6v4UfA/wF4G8PW9mmg2Go6j5Y+1X93Asskz/xH5gcDPQCvLf24opNO8YfC7xZcIx0zTtZC3L44Q+ZE4z9RG35V9PW00dxDHNC6vHIoZGU5BB6GiPwt+YS+JLyPmb9qj4U6b4Y0H/havw8tU0DxBoUq3E32FfLSePcAxKjjIzn3GQa9S074p2I+AFt8U7qzluYf7OS5uLe2xuLg7XVcnHDZqv+1frNnovwD8USXjqDdWhtIVP8UknyqB+p/Cm/soaPcaR+z14Tsb5MSvatcFW7LLI8i/8Ajrikr8skvIJWvF+p2Xwz8W2vjrwRpfiuxtZ7W21CMyRwzEb0AYrg447V0tNRVVQqgADoBTqYkFFFFAwooooAKD0ooNAHk37Svw98UfEvw5pXh3QtTtLLTvtyy6ss0jKZoR/Cu1Tk9Tg4HAq14y+FvwutfhlqGlXvhnSLLSbSycmZYFWSEKpO/f8Ae3DrknrXoWsalY6RptxqWp3UNpZ20ZkmmlYKqKOpJNfL+t6z4q/aa1yTw/4W+1aJ8NLScLf6o6lJNRIOdiA9vbt1bsKlptOMRp2ak+hX+Bl94mvf2JvFqW8txK1rHfwaa7ZLm3CAnH0zIBWf49HhX/hgvw/9nFn9qMdqLTYF8z7Z5g8zbjnd9/Ptmvqzwp4c0fw14Ys/Dmk2cdvp1pCIY4gOCMc59SeSfXNcFJ8G/hB4W1Wfxw/hyzs3st140kkrmCAqCxkEZOxcYzwOO1ObV3fbT8BQuku+v4/5HLfHHVNX17SfCXwf0yWSPW/E0MLarID81vZoAZ2P+8QV/Ovb/D+lWeh6JZaPp8IhtLKBIIYx/CigAfyr5f0rxZfaF4I8X/tF6nYCbVddmWy8O28wOILXfsiz9SNx9ce9b8/jH4sfDXVvBepePPEWna9o/ia7jsrq3isVgfT5pBldjL94DnOfQ/WmtdOrf59BbW8l+W7PpEUUinIBpaBhRRRQAUUUUAFeF/tkf8gD4d/9j9pn/oM1e6V4X+2R/wAgD4d/9j9pn/oM1AHug6UUDpRQB5R+17/ybh4x/wCvWP8A9Hx16hpv/IOtv+uSfyFeX/te/wDJuHjH/r1j/wDR8deoab/yDrb/AK5J/IUAT0UUUAFfMP8AwUbGfhBoeP8AoPx/+iJq+nqq6jp2n6lEsOo2NreRq25UniWRQfUAjrQBhfCT/klnhP8A7Atn/wCiUrp6bDHHDEkMMaxxooVUUYCgdAB2FOoA5T4xf8kk8Yf9gK9/9EPXj3/BPcEfAmbg/wDIXn/9BSvomaKOaF4Zo0kjdSro4yrA8EEHqKh06wsdNg+z6fZW9nDkt5cEQRcnqcDjNAHz1+2x8Pde17TNC8d+EbeS41nw1OZGhiXc7xblcMB3Ksucdwx9Ks+EP2svhnd+F0uvEVze6Rq8UYFzYvau7NIByEKjBGemcV9C4HpXPah4G8F6hf8A2++8I6FdXec+dLp8TOT65K5oA+Xvhbba98dP2lYPizNpVxp3hTQsLp5uFwZSgbYo9TuYuccDpVD9r+/1vSP2q/BeseHrCS/1Gw0mK5it4xlpQk87Mo/4CGr7NtreC2hSC3hjhiQYVI1Cqo9AB0qGbTdOmvo7+awtZLuIbY53iUyIOeAxGR1P50AeC337Wnwwh8ItqVvJqEmsbCF0k2zLKJcfdZvu4z3z+FZf7GfgnxCdV8SfFrxfaSWmp+JJGNrDIMMInfezkHkZO0D2HvXvL+CvBz6t/az+FNDbUM7vtJsIjJn13bc5963gqgYAwKAPJdc+Nun6X8eLL4TvoV3Ld3flYvhMojXehYZXGe1etjpVOTSdLk1FdSk02ze9XG24aBTKPo2M1coAKD0oooA+S/2BFI8TfE3I/wCYjH/6HNXvH7QHgp/iD8I9e8LwbPtdxCJLQt2mjYOnPbJXb9Ca7Gw0vTdPeV7DT7S0aU5kMEKoXPqcDnrVs0AfJ37Pn7QXh7wX4Lg8AfE77boGseH0NqrS27sJUU/KPlBIYDj0IAOaytBuLr9oz9pHS/FVlpt1B4J8LbTHLcJjz3VtwHplmxx2VRmvqvXvCHhTX5Vm1zw3pGpyr92S6s45WH4sCa09PsLHTrRLTT7O3tLdBhIoIwiL9AOKAPBv22Ph/q/ivwTpfibw1byT654ZujdRJEMu0TbS+0dyCiNj0Bqp4X/az+HMvglL7xBNe2GuwQhbjTvszM8koHOxgNuCfUjHcV9F7R6Vz954G8F3mpDUrvwjoU97u3efJp8TOT6klck0AfPP7KGga540+K3iT46eItOksYdSLw6TDIDnY2BuBPVQihc9yTX1PTY40jRY40VEUYCqMACnUAfNfxZZvjB+0FonwvtgJvDfhhhqviFg3yySYwkJ9eoGP9tv7taX7d/h+91T4Fedplu8o0q/huZY416QgMhOPQbgfpmvZPDPg7wz4a1HU9R0PSILO81WXzr6Zcl53yTliSe7H8625oYpoWhmjSSNwVZGGQwPUEdxQB8vftD/ABc8E+KP2bjpWg6xaX+r67DbQ2+nQNumR96FlZRyu3BH1xXu/wAGdEu/Dfwo8L6Hfgrd2emQxzKf4X2jK/gTj8Kr6F8J/hvoevnXtJ8GaRaaluLCdIBlD6qDwv4AV2tABRRRQAUUUUAFFFFABRRRQAUUUUAFFFFABRRRQAUUUUAcz8TfBOi/EHwde+F9ehL2l0owynDxODlXU9iD/Ud68I0Xw5+0p8LrJfD/AIYm0LxpocHyWTXrFJ4I+y8svAGOMn2xX07RSSswufM0Xwf+J/xU8SWGr/GvWLC20WxkEsOgaaTsdv8AbPT2JyxxwMV7l8QLPxIvgLULTwJJa2euLbhNOaRVEUbAgDIIIxjPaunopvVWBb3Oa+GsXiuDwTpkfje4t7jxCIj9ulgChGfccY2gDpjoK6WiihiSsFFFFAwooooAKD0NFFAHhf7W/gP4i/EbQNM8P+C3sU0/zml1Fbi6MXmkY2LwOR1P1xXN+H9M/am8P6Ja6No+k/DmzsLSIRW8MRYKij8fxz3PNfTFFCVh3OL+EbfEZvDs/wDwsyPR01f7U3lDTCTF5O1cZz/Fnd+GK5n9ovRvFfjDTtH8CaBaXCaXrN4q65qSFQLa0U7mXk5JbGOAf1r1rApMCk9WhI8y+N/w2HjH4NT+CtCMNlLbJC2nKeEVoSCin0BAx+Nea3fh/wCKXxV1jwXo/jDwWvhfSvDV5He6hePeJL9tliACiJV5Cnk8+vXivpjFGKfW/wAw6CLwAKWiigAooooAKKKKACvC/wBsj/kAfDv/ALH7TP8A0GavdK8L/bI/5AHw7/7H7TP/AEGagD3QdKKB0ooA8o/a9/5Nw8Y/9esf/o+OvUNN/wCQdbf9ck/kK8v/AGvf+TcPGP8A16x/+j469Q03/kHW3/XJP5CgCeiiigAooooAKKKKACiiigAooooAKKKKACiiigAooooAKKKKACiiigAooooAKKKKACiiigAooooAKKKKACiiigAooooAKKKKACiiigAooooAKKKKACiiigAooooAKKKKACiiigAooooAKKKKACiiigAooooAKKKKACiiigAooooAKKKKACiiigAooooAK8L/AGyP+QB8O/8AsftM/wDQZq90rwv9sj/kAfDv/sftM/8AQZqAPdB0ooHSigDyj9r3/k3Dxj/16x/+j469Q03/AJB1t/1yT+Qry/8Aa9/5Nw8Y/wDXrH/6Pjr1DTf+Qdbf9ck/kKAJ6KKKACiiigAooooAKKKKACiiigAooooAKKKKACiiigAooooAKKKKACiiigAooooAKKKKACiiigAooooAKKKKACiiigAooooAKKKKACiiigAooooAKKKKACiiigANFcr8V/Cd1428DX/huz1y40Oa72bb6BSzxbXDcAMvXGOtXPAWg3Hhnwbpfh+41OXVZrG2WFryZcPOR/ERk8/iaXcOxvUma86+FHw31HwR4h8SareeL77XU1q486O3uIyq2g3Mdqku2R82OAOlHj34a6h4n+JPhvxdb+ML7S7fRSpk02KNjHd4ct8xDgDg4+6afYO56NRQOlFABRRRQAUUUUAFFFFABRRRQAUUUUAFFFFABRRRQAUUUUAFFFFABXhf7ZH/ACAPh3/2P2mf+gzV7pXhf7ZH/IA+Hf8A2P2mf+gzUAe6DpRQOlFAHlH7Xv8Aybh4x/69Y/8A0fHXqGm/8g62/wCuSfyFeX/te/8AJuHjH/r1j/8AR8deoab/AMg62/65J/IUAT0UUUAFFFFABRRRQAUUUUAFFFFABRRRQAUUUUAFFFFABRRRQAUUUUAFFFFABRRRQAUUUUAFFFFABRRRQAUUUUAFFFFABRRRQAUUUUAFFFFABRRRQAUUUUAFFFFABRXnPxs1r4paPDpjfDPwzp2uSStIL0XcmzylG3Zj51znLflXl83jr9quGJ5Zvhl4ZjjRSzO10AFA6knzuKVx2Ppaivnf9lv40eO/in4m1i01zQtLt9L06LabuxV9pm3ABNxYg5GTxX0QDmnYlMKKKKBhRRRQAUUUUAFFFB6UAFFch8XPHukfDjwReeJ9YDSRw4SGBPvzynhUH1P5DNeL3vxY+Pul+HE8dat8M9HHhjaJ5bSG4f7bFb9d7ZPHHP3fqBSTA+l6KwPh74q0nxr4Q0/xNosvmWV9EJEz95T0ZT7g5B+lbk7rHE0jsFVRkk9AKb03Ba7D6K+cbD4yfFD4i6xqH/CofBelXGg2EzQ/2nq87Itw6/3ApGP16jJHSul+DXxi1bX/ABrffDzx/wCHE8OeLrSLz0jjk3Q3Ufcpkk5xz1ORn0NCuweh7TRXhfiH4ifEfxL8Ude8G/C+w0BIfDkS/wBo3ur+YyyTMMrEgQjHQjJ9D0rr/gN8RJPiJ4Ll1K/09dN1awu5LHUrZWysc0Z5wT2P/wBahaq4PR2PRc0V5f8AC7x5rXjn4ieLPsMdkPB2izjT7W4VCZbu6HMrBs42L0wBzkHNeoULa4dbBRRRQAV4X+2R/wAgD4d/9j9pn/oM1e6V4X+2R/yAPh3/ANj9pn/oM1AHug6UUDpRQB5R+17/AMm4eMf+vWP/ANHx16hpv/IOtv8Arkn8hXl/7Xv/ACbh4x/69Y//AEfHXqGm/wDIOtv+uSfyFAE9FFFABRRRQAUUUUAFFFFABRRRQAUUUUAFFFFABRRRQAUUUUAFFFFABRRRQAUUUUAFFFFABRRRQAUUUUAFFFFABRRRQAUUUUAFFFFABRRRQAUUUUAFFFFABRRRQA1sZr5i/aM8c658QfF8PwL+G82bm5bbr+oLkpbQj7yFh0GPvevC9zXYftTfFubwPo9t4W8M/wCkeMNe/c2US4zbox2mVvTnhfcE9Aasfs3/AA/8PfDLwq0l/rGn3fiXU8TareNcqzM552Ak52g5+pyaSXNq9kNvl23O8+F3gbRPh74MsvDWhw7YLdf3kpGHnkP3pG9yfy6Vg/DHw98TNJ8c+KtQ8Y+KLXVNCvZ92jWkTszWqb2OGBjXHylRwW6V3ltqWn3EnlWt9azvgnbHKrHHrgGq+k+I9A1bULzTtL1vTb68sW23cFvcpJJA2SMOqnKnII59Kd3e5NtDVHSiiigYUUUUAFFFFABRRQelAHzR+2vm/wDEHwu8PSE/Zr7Xw0q9m2mNRn/vs19E6vZw3mi3VjNGrQzW7xMp6FSpBFfPv7cVnc2el+CvG0MTSQ+HtbSW5KjO2NivP5oB+Ir2LxP458Pab8NLrxp/alq+kixNxDcLICsoK/KFPck4AHXNQ/4TXqNfHH0/U8h/YIvJD8Lda0pmJi0/X7iKH/ZUqhx+efzr6D1Kzg1CwnsbpN8E8bRSrkjcrDBGRyODXhP7D2lTaT8Epta1CM239r6lcagDJxiIhVBPt8hOfQ17PpPibw7rGlzappGuabqFjAWE1za3SSxIVGTuZSQMDmtJ+fZEx627lHwl4a8LfDnwk2maLbxaVo9p5k7B5iVTPzMxZiTj618+fDmZvi9+1lP8SNFt5Y/DHhmzNjBeFCFvJSrrx7fvHPsAueoqhqOuaz+0p4sutLt9YHhz4Y6bceXPKZRHNqjKegyehH4AHnJ4r6U8E6f4S8M6LZ+HPDDadBaW6bIbeCVST3JODkk8knrSje/M/kEusUeIvN4k+Dvxl8a603gnX/Eug+LGjurabRbb7RJFcID+7kXI2gl2+b6deQMHTP8AhK/hf8FNTju7MWnjr4g63KbCwjfe1u85HXHdFJJ9CQPWvq1uhJxjvXgfw63/ABR+N2sfEeVTJ4e8MmTS9ABOVlnH+unHt2B9x6VKX2fL8CuvN/VzuPh4vgj4V+E9F8BXPifRbS+t4FDx3F5HFNcSt8zvtYgncxJ+mK9FVlYBlYMCMgjoRXyF8GfCfhv4gfDj4p+KvG2mWt7rs2r3yS3NwmZbQRxKyBCeU2knp6Adq9h/ZA1XU9Y+AHh661WaWedBLCkkhyzRpIypyevAA/Cr3u/R/eRbl0PXqKKKRQV4X+2R/wAgD4d/9j9pn/oM1e6V4X+2R/yAPh3/ANj9pn/oM1AHug6UUDpRQB5R+17/AMm4eMf+vWP/ANHx16hpv/IOtv8Arkn8hXl/7Xv/ACbh4x/69Y//AEfHXqGm/wDIOtv+uSfyFAE9FFFABRRRQAUUUUAFFFFABRRRQAUUUUAFFFFABRRRQAUUUUAFFFFABRRRQAUUUUAFFFFABRRRQAUUUUAFFFFABRRRQAUUUUAFFFFABRRRQAUUUUAFFFFABSUtFAHmvxM+B/w8+I+vxa74s0u5ur6K3W2R47ySICNWZgMKQOrtzXK/8Mn/AAUP/Mv33/gzn/8Aiq90ooA8y+G3wL+HXw78QnXvCulXNrfmBoC8l5JKNjEEjDMR2Fbfgv4a+E/CHifXPEeh2E0Go65J5t/I9w7iRtzNwpOF5Y9K7KigVgFFFFAwooooAKKKKACg9KKKAKOu6Tp2uaRdaTq1nDe2N1GY54JV3K6nsRXjFr+yr8KIdVF41nqs9qr+YmnS37tbKfp1I9ia91ooAo/2ZZjSDpKW6RWXkfZxFGNqrHt27RjpxXH+GfhH4K8N+AtV8D6Tp9zBomq+Z9rhN3IzNvUK2HJ3DIA6Gu+opWA8MP7KHwVJ/wCRevh7f2nP/wDFVteBv2efhd4J8U2fibw9o11BqdkWMEj30sgXchQ/KzYPDGvWaKdwMrxTpMmueHNR0dL64sDe27wfabcjzIgwwWXOQDzxVL4d+EdL8D+DdO8L6NGVs7GLYrNjdI3VnbH8THJP1roqKAPGvFv7PfhvW/EGqalZ+IPEuh2utSeZrGm6bfeVa3zZ5Lrg9e+PU9K9T8N6Lp3h7QrPRNHs47Ows4hFBCnRFH+fzrSooW1gYUUUUAFeF/tkf8gD4d/9j9pn/oM1e6V4X+2R/wAgD4d/9j9pn/oM1AHug6UUDpRQB5R+17/ybh4x/wCvWP8A9Hx16hpv/IOtv+uSfyFeX/te/wDJuHjH/r1j/wDR8deoab/yDrb/AK5J/IUAT0UUUAFFFFABRRRQAUUUUAFFFFABRRRQAUUUUAFFFFABRRRQAUUUUAFFFFABRRRQAUUUUAFFFFABRRRQAUUUUAFFFFABRRRQAUUUUAFFFFABRRRQAUUUUAFFFFAHlH7S3xMu/hz4Us49Dt4rrxHrd0tjpcEnI3twXI77crx6sK818V6D+0P4D8Iv4+b4mx+ILjT4zd6no01mogMSjLhCBk4GTwF4H4Vb/aeRbr9ov4NWc43QfbZZMHpuDxkfqBX0H4mgiufDWp29wqtDJaSo6noVKEEGpbtBz66/gP7aj/Wpk/CzxhY+PPAGk+LLBTHFfwB2jJyYnBw6fgwIrpwQc47V83fsXWA8Q/sy3ug3U0sUF1cXtpvQ/MiuMErnuN1evfBn4e2Hwy8Gr4X03ULzULdJ3mEt1jflzyOABjitJq0nYmL0O1FFFFSMKKKKACiiigAooooApa5q2m6HpVxqusX0FjY26b5ridwiIPUk18p+Jf2h9R8XfG7wbofgaa8tPCz6wlvPetEUGpHcA6ruHCAEcdfm5xxX1J4s8O6P4q0G40LXrNbzTrnb50LMVDhWDAEgg4yBXzn+0Zpmn6P8bvgnpuk2VvY2cOolYoIIwiIPMj4AHAoj8cb9wl8EvRnvfxM8R/8ACIfD7XfE3liRtOsZJ0Q9GcD5QfYnFfNV9qPxV8NfBnS/jlJ8RdR1K5maC9vdEuEX7CbeVwBGqjlSAy8jFfUXjTQLXxR4R1Xw7eEiDUrSS2dgOV3qRuHuM5/CvnaT4U/GPWPAunfCLXLrw/D4Ps5Y0l1a3kY3U9tG25UEZ4B4H5CpV7/d/wAEeltT1b4y/ENfCnwmHiDT4zJqmqRxW+k24+/JcTgbAB3xnP4V0fwq0fWdD8BaTp/iLV7vV9XWAPe3VzIXdpW5YZPYE4A9BXi8d9o/i74yXfiLULqGHwJ8MYDbRSSH91Je7cO/vsAA+oGOtegeBvjt8PvF/iC30LTby+tru7Bay+22bwJdgdTEzcN/OqXl1/InVb9PzPUR0ooHIooGFFFFABRRRQAV4X+2R/yAPh3/ANj9pn/oM1e6V4X+2R/yAPh3/wBj9pn/AKDNQB7oOlFA6UUAeUfte/8AJuHjH/r1j/8AR8deoab/AMg62/65J/IV5f8Ate/8m4eMf+vWP/0fHXqGm/8AIOtv+uSfyFAE9FFFABRRRQAUUUUAFFFFABRRRQAUUUUAFFFFABRRRQAUUUUAFFFFABRRRQAUUUUAFFFFABRRRQAUUUUAFFFFABRRRQAUUUUAFFFFABRRRQAUUUUAFFFFABRRRQB86/tn6NqdofBvxM0u2kuR4T1NZryOMZbyGZCW+gKYP+9Vz4pftE/Ds/CfUbnw14kttQ1rUbJoLCxhy1ws0i7V3p1XaTk59OK96nijmiaKaNZI3G1lYZBHoRXLaZ8NvAGmax/bGn+DtEtr/duE8dmgZT6rx8p9xilbRxew72al1OL/AGdtBf4W/s9WP/CQxSW81tbTalfoFy8e7MhXH94LgEeoruPhh480D4jeF18R+G3uHsGmeENPF5bbl68fjXR3NvBc28lvcwxzQSqUeORQyup4IIPBHtVfRtJ0vRrP7Fo+m2enWoYsIbWBYo8nqdqgDJptttkpWVi9RQKKBhRRRQAUUUUAFFFFABXzT+1J/wAl/wDg1/2FG/8ARkdfS1Z+oaLo+o3tre6hpVjd3Vo262mnt1d4T6oxGVPA6UfaT7MHs13L6nIrzj9ojxzceCfh5PJpCtL4h1SRdP0aBF3NJcycKQO+3lvwx3r0ftWHrnhPQNa13Stc1PTkub/SXaSxldjiFj1YDOM+5FJq+gJ2Pnr42+AZvAv7Hp8O2AkuJbee2udXlQEtMzSBpnOOoyfyAqP49avoPiC2+Dlj4MvLO71E6zay2SWkis8duqDfkLyqjjP0r6fu7a3vLWW1ureOeCVSkkciBldT1BB4IrkvB/ws+H3hHWJdX8O+FdP0+/lBBnjQllBPIXJO0fTFNPXXvcXT+up2afdGetLQOBiigYUUUUAFFFFABXhf7ZH/ACAPh3/2P2mf+gzV7pXhf7ZH/IA+Hf8A2P2mf+gzUAe6DpRQOlFAHlH7Xv8Aybh4x/69Y/8A0fHXqGm/8g62/wCuSfyFeX/te/8AJuHjH/r1j/8AR8deoab/AMg62/65J/IUAT0UUUAFFFFABRRRQAUUUUAFFFFABRRRQAUUUUAFFFFABRRRQAUUUUAFFFFABRRRQAUUUUAFFFFABRRRQAUUUUAFFFFABRRRQAUUUUAFFFFABRRRQAUUUUAFFFFABTHkRCoZlBY4UE9a5v4n+M9L8A+D7vxNq8d1LbW5VRFbR75JHY7VUD3JAr5Ph8YfELxd+1B8OdV8XaXPoOl3VxJJpOlu5BSIKQXdeu5uOSPoKIrmlYHomz7XoqtqV7a6bp1xqF9MsFrbRNLNK3REUZJP0ArP8H+KPD/i/R11jw1qkGp2BkaMTw52ll6jn0pAbNFAopgFFFFABRRRQAUUUUAFFFFABRRRQAUUUUAFFFFABRRRQAUUUUAFeF/tkf8AIA+Hf/Y/aZ/6DNXuleF/tkf8gD4d/wDY/aZ/6DNQB7oOlFA6UUAeUfte/wDJuHjH/r1j/wDR8deoab/yDrb/AK5J/IV5f+17/wAm4eMf+vWP/wBHx16hpv8AyDrb/rkn8hQBPRRRQAUUUUAFFFFABRRRQAUUUUAFFFFABRRRQAUUUUAFFFFABRRRQAUUUUAFFFFABRRRQAUUUUAFFFFABRRRQAUUUUAFFFFABRRRQAUUUUAFFFFABRRRQAUUUUAQ3VvBcoI7iGOVQwYB1DAEHIPPcV83fHEf8Zg/Cb/cl/rX0sa+ePjNo2sXn7V3wv1S00m/uLC1WX7RdRW7tFDnP33Awv4mhfHH1/Rj+zL0/wAj33VdPtNV0y502/hE1pdRNDNGSQHRhgjI55BPSszwN4P8OeCNCXQ/C2mpp2nLI0ggWR3AZupy5J7etW/EuoT6T4c1HVLWykvprS1kmjto87pmVSQgwCcnAHQ1znwY8Zat458GJr2teFrzwzeNPJEbG6Dbwq4w3zKpwc+lJC6HbUUDpRTAKKKKACiiigAooooASlrnviLrt94Z8Faprum6PPrN3ZQGWKxhzvnI/hGATn8DUPwy8Rah4q8DaZ4g1XQ7jQ7y7jZ5bC4DeZAQxXB3Kp6DPQdaSA6eg15z8P8Ax/r3iT4ieJfDWoeC9Q0ix0hsWupTB/Lvfm2/JlAOnPBNHxS8f674R8TeGdK0rwbf69b6vdCG6urYOVsl3qu9tqNx8xPJHSn2DuejUU1D8tOoAKKKKACiiigAooooAK8L/bI/5AHw7/7H7TP/AEGavdK8L/bI/wCQB8O/+x+0z/0GagD3QdKKB0ooA8o/a9/5Nw8Y/wDXrH/6Pjr1DTf+Qdbf9ck/kK8v/a9/5Nw8Y/8AXrH/AOj469Q03/kHW3/XJP5CgCeiiigAooooAKKKKACiiigAooooAKKKKACiiigAooooAKKKKACiiigAooooAKKKKACiiigAooooAKKKKACiiigAooooAKKKKACiiigAooooAKKKKACiiigAooooAKTFYXjXxh4Z8F6fFqHinWbXSbSaUQxy3DEBnIJ2jHfAJ/CuT/4X18Hf+ig6L/38P+FAHpOO1GBmuL8JfFX4d+LNYXR/Dfi3TdTv3RpFggcliq9T07VpT+OfCMHjJPB02vWUfiCRQyWDPiVgRkYH05osB0dFHasLSfF/hrVvEWoeHdN1i1udW03/AI/LVGJeDt81AG7RXBa78Y/hhoOr3Okax400qyv7V/LnglkIaNvQ8UaP8ZvhXq97HZ6f480Oa4kIVIzchCx9BuxmgDvaKarBuVwR606gAooooATGRSbVpl1cQWtvJcXM0cMMal3d2CqqjqST0FcFF8bPhPNqY06Px9oTXJbaF+0gKT6bvu/rR1A9B2igqKjE0TQiZZFMZG4ODwR65rhNL+M/wt1TxMPDdh400yfVWk8pYVZsO+cbVcjYx9gTS8g8z0AUVBdXVva2kt1cyrDBCjPI7nAVQMkn2xWd4P8AE2i+LtBg13w9efbdOuN3kziJ0D4JBIDgEjIPOMUwNiiiigAooooAKKKKACvC/wBsj/kAfDv/ALH7TP8A0GavdK8L/bI/5AHw7/7H7TP/AEGagD3QdKKB0ooA8o/a9/5Nw8Y/9esf/o+OvUNN/wCQdbf9ck/kK8v/AGvf+TcPGP8A16x/+j469Q03/kHW3/XJP5CgCeiiigAooooAKKKKACiiigAooooAKKKKACiiigAooooAKKKKACiiigAooooAKKKKACiiigAooooAKKKKACiiigAooooAKKKKACiiigAooooAKKKKACiiigAooooA+af+Cg0aSfDjwwki7lbxFCrD1BikzXpVh8D/AISvZws3gHRSxjUk+SeuPrXmn/BQqITfDTw1EWKiTxBEhI6jMUnNFp+yT4XltopP+E48XqWRWwLpOMj/AHaUdn6/ogluvT9T2fwt8Mfh94V1ZdW8O+E9M02/VGRZ4I8OFbqM+9fI/wC0l4d8R6/+1VrU3hOZ49Z0fRINUthHne5iCEqvvgnjvjHevpL4NfBLSPhjrN5qmneI9d1N7qAQtHfzK6qN2cgADniuC0zn9v7VR/1LK5/KOqSvJfP8gv7r+X5o9L/Z8+Jln8T/AIf22sKVi1O3/wBH1O26GGcDn8D1H1x1Bryz4BAf8NefFr/dX/0YtZHxEtbr9nn45wfEHSYX/wCEI8TTeRrNvGPkt5jzuAH4uOP747itH9nK7tr/APau+Kd7ZzJPbXEKSxSIcq6s6kEH0IohrLm8mKS5YuPoYXw38H+GfGH7X/xQs/E+i2mq28H7yKO4XIVtyDI/CvXfGn7OHwm17RbiytvCtrpN0yHybuy3I8T44PXBGex61598Bv8Ak8v4rf7n/s6V9QswHWk0lCPoVd88vU+c/wBjXxVrqr4m+GHia6a71HwpcmGGZmJLQ7iuMnkgFePYivTPh/8AFjQfGvjnxL4Q0yx1OC+8OzNDdyXEaCKQhyh2EMSRlT1A4rxn9lphrP7SfxZ8R2Xz6c05gSVeVZvNOMfghNfUUVvFG7SJGiu/3mCgE/WndtJvsTazkl3JaKKKQzyH9p/wV4z8f+F9K8N+F54obGa/VtYLT+W7W4xwvr3OPYU/xX8F/hPb/DO80ifwvpVlZWtm7fbBEBPFtUnzDL94nvyea9S1K+tdOsZr6+njt7WBDJNLIwVUUDJJJ6Cvl7xX4n8T/tIa7P4M8Bm40vwBbTeXq+tspX7Zg58uMdwR0XvwTgcVNr3ih9m9kQfBHW/E19+xT4seO4uJ57CO+ttOnYkubdYweD143OB6Yx2rJ8dab4Ug/YR0HULSCxj1ARWkttPGFExuzIPMww5Lffz7D2r6p8H+FNF8K+ELPwto9mkWmWsPkrERneD94t6liST65rz6P4D/AAh8N6vJ4ubRFt0sXa98ua6c2luy/MZBGTtGMZ9Biqla7d+34Cjol8zC+Ouuazq/hzwp8KtJkdfEPiyKJb9x963tFUG4dvTPI/OvafDGjWPh3w/YaHpsQis7GBIIV9FUYGffjmvmTR/GE2l+GvGH7SGq6eLi71OQab4ZtZM/u7YPsj+m5huOOuD610SePviz4A1rwje/Ea+0TVdE8UXSWjx2dsYZdOlkAKDPRxzg59DQnf5/0kK34fpuz6MFFIvSloGFFFFABRRRQAV4X+2R/wAgD4d/9j9pn/oM1e6V4X+2R/yAPh3/ANj9pn/oM1AHug6UUDpRQB5R+17/AMm4eMf+vWP/ANHx16hpv/IOtv8Arkn8hXl/7Xv/ACbh4x/69Y//AEfHXqGm/wDIOtv+uSfyFAE9FFFABRRRQAUUUUAFFFFABRRRQAUUUUAFFFFABRRRQAUUUUAFFFFABRRRQAUUUUAFFFFABRRRQAUUUUAFFFFABRRRQAUUUUAFFFFABRRRQAUUUUAFFFFABRRRQB4l+1/8P/FnxC8E6Np/hCygu72y1ZLt0lnWJQixuM5YjPJHFYMOu/tbwxJGvgPwMVRQozdHsMf896+i6KSVgep4v8O9Y/aMuvF1nD448I+FLDQWLfap7K43SoNpxtHnN3x2NJY/D/xPF+1tf/EN7SIeH5tEFmk/nrvMoCcbM7scHn2r2mimtGmBz3xB8JaV438Iaj4Z1qESWd9CUJxkxt1V19GUgEe4rwX9kb4L+NPhd488S3XiKGBtPubYW9ncx3CuZgsmQSoOVyo79K+m6KI+67oHqrHypdeB/jv4R+O/jLxx4D8M6BqFtrcpWNtQu1H7v5TkKJFIOR3rS1u1/a18YWj6NdW3hPwraXC+XPd2kwaQIeGx8zkHHpj6ivpmijokx31ucB8DPhjpXwr8ExaBp0jXNxI/nXt24w08pGCcdgOgFV/hwfiufH/ij/hNEsl8MiZv7CMJi3mPzDjftO77mOtej0U763JtpYKKKKQzwj9r3wf8TPHfhrTfDfgW0imsJJTLqe+7SHzAuNiHcQSuck49BXM+FP8AhqDwtoFpoOg/DXwBZafaRiOGKO5OAB3J8/JJ6knkk5r6dooWlwetji/hFefEa+8Ozy/EzSNJ0vVhcssUWnSb4zDtXDE72+bO7v2HFct+0jp/inxVpGk/D/w7aXSW2vXaxaxqMa/JaWYOX5z95sYA78jvXrtJih62BabHlfxy+Gb+KfghL4J8NJDbS2SQPpsZwqZgI2ofTIGM15vqem/Ej4uat4I0PxB4CuvC+n+HL+K+1W9ubhWWeSJcBYQOSDz+fXivp2jFC0dwtpYReFFLRRQAUUUUAFFFFABXhf7ZH/IA+Hf/AGP2mf8AoM1e6V4X+2R/yAPh3/2P2mf+gzUAe6DpRQOlFAHlH7Xv/JuHjH/r1j/9Hx16hpv/ACDrb/rkn8hXl/7Xv/JuHjH/AK9Y/wD0fHXqGm/8g62/65J/IUAT0UUUAFFFFABRRRQAUUUUAFFFFABRRRQAUUUUAFFFFABRRRQAUUUUAFFFFABRRRQAUUUUAFFFFABRRRQAUUUUAFFFFABRRRQAUUUUAFFFFABRRRQAUUUUAFFFFABRRRQAUUUUAFFFFABRRRQAUUUUAFFFFABRRRQAUUUUAFFFFABRRRQAUUUUAFFFFABXhf7ZH/IA+Hf/AGP2mf8AoM1e6V4X+2R/yAPh3/2P2mf+gzUAe6DpRQOlFAHKfF7wd/wsD4cax4P/ALR/s3+0olj+0+T5vl4dWzs3Ln7uOo615YnwY+MiIqJ+0hqyqoAAGgpwB/22r36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qXn7P3xA1nU9Gm8VfHG916y0rU4NSS0n0RVVpIjxyJuDgsM843HivoiigBFGM0UtFAH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AutoShape 5" descr="data:image/jpg;base64,/9j/4AAQSkZJRgABAQEAYABgAAD/2wBDAAUDBAQEAwUEBAQFBQUGBwwIBwcHBw8LCwkMEQ8SEhEPERETFhwXExQaFRERGCEYGh0dHx8fExciJCIeJBweHx7/2wBDAQUFBQcGBw4ICA4eFBEUHh4eHh4eHh4eHh4eHh4eHh4eHh4eHh4eHh4eHh4eHh4eHh4eHh4eHh4eHh4eHh4eHh7/wAARCAHdAl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r5n1S8/aG8Y/E/wAbaf8AD/x7oek6RoWopaJb39nEWXdEr8H7O5I5PJOaAPpi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A/2V/F3xG1rxj8RPC/xF8QW2s3fhu4tLeN7e2iijVn8/eVKRoWB2L94du1e+UAFeP/AAK/5Kj8X/8AsYYP/SZK9grx/wCBX/JUfi//ANjDB/6TJQB7BRRRQAUUUUAFFFFABRRRQAUUUUAFFFFABRRRQAUUUUAFFFFABRUdykkkDxxTNC7KQsigEqfUAgj8653RtB8RWeqfar7x1qmpW2f+PSaytET/AL6SIN+tAHTUUCigAooooAKKKKACiiigAooooAKKKKACiiigAooooAKKKKACiiigAooooAKKKKACiimXE0VvBJPPIsUUal3djgKoGSSewxQA+iszw94g0LxFZteaDrFhqlsr7GltLhZUDehKkjNW9SvrLTbGa/1C7htLSBS8s0zhERR3JPAFALUsUVU0jUtP1fTodR0q+t76znG6Ke3kDxuM4yGHB5FW6ACiiigAoopu9N23cN2M4zzigB1FFFABRRWaviDQ215tAXV7E6ssfmtZCdfOCf3tmc45HNAGlRRRQAUUUUAFFFBNABRWZB4g0OfXZtBh1ixk1WBPMlslnUzIvHJTOQOR+dadABRRRQAUUUUAFFFFAHz1+zP/AMnAfHf/ALC1l/O6r6Fr56/Zn/5OA+O//YWsv53VfQtABXj/AMCv+So/F/8A7GGD/wBJkr2CvH/gV/yVH4v/APYwwf8ApMlAHsFFFFABRRRQAUUUUAFFFFABRRRQAUUUUAFFFFABRRRQAUUUUAFFFFABRRRQAUUUUAFFFFABRRRQAUUUUAFFFFABRRRQAUUUUAFFFFABRRRQAUUUUAFFFFABWH8Qf+RD8Qf9gy5/9FNW5WF8Qf8AkQ/EH/YMuf8A0U1RU+BlQ+JHwh+y34x1r4S32keI9YLf8IP4nneyuZcnbbTRtgOR2IBz7qT6V9j/ALRMiS/APxhLEyujaRKyspyCCvUGvGf2ZvAuk/Eb9kOTwvqygJcXlyYJ9oLW8oYbJF9wfzGR3rnvDfjvVrT4JfEH4N+OXaPxJ4d0ueO0aQkm5tlHGCeu0Ywe6kelXV2ceyFS+NS8z3L9k2ZIf2cPCUsrqka2cjMzHAUCWTOfasjWf2oPhrY6pPZ2S6zrMVsxW4u9PsWlhjx1O7uPcV5rqms3mi/8E8tNksXeOW6tRas6HBVHuX3fmuR+NXPg78RPFXg74b6PoWh/s9+IZ7RbZHa5inAF07KCZT+753dfpiqnrOXkyIq0I+Z9DeDPH3hrxl4TbxL4Zvf7TslViywqfNVlGShQ4Ib2NU/hd8TfCnxIsb668M3U7mwnMF1DcQmKWJsZ5U84Pr7Edq8R/Ze03xZY/G7xfqU3gLVfCPhrW7f7QlncL+6inDL90gAc5fgCuM/asmufg38VZPFPgHWE0698WWMyanYqM7DwDcBR0JJJB7MGPc1D6ef5lJb+X5H0jbfGTwXeeIPEWh6fNfXs/h21kuNSlt7VnijCDlQw+83UYHUg+hrwX9nH4v6PL8a/G41G41q5/wCEj1aKPSfMt3fy03yBVf8A55gBhx0HNe0/sxeC/D/g/wCFmmvot1FqU2rRre3uoqMm6kYZ69cLkgA9Oe5NcH+ywAfjV8Z8gE/22v8A6HLVJWnby/yJbvC67n0j2rhvip8VfBnw1t4H8TagyXFzn7PZ28Zlnmx3CDt7nAruD0r5f+HdrD4s/bc8cahriLeN4es0h02OYbhBjYu5R2PLnPq5qdXKxWyuejeAP2gvAPi/xHD4cRtS0fVbn/j2t9TtTAZvZSeMn079q8o8R+LvD/gf9tjXdf8AEl+tlYReH0UvgsXYomFVRyWPYV7v8UPhf4a+Idxo91rf2u3u9HulurS4s5FjlBHO0sVJ25AOBjkDHv4jNoOm65+33ONTtY7mOx0mO6hjkUMokWJQrY9QTke4FNayXz/IH8L+X5noPhD9pb4ceIPEtvoDtqukXV24S1bUbQxJMScLg9s8Yz616R488Z+HfA3h6XXvE+pRWFjGQu98lnY9FVRyx9hXh/7fFjaH4Z6Fq3kIL6016BYJsfMisrlgD6Eqv5Ct/wDaOuPhjb+HvC2s/Exr26NpcJcafp9sSzXk2FJUx9HXpnOBzjPPK3XzsHX5Fb/hqv4cxzRtd6f4ltLGRgEvZdNYREHofXH0zXqGv+P/AAzo3w7fx9Nem40FIEuBcWy796MQFIHflhXg/wATPi14i8Y/DfXNL0n4JeIDpE+nS+Ze6oFgihjCE+YFIOSvUYbqBWHpcjyf8E47gyMWK28igk9hfHAofwt9rfiNL3ku56xb/tKfDO78Y6b4XsbrULu61AxJHLDalo1klAKoSOc/MAeOD9K9lPSvLP2Y/C+iaR8D/Ci2+m2nmTWkd7LKYV3PM4zvJ67ucA+gAr1Q1TXK7ERd9Tx/w5/wrT/hpbxB/Zq6iPHX9nr9uLlvIMOI8be2cbP1p3jj9obwF4X8R3Ph9Bqmt6jaHF1Fpdo04gPcMw4yO4HTvXB+Bh/xnp4z99EX/wBBgrntHPxV+AHivxO1r8Ph4v8ADer6i9/9vs8+eAxPDEAkYGOCuASSDyalfDH0/Vltav5fkfQXwr+K3g34lW9y3hm+ka4tMfabS5iMU8WfVT29xkVLbfE7wvcfFO4+Gsct0dft4BcSIYD5WzarcP3OGFeZfAbxt8IvG/xO1TXNC8P3eg+O7m3IvobsujSoNu7C7thIwpJ2huM+te3p4f8AD6a8+vpoemLq8ibHv1tEFwy4xgyY3EYAGM07bE73NMdKKKKBhRRRQB89fsz/APJwHx3/AOwtZfzuq+ha+ev2Z/8Ak4D47/8AYWsv53VfQtABXj/wK/5Kj8X/APsYYP8A0mSvYK8f+BX/ACVH4v8A/Ywwf+kyUAewUUUUAFFFFABRRRQAUUUUAFFFFABRRRQAUUUUAFFFFABRRRQAUUUUAFFFFABRRRQAUUUUAFFFFABRRRQAUUUUAFFFFABRRRQAUUUUAFFFFABRRRQAUUUUAFZHjO1uL3wjrNnaxmWe4sJ4okBxuZo2AHPua16DSkrqw07O545+x/4S8ReC/g1b6H4o02TTdRS8nkaB3ViFZuDlSR+tcl+2N8FNS8dWMHivwXatJ4ltV+zzQxOsbXcDcEZJAyue55BIr6QpKJe9qKPuniHg34X32s/snWPw18TwNpeovYvFIrFXMEomZ0J2kg87Twelcl4H8ZfG34Z+GrbwVrnwmvfFD2C/Z7HUdPux5csY4Xf8pxjjk4PTivpzFLTbbk33ElZJdjw34KaL8VLCfxP4/wDiFLezX2oozWHhu3uhIluo5CqC2wMcKo59STzWN8HPhTrniTxL4n+Ifxi0hBq+sCSztNMkdZFtLQjbjgkA44GDnAJ6mvooUtH/AAwzwH9nnwz4++GPjDWfAF9plxqHgdpWudF1QSIRAW5MbgtuAI9uGH+1WB4K0n4mfDf9oHxXLa+BZda8PeLNWSb+0YrlVFtGXJLkcngOcggdK+naKE3dMVtGhvavnf4leCfHPgf42yfF74c6KniCLUrYW+t6T5wSV8ADehPqETpk5B4Oa+ihSd6XW4+lj5i8Sx/Fn45azoWk3vg2/wDAPhWxvVu9QuLm7/0i4K9EUKFPQkdMc5zxiun0vwX4mh/bB1Dxo2kSjw9Joq28d75iFTIEQbcZ3dj2r3bvQKe1rC7o8W/bB8H+JPGvwysNK8L6W+o3ses29w8SOqkRqrgtliBxkVz37SPgPxleeI/Afj7wroy69P4YYfadJaRVLgFW3Lngn5ccZP3SAcV9Fc0Ukrbd7j3/ACPnHxh4l+M3xS8G3/hfQfhjP4RivrdobvUNXvF4jKnckaBQxZh8oOMDPbqM/Q/APjhf2Jb/AMAXHhy4h8RqJI47Iyx7pAboSAhg23G0nqexr6eoxR0a7jT1T7HJfBzTL/RfhZ4a0nVLZra9s9NhhniYglHVQCOOK6xulLRVN3ZEY2VjwXwr4I8U2v7XfinxldaTLFoF7pK29ve+Ym132xDAGdwPyt1HasHRdW+Nnwj1vXNNvvCOq/EbQbu9a4069gvd9xErfwMG3MAABxgAHOCc8fTFFStEl20Kbvc+cvhb4P8AG/iz4/n4weK/C0XhC0trFray08zK9xOzKV3ybfQM3XBztGOM16RZ658TH+Nl5o1x4bs08CJbBoNUGPNeXYpK/f6biw+52616NRT7CfURelLRRQMKKKKAPnr9mf8A5OA+O/8A2FrL+d1X0LXz1+zP/wAnAfHf/sLWX87qvoWgArx/4Ff8lR+L/wD2MMH/AKTJXsFeP/Ar/kqPxf8A+xhg/wDSZKAPYKKKKACiiigAooooAKKKKACiiigAooooAKKKKACiiigAooooAKKKKACiiigAooooAKKKKACiiigAooooAKKKKACiiigAooooAKKKKACiiigAooooAKKKKACiikNAHL/E3x74b+Hfhz+3vFF69rZmVYVMcZd2dugCjr0J/Cr3gnxPo/jHwzY+I9BuvtOnXsfmROV2nrggg8gggjHtXgHxnkPxK/ac8G/DeONbrSNA/wCJtrCHlMgZCuPptX/tpUn7Il/ceEfGPjL4MatKRJo9691pgbq1ux5x7YKt/wACNEPe3+XyCWn6/M+lqK4r4y+NNQ8B+DH1/TPC954luFnSIWNq7K5DZy2QjnAx6V0PhbUZtX8PafqtxZSWMt3bRzPbSEloSyglDkA5HToKF1A1KKKKACiiigAooooAKKKKAM7xFrWneH9Fu9Z1a7jtbGziMs8rnAVQM/n7d6qeBfFGk+NPClj4m0OSWTT75C8DSRlGIDFTkHpyDXzf+0J4I+KHjfSvFms+L9ag0bwhokdxNpelWXMl55efLllOSOeDyT7Ada9S/ZC/5Ny8I/8AXtL/AOjnojqm/QJaNI6j4mfE3wb8ObKG58V6uloZziCBEMk0v+6i5JHv0rO+GXxm+H/xEvpdP8Oawx1CJdzWlzC0Mu31Ct1H0zXkXwys7b4h/tbeOvEGtwpe2/hgLY6dDMu9ImyV3AHjPyufq1L+2Xp9r4Q1fwZ8U9FtYrTWLHWI4bmeJdpniIJ2vjr90j6MaUfs36g92l0PcPid8RvDPw70u3vvEVzMGupfJtbW2iMtxcP/AHUQcnt+Yqv8Mfif4W+IP2yLRJbyC+sSBd2F9bmC5hz0LIe3uK8p+NN9Y6f+0h8J/EWvSR2+hPb3SJcT8QxXDJ8uSeATlcE/0pPCuoWOr/tmeINa8PXlvPpdl4aSLU7mCQNEZdwIBYcZwB/3yacfPz/ATel15fiex+MfHuieF/EWg+H70XU+pa7OYbO3tow7YH3nbkbUHc11YrwX4HRSfEb4l678Yr9XOnRs2leGUccLbIcSSgdi7Z/WveVoWyHfXQWiiigAooooAKKKKAPnr9mf/k4D47/9hay/ndV9C189fsz/APJwHx3/AOwtZfzuq+haACvH/gV/yVH4v/8AYwwf+kyV7BXj/wACv+So/F//ALGGD/0mSgD2CiiigAooooAKKKKACiiigAooooAKKKKACiiigAooooAKKKKACiiigAooooAKKKKACiiigAooooAKKKKACiiigAooooAKKKKACiiigAooooAKKKKACiiigAqjr2p2uj6NfateyCO2s7d55WPZUUsf0FXq88/aE8I+JPHXwy1Dwr4XvrKyur90Saa6d1UQg5YDaCcnAHpgmple2g1a+p8y/AW/+Mt/4i8T/FXwj4B0/XB4kuXUXF7fpCY0V87FUsCR90Z/2ai+I2r/ABQ8GfGzwz8XvG3gyz8OwtKmn3b2d2s6TRnIbdtY4OwnGf7or68+F3hWDwT4A0bwtbsrLp9qkTOo4d8ZZvxYk/jWT8efh+nxK+GWp+FvNihuZgslpNJnbHMhypOOcdj7E1bfK1boJe9e/U7W0nhurWK5glWWKVQ8bqchlIyCPapuK8XTwP8AFa1+AGleDNK8Vabp/ivTikK6jDJJ5TQISFXJTOdu0dP4a9W8LW2pWfh3TrXWLpbvUYbaNLqdTxJKFAZug6nJ6UmtWJbI06KKKBhRRRQAUUUUAFFFFAHCftAAf8KT8YH/AKhM/wD6CawP2Q/+TcvCP/XtL/6OkrtvidoN14o+Huu+HbKWKK51Gykt4nlzsVmGATgE4/Csz4F+EL/wJ8KdD8J6ncW1xd6fE6Sy25JjYmRm4yAehHalH7Xnb9Qlsvn+h49+zL/xLP2hvjBo9z8lxLfrcordWTe/I9vnX86l/b+kWX4baBpceGuL3XYliTuxCt0H4iui+LXwn8VSfEe3+J3wv1mz0zxGIRBfW14pNvexjgbsd8AD8B0IrO8P/Cn4ieMPiPpXjT4xatpLw6K3mabo+mBjAsv99t30B6knA6DihK/Kn0t+A27Sk+/6nsOp+FtC8SeFoNE8SaTaanZiJA0NxGGUMqjkeh968c+N1jpPhXwxpvwh+Gmk2Wk6t4yufsrfZl2tDbf8tpmPUjbkZ9zjpX0EflHAryX4b+CtfuPi94m+JHjK1jguZB/Z+h2+8SG3tFOS+RwGc/j19ab1l5dSVdLzOI1N/EF38U9O+Bfw/wDEFx4R0Pw7oqXF7eW0KvPK2BtUFvXcCfUk11f7O/jHxPeeKfGXw68ZXy6pqnhe5jEWohAhuoJQShZRwGAA/wC+vbmt8SfA3jfRPjJH8VPh3Y6fq9zdaf8AYNT0y7n8nzAMbZEfpkbV49vfjW+APw/8QeHdW8UeNvGclt/wkvii5WW4t7Z90VrEgISMN3Iycn2FEXfV+d/W+gSXbyt+p63RRRQMKKKKACiiigD56/Zn/wCTgPjv/wBhay/ndV9C189fsz/8nAfHf/sLWX87qvoWgArx/wCBX/JUfi//ANjDB/6TJXsFeP8AwK/5Kj8X/wDsYYP/AEmSgD2CiiigAooooAKKKKACiiigAooooAKKKKACiiigAooooAKKKKACiiigAooooAKKKKACiiigAooooAKKKKACiiigAooooAKKKKACiiigAooooAKKKKACiiigAo70Vn+I9SXR/D+o6s0ZlWytZbgoDgsEQtjPbOKTdkBoUV8y+H/2ofEniHTRqWhfBPxRqlmWKCe0ZpULDqMrGRXS+Bv2kNJ1bxlaeEfF3hHXvBWq3uFtRqkRWOVicKuSAQT2OMH1ppA3Y914opFORS0AFFFFABRRRQAUUUUAFFFFABQK5X4neOtC+HvhG68R+ILpYoIVPlxZ+eeTHyxoO5P/ANek+EnjFfH3w70nxelibBdRjaQW7SbymHZfvYGfu56ULW/kD0OrpOK8g8d/GDWrLx/c+B/AXgO58Y6vYW63Opbb1LWK2RhkDc/BbBHHvxXU/B74iaf8R/C76tZ2lxYXVtcPaX9jcD95bTp95Djr7GhaoHoduaK8+8M/ESXxH8V9e8IaVpCS6XoMMa32qm4wPtT8iBU284XJJyMEEYr0EdKA6gaBRRQAUUUUAFFFFABRRRQB89fsz/8AJwHx3/7C1l/O6r6Fr56/Zn/5OA+O/wD2FrL+d1X0LQAV4/8AAr/kqPxf/wCxhg/9Jkr2CvH/AIFf8lR+L/8A2MMH/pMlAHsFFFFABRRRQAUUUUAFFFFABRRRQAUUUUAFFFFABRRRQAUUUUAFFFFABRRRQAUUUUAFFFFABRRRQAUUUUAFFFFABRRRQAUUUUAFFFFABRRRQAUUUUAFFFFABXP/ABK/5J34l/7BN1/6Kaugrn/iV/yTvxJ/2Cbr/wBFNUVPgZcPiR8rfslfHL4Z+APhBb+H/FWvSWOoreTymJbKaUbWOQdyKR+tP+L3jXw38f8A4ieCfC/w7ke6msL77Zc6lNEbcRRArkLvwxPGcY64rqv2IvBvhHW/gXbX2seF9E1G6N/cKZrqxjlcgNwNzAnFZf7a/gzwP4T8Dad4o8N6Zp/h/wATW+pRCxk06NYHk5y3ypjOMA57fjWkmlJN+RnFaO3me8/GOf4gW/gmR/hlaWl34g89Asd0UCeXzuPzsBnp3rpPCzarJ4e059dSOPVDbRm8WMjaJdo3gY4xnNVPAl7fX3gfQ7/VvkvrjT4JbkHjEjRgt+pNbox1BzSas2gWqQtFFFAwooooAKKKKACiiigD5j+N3wVe/wBL8b/EDxt4lvNcmtrW6l0XT8lLexjwfL47sBj0GfWvQv2Qz/xjl4R/69pP/Rz1v/H/AP5In4w/7BM//oNYH7IQz+zl4R/69pf/AEc9ENpL0/UJfZfr+h52vifTPg3+0X451Txut5aaR4lhhuNP1BbV5UdkX5osqDg5J49hVH4deJr7wB8IvH/xIutPuLS48Va9Nc6BYzoVlmaU4i+XryST9B7ivqeaON0AkRXGQcMM8g8V4M//ABdf9oor80vhX4ftnpmO51NhyPfyx+o96lK1o+Vvl/WgN/a/q53PwC8FjwH8O7Sxv2V9Zv3a+1WYn5pbmX5mye+OF/CvRBXyR4H8HWnxpm+InjXxfqOqHUdN1S4sdF8m9kiXTlhXKsiqcZ6ZyPXuc169+yX4q1fxf8FdL1HXLh7q+glmtHuHOWmEb7QxPc4xzVLX8BW5fvsetCiiigYUUUUAFFFFABRRRQB89fsz/wDJwHx3/wCwtZfzuq+ha+ev2Z/+TgPjv/2FrL+d1X0LQAV4/wDAr/kqPxf/AOxhg/8ASZK9grx/4Ff8lR+L/wD2MMH/AKTJQB7BRRRQAUUUUAFFFFABRRRQAUUUUAFFFFABRRRQAUUUUAFFFFABRRRQAUUUUAFFFFABRRRQAUUUUAFFFFABRRRQAUUUUAFFFFABRRRQAUUUUAFFFFABRRRQAVQ8Q6ausaBqOkySNEl7ay27OoyVDqVyPpmr9FJq6sNOzufMulfsmnSbQWel/Fzxfp9sGLCG1fykyep2qwGa3PCv7Lvhax8RW2u+KvE3iDxhc2rB4I9TuMxBgcgkck49M4+te/ZFFO+txHE/GP4fw/EfwW3hmbV7vSI2mjl+0WoG8bM8c9ua6TwvpI0Pw7p2jrcSXK2VtHbiaT70gVQNx9zitKigAooooAKKKKACiiigAooooAxfG+gR+KfCGq+HJ7h7eLUbV7Z5UGSgYYJANUvhX4Pt/APgHSvCNreS3sOnRtGk8ihWfLs2SBwPvV09GRR3AoeILfULnRLy30m5itb+SB0t5pFLLHIQQrEDrg849q5f4NfD+1+HXge20CO6N9dl3uL69ZcNdXDnLyHr9ByeAK7fNGRQDPDNX+BniK113xFP4F+I0vhnSfE0rS6pYHTEuMOwIdonLAqWyfpnrwK9P+Gng3S/AXgvT/C+jhza2Sbd7/fkY8s7e5PNdJkeoooWisAUUUUAFFFFABRRRQAUUUUAfPX7M/8AycB8d/8AsLWX87qvoWvnr9mf/k4D47/9hay/ndV9C0AFeP8AwK/5Kj8X/wDsYYP/AEmSvYK8f+BX/JUfi/8A9jDB/wCkyUAewUUUUAFFFFABRRRQAUUUUAFFFFABRRRQAUUUUAFFFFABRRRQAUUUUAFFFFABRRRQAUUUUAFFFFABRRRQAUUUUAFFFFABRRRQAUUUUAFFFFABRRRQAUUUUAFNdlVSzEAAZJPpTq4f486tcaJ8HPFmp2hZbiLS5hGy9VZl2g/hnP4VMnZNjirtI8o1741eO/G/jLUPCXwR8P2V/Hp7GO81u/bFvG+cfJ2PPTOc4PFZeveNf2kvhZZf8JD4503w94q0CNh9rbTxtkt1J+9wq4+pUiuz/Yh0a00v4AaTdW6L52oyy3M792beVGfoFFezavp9nqul3Wm6hbpcWl1E0M8TdHRhgg/gatxcdFuSmpb7GX4C8VaT408Jaf4m0OYy2F/F5kZYYZT0KsOzAggj1FbwNcrp3gzSvD3gW68K+DLaPQoGt5UtzAzfuZHUjzM5LZBwc5zxWf8ABLwp4o8HeDDpHi7xTN4m1H7TJL9tld2OxgMJlyTxg/nRpdgr2R3VFAopDCiiigAooooAKKKZPLHDE0ssipGilmZjgADqSaAOW+K3jnSfh74Hv/E+rP8Au7ZMQxA/NNKeEjHuT+mTXEfspfErXvij4E1HXvEENpBcQ6lJbxpboVAQKrAHJOT8x5rjNMjk+PHxNu/FF0jN8PvCbSRaVE6/LqN4B80xHdVwMfh/tVP+wL/yTLxBn/oYJ/8A0BKUOt+1/wAQmtFbv+hreKfG3xI8X/FvWfAnw1vtJ0a38PW6SX+oX1v5/myuMrEFPAHv1611fwA+IWpeO/Dupx+ILG3stf0PUJNN1KO3JMRlj/jXPQH+lcNqmn+NPhj8bvE/i7RfBd74s0PxRDEzJYSqs1tcIMYYN/CSTz7+1c1bDxX8L/hNrt1f2yW3j34ia7K1jp0L7zbSTH1HXYpJPpkUo6R+X43Br3vn+Fj1L4Z+NNf8dfFbxRLp11GngrQiNOgAgUm8vBzI/mdQqfdwOuRXrQ6V5P4K1T4c/BzwvovgHVfFelWGoxwhpVuJwJJZnOXdvTLE4z2xXqkE0U0KSwyLJG6hkdDkMD0IIq7WEn1fUkooFFIYUUUUAFFFFABRRRQB89fsz/8AJwHx3/7C1l/O6r6Fr56/Zn/5OA+O/wD2FrL+d1X0LQAV4/8AAr/kqPxf/wCxhg/9Jkr2CvH/AIFf8lR+L/8A2MMH/pMlAHsFFFFABRRRQAUUUUAFFFFABRRRQAUUUUAFFFFABRRRQAUUUUAFFFFABRRRQAUUUUAFFFFABRRRQAUUUUAFFFFABRRRQAUUUUAFFFFABRRRQAUUUUAFFFFABWJ470OPxL4N1nw/LgJqNlLbZPYuhAP4Eg1t0hpSV1Yadnc+XP2RPiFp3hDSL74S+Or2DQ9d0a8kW3W9cRJNGzZwrNgE5JIHcEYr1b4z/GLwl4B8HX19JrdjNqrQsthZwzLJLLKRhDtGSFzgknitD4m/CDwB8RmSbxToEVxdRjCXUTtFMB6b1IJHsciub8H/ALNfwk8MavHqtr4ee9uojuiOoXDXCoexCt8v4kGm7yWolaOxofs7634yvPg7Z+IviVdxLfTq91veIRGO2xlWkAwAcAt24IrvfDHiLQ/E+nf2l4e1ay1Wy3mPz7WUSJvHUZHcZFWdV0+31PS7rTLyLfa3ULwyoGK7kYYIyORwe1Yvw58DeG/h9oB0LwrYPZaeZmm8tp3l+dsZOXJPYflRu2JKyOmooooGFFFFABRRRQAVx3xl8M6r4y+G+s+GNF1JNNvdQhES3D7gqqWG4HHOCARx612NBpNXVgTsfLGh/Bn9oDwt4Yj0TRfi1o9lpVpCyx20ViMBeSeTFkk5PJPeub/YY0H4hTmTWLPxdbQeFrbV549S0swgvcy+UBvDbcjkoeo+7X2PNGJYnjYZVwVIz2Nc38O/AfhrwBplzpnhewaztbm5a6lRp3kzIwAJy5JHQcDimnq2xPax0r/KpJxgcmvBfAAPxS+O+rfECVRL4c8Ks+laFk5SW5H+unXsfQH0x6V7dr+n/wBraLeaYbie2W7geFpoGCyIGBBKk5weeDWZ8PvCGkeB/CNj4Y0KFo7Kzj2oXILOScszHuSSSaSWtxvax86fA3w/4e8X6R8X9X8ZWNpf6s2sXdvcSXUYd4IUQlNpP3QOcY/u+1ehfsWXuoXvwD0k38ksggnnht2k6mFZCE/DFafjL4B+CfE3iS+1ySfW9Ll1LH9pw6bftBDe4/56IOD7+tejeG9F0zw7odnoujWcdnYWcQighToqj+f1oi7L5IHv8zSFFFFMAooooAKKKKACiiigD56/Zn/5OA+O/wD2FrL+d1X0LXz1+zP/AMnAfHf/ALC1l/O6r6FoAK8f+BX/ACVH4v8A/Ywwf+kyV7BXj/wK/wCSo/F//sYYP/SZKAPYKKKKAOc+JPjDTfAvg+88S6qsskFuFVIolzJNIxCpGo9SxArD1n4jyaVL4T0m58OXbeJPERUjSo5VZrVAAZXd+m1AfxNY/wC1P4P8U+Nvhf8A2P4PRH1ZNQt7mMPMsYAjbdnLccHFeeeKvh98Zr3xT8LfEdncL/aOjabHa6/cm9jDszOpmHP3sgHkdaAPpW4uIba3kuLiRIYYlLySO2FVR1JJ7V88+NP2s/B+n6vLo/g/QdV8X3kbFd1oNkLH/ZbBZvqFx71kft9eMNUs9B8P/D/RZjFP4jnP2ko2GMSsqqnHZmbn/dx617H8Evhf4f8Ahn4Os9I02yt2vhGpvb3yx5txLj5iW64z0HYUAeRaF+15o8eqxWPjjwLrfhdZWAWdiZVHuylUYD6Zr6L07WdP1TQota0q6hvrGeDz4JYnysi4yCDWN8UPAmhfEHwle+H9cs4pUniKxTFB5kD4+V0PUEGvP/2Vfh345+GPgnUPD3irUdLvrdpzNp8NtM7+TkHerFlAAJAOBnGWoAwtB/afstV+Gvi/xqvg+4ij8NT28L2xvgTP50mwENs+XHXoa9b+EXjSP4hfD7TPF0Onvp6X6Mwt2k8wphiv3sDPT0rzrw78P/F2j+C/HWpf2Poc3ifxXd+ZHpu8Czs0H7uMFtuGKAlzgDJGBzzXo/wk8JL4F+HWjeFVuBcPYW4jkmVdokcnLMB2GSaAOqooooAKKKKACiiigAooooAKKKKACiiigAooooAKKKKACiiigAooooAKKKKACiiigAooooA4PxV8VPDfhfxh/wAI5rf2i2cwpKtwE3R4bPXHI6eldXoeuaRrlsLnSNStb2Ij70MgbH1HUV8uftTf8lWf/rxh/wDZq8y07UL/AE24Fxp97cWkynIeGRkP6GgD9AaK+UPCXx68XaUyQ6slvrNsox+8GyX/AL7Xg/iD9a9g8H/G7wTrmyG7uZNHunONl2Pkz7SDjH1xQB6fRUNpdW93As9rPHPEwyrxuGU/iKmoAKKKKACiiigAooooAKKKKACiiigAooooAKKKKACiiigAooooAKKKKACiiigAooooAKKKKACiiigAooooA+ev2Z/+TgPjv/2FrL+d1X0LXz1+zP8A8nAfHf8A7C1l/O6r6FoAK8f+BX/JUfi//wBjDB/6TJXsFeP/AAK/5Kj8X/8AsYYP/SZKAPYKKKKAAgHqM0hAJpaKAPjX9tOJrP8AaT+GOrXS4sCbVSx6ZjvNz/o619lDFeD/ALaPwyv/AB98PrbVNBheXXdAla5t40+9LEQPMUf7Xyqw/wB3Hesn4E/tN+D9Y8N2mk+OtSXQfEVpGIbg3alIpyoxvDdiccg96APo6o4ZYJgWhkSQAkEq2cEHGPzrwj4x/tNeAPC/h26j8M6xb6/r0sZS0htMvGjngM7dAB1x1NZX7Dnw81zw74Y1Pxp4o+0pqviOQSpDMSGWLJbey9mdmJ+gWgD6P2j0pRxQKKACiiigAooooAKKKKACiiigAooooAKKKKACiiigAooooA574j+IJvC3grUdeggS4ktEVljckBssByR9a8K/4aQ1v/oXNP8A+/z175458Px+KfCt9oM1w9sl2gUyquSuGB6fhXkP/DN2l/8AQzXn/gOv+NAGD/w0hrX/AELmn/8Af5qP+GkNa/6FzT/+/wA1bv8Awzdpn/QzXn/gOv8AjR/wzdpn/QzXn/gOv+NAGF/w0hrX/Quaf/3+aj/hpDWv+hc0/wD7/NW7/wAM3aZ/0M15/wCA6/40f8M3aZ/0M15/4Dr/AI0AYX/DSGtf9C5p/wD3+aj/AIaQ1r/oXNP/AO/zVu/8M3aZ/wBDNef+A6/40f8ADN2mf9DNef8AgOv+NAGF/wANIa1/0Lmn/wDf5qP+GkNb/wChc0//AL/NW7/wzdpn/QzXn/gOv+NH/DN2mf8AQzXn/gOv+NAHinxJ8XXPjbxKdcurOK0kMKRbI2JGFzzz9T+Vc1XXfFrwjD4J8XtocF494gt0l8x0Cn5s8YH0rkaACj86KFBYhV5J6AUAbHhzxT4h8OTmbRdXurJicsI3+Vvqp4Neu+EP2iNUttlv4l0uK9QYzPbfJJ9SvQ/pXnXhL4Z+M/E219P0iWKA/wDLe4/dx49QTyfwr2Lwh+ztpsAWbxNqst43e3tv3afQsfmP4YoA9F8GfEzwd4qaKHTtWjS8k4W1uP3cpPoAeD+BNdkKxPDXhPw74bt1g0TSLSzAGC6R/vG+rn5j+JrbFABRRSE4FAC0Vw/w7+KPhnx3r2vaLoQvvtWhT+ReefCEXduZflOTkZU+lJ42+KXhjwh410Hwjq4vf7S11gtn5UIaPJbb8zZGOfY0dgvudzRWD4+8WaX4J8Iah4o1oT/2fYRiSbyE3vgsFGBkZ5Yd6f4G8T6b4y8Kaf4m0fzvsGoRebB5ybX25I5HOOlAG3RRRQAUUUUAFFFFABRRRQAUUUUAFFFFABRRRQAUUUUAFFFFABRRRQAUUUUAfPX7M/8AycB8d/8AsLWX87qvoWvnr9mf/k4D47/9hay/ndV9C0AFeP8AwK/5Kj8X/wDsYYP/AEmSvYK8f+BX/JUfi/8A9jDB/wCkyUAewUUUUAFFFFAAa898bfBX4X+Mr57/AMQ+DrC5vJOZLiMvBI59WaNlJP1zXoVFAHmfhD4C/CXwrqEd/pHguxW7iO6Oa5eS4Kn1AkYgH6CvTKKKACiiigAooooAKKKKACiiigAooooAKKKKACiiigAooooAKKKKACiiigAooooAKKKKACiiigAooooA+S/2pv8Akqr/APXjD/7NXCeGfCfiPxLIE0TR7u8GcGRE+QfVjwPzr7H1fwB4W1fxP/wkWqaal7e+Wsa+cdyKF6fL0/Oujt7eC2hWG3hjhjUYVEUKAPoKAPnLwl+ztqM5WfxNq0VnHwTb2Y8xz7FjwPyNeweEvhl4N8MqjWOjQy3Cf8vFz+9kz688D8AK7KigAooooAKKKKACkNLRQBQ0zRdH024nuNO0qxs5rk7p5ILdY2lPPLEDLHk9fWi+0XR769t7690qxuru2OYJ5rdXki/3WIyv4VauriG1haa4ljhiUZZ5GCqv1Jqrp2taRqTMunapY3jL94QXCyEf98k0ATajY2Wo2UllqFnb3lrKMSQzxCRHHXBU8GnWFnaafaR2djawWttENscMMYREHoFHAqcHNFABRRRQAUUUUAFFFFABRRRQAUVBc3dtbANcTxwgnAMjBQT6ZNSq6soZSCD3B4oAdRVPUNT07TlRtQvrWzVzhWnmWMMfQEmrKSK6B0KspGQQcgigB9FVW1CzW/Fg11bi7ZPMWDzR5hXu23rj3q1QAUUUUAFFFFABRRRQAUUUUAfPX7M//JwHx3/7C1l/O6r6Fr56/Zn/AOTgPjv/ANhay/ndV9C0AFeP/Ar/AJKj8X/+xhg/9Jkr2CvH/gV/yVH4v/8AYwwf+kyUAewUUUUAZnizWrTw34Y1TxDqHmfY9MtJbufy1y2yNSzYHc4BrwcftifCjH+r13/wDH/xVeqfH7/khvjr/sXr7/0Q9eK/sH+GPDWsfBBrrVvDukahcDVJ1825so5XwAuBlgTQBvaf+158Irq5SGa41i0VjjzJbIlR9dpJr27wp4j0PxVosOteHdUttS0+bOyeBsqSOo9QfY81g+IfhV8Odd0m402/8F6D5MyFS8NjHFInurqAyn3Br5r/AGGJ7zw/8X/H3gK3vXutHtN8kZJyu+OYRhx7lTz64oA+x6K8e1v9o34caNd+JrTULjUIp/Dk/wBmuo/s4zNLvKbYvm+bkHrgYGa0vgh8bfCvxaj1H+wbXU7STTVVrkXkKqoDFtpDKxH8J44NAHp9FeFeNf2pPht4f1qbRrBdW8RXsDFZP7LthJGpHUbywzj1AIrf+E3x9+H3xI1M6PpN3dafq4GRY6jEIpHx1C4JVj7A59qAOj+L3xH0D4X+GYvEPiNbs2ct0tqv2ePe29lZhxkcYU11GjX8OqaRZ6nbbvIu4Enj3DB2uoYZ/A187/8ABRHn4G2H/Ydg/wDRU1S2/wC058PvCnh/RtBgt9Y168s9Ntku20y3EkUJES5BcsMke3HvQB9HUVwXwj+Lfgv4oWc83hfUHa4tsfaLO5Ty54s9yuSCPcEil+MXxX8LfCuw0+98UC/MV/K0MP2WASHcoyc5IwMUAd5RVbS72LUdOtr+33eTcwpMm4YO1lDDP4EVZPSgDg/it8WvBPwyNgPFuoTWzX28wCKBpCQuMk46DkVwv/DWHwZP/Ma1D/wXyf4V598fIbLxp+2V4H8KXscFzp2l2q3F7DMAYyuWlYMDxgqqZzXsdj4W+AN9e/YLHRvh3dXgODBDHaPJn02jn9KAOt+Gnjrw78Q/Df8AwkHhi6kubDz3g3yRNGd64yMHnuK868eftIeDfDPim88O2ek674jutPz/AGg+lWwkjtcdQzEjp3xXquiaFpHhvR3sPDek2WmW4LSLb2sKxxlyOu0DqcCvn39gOK3m8EeKr6cK+q3GuSC9Zh8/3QQD+Jb9aAPc/hr468OfELwxF4g8M3wurR2KOCNrxOMZR17MMj8xWb8YPiVovw10iwvNSt7m+udRvEs7KytdvnTyN/dDEcDjP1HrXjX7H5Nr8V/jBp+nqsehwa2TbpGAIkfzZQQuOAAAo+mKteC/+LzftK6h4xlxN4T8DE2OlKVOye8P35R2OME/hHQB9H2sjy20ckkTQu6hmjYglCR0OPSpKRelLQAUUUUAFFFFABRRRQAUUUUAFFFFABRRRQAUUUUAFFFFABRRRQAUUUUAFUdc1C20jRr3Vr2TZbWdvJcTN6IilifyFXq88/aPju5fgZ4xSx3GY6XKcL12gZb/AMdzUVHaLY4q8kjwXwH4U179p3Ur3xp451jULHwZDdtFpWj2suwPt4LHt7FupOQMCuv8Xfsq+E7PTzqnw2v9W8L+IrRS9pcRX0jq7joG3EsM9Mgj6Gus/Yzks5P2d/DYtCpKLKsu3+/5rE59+RXsL/dNaTjy6LoTGXNqzxX9lL4nat448NalofisBPFPh25+yagMYMg5CyEdM5Vgcd1z3r0fw9448K+IfEGp+H9G1qC81TSzi+t0Vg0BzjnIx19DXz1+zQPO/ar+LlxZf8eQlZXKn5TJ53+IevoTw54E8J+HfEWqeItF0eK01TVW3X1wruTMc55BJA59AKV7qMn1X4ha112Z0oooooGFFFFABRRRQAVHcOY4XkAJKqTj1qSs/wAR6raaHod9rOoPstLG3e4mbGcIikk/kKmT0Gtz5N+CXgLS/wBoC68S+OviZqF/qc0Opy2NppyXTRJZxgBhgKcgfNgDp8pJyTXTfs9NqPgP9oTxP8H7TWrrVfDNrp4vbKO4k8xrJsp8me3+sOR9D61yHwi8A+MfifqmtfE3wj4g/wCFZaRq9xIsNrpu+VroqxDSyKXCg5zyAOc4A6ne+AUc3wl+PF/8OfGFrb6hrXiGJrmy8SB5HmvVGW2Sbydv3H6dwAc5Bqo6NdNNv6+8mb0b8zS03wzo3xW/aX8e2/jq1Op2Xh63htNNsZXYRxK4+aQAHqTzn3rY/ZY1o6F4V8eaJqWpSy6L4S126tbOe4kLGK2TJ27j2XH611Pj34Pzat44l8beD/GepeENcurb7Lfy20KTR3UY4BZG4DAAYPt+Neb+N/CNnodj4f8A2ffB15dzXHiK5OoeJdQlbdO1sDmSRyOhcrgD2A75pRdly9bW+d9xve/9bHYfs32F34p1nX/jLrcO258QSfZ9HR+tvp8bEKB6bz8x+gPevchXgE3xh1izu9a0X4a/Dk6/4e8HKLW+u/tywAGNeUiUqd5UKfyr1z4a+MdK8eeC9O8UaMX+y3se7Y/3o2BwyN7g5FVp02Qlfd9To6KKKQwooooAKKKKACiiigD56/Zn/wCTgPjv/wBhay/ndV9C189fsz/8nAfHf/sLWX87qvoWgArx/wCBX/JUfi//ANjDB/6TJXsFeP8AwK/5Kj8X/wDsYYP/AEmSgD2CiiigDiPj9/yQ3x1/2L19/wCiHr44/Zs8c/HTw98OzYfDvwBa69o32yR/tUkDufMIG5ciRRxx2719j/H7/khvjr/sXr7/ANEPXln/AAT5/wCSDtn/AKC1x/JaAOO1Txv+134kspNLs/h3aaM86mM3McQiZAeCQ0spA+tenfsq/Beb4V6Nf3+uXcN94k1YhrqWIlliQHIQE8k5JJPc49K9to6UAfEPwf8ABej+MP20fHja7ZQ31lpl/e3Qt5l3I8nn7UJHQ4yTg98V7P8AtZ3dj8O/gTr914a0610q71mWKykls4liY78gsduOdisPxrgf2Zf+Twviz/13uv8A0pr1X9sPwld+MPgTrFnp8TzXlkyX0MSDLSeWfmA99pY/hQBX/ZH+H2j+EvhBouoQ2NudV1a2W8vLooDI2/lV3dcBSOPr615j+3l4Rs/D1loHxQ8Nwppmu2mppHNcW48tn4LI5x1ZWXr6GvQ/2Rvid4f8T/CbR9Gk1S1g1vSLcWl1aSyKkmEyFdQTyCoHI6GvNf24/Glj4wHh/wCFnhC5TV9YuNSWW4jtCJAhAKohI43EtkjsF560Aav7bmrf2/8AsweFtaVNp1G/sboL6eZbSNj/AMer2T4B+AdD8EfC/R9N06xgE09nHNezlAXnldQWLE8kZOAOwGK8e/bh0tdB/Zl8M6PF93T9QsrVef8AnnbSqP8A0GvWPgN8SvDHjD4YaTf2+sWcdxaWUcV/BLKqPBIiANuBPAyCQehFAHg/xQ023+FP7ZPgzWPDMaWVp4keOK8tohtjPmSeVJ8o45yG+ozX1N4x8GeFvGNvb2/ijQrLVorZy8K3KbgjEYJH4V8seL9Ut/jR+2N4WtfC7i90jwqUlur2PmI+W5kYg9wWCoPU19PeP/H3hPwFbWtz4s1iHTIbtzHA0isQ7AZI4B7UAdHaW8NrbRW1vGsUMSBI0XoqgYAH0AqU9KhsbqG8tIbu2kEkM0ayRsP4lIBB/I1MelAHzF43/Zn1nxv8ddV8Y694nht/D97geRZO63RjCBRGSV2gHBycn6U34kfskeCl8K3N54Im1DStcs4jNbO9yZElZRkK2eQTjgg8Grei/HHxB4e/aT1vwB8R7qysNEd3XSLloBCuCcxMzk4IZeMngNXq3xd+JnhTwL4GvtY1LV7RpDbt9kt45VaS4kIO0KoOSCcc9AKAPPv2I/iRq3jz4c3um+IJ2udV0G4W3eZ+XkicExlvVsq4z3xTvEX7Pur2vizVdc+GvxF1DwbFrTFtRtIoPNjZj1ZORg8nHcZ4NYX/AAT88J6hpHw91nxTqUDwv4ivEktwwxvhiDYf6FnfH0r6ZchVLMQAOSfSgD5r+Iun6d8AfggfBvgqS6vPE/ii5Nrbzsc3FxPIAry4HTAOAOxIrSj8S6H+zl8O/CvgK10m88Q+KNRUuthYr+8uJm5klY84Xd8o6khfQE1m/DMf8Lj/AGitW+I0377wz4SY6doRzlJpx96YevUtn3X0qv4lzB/wUB8Pyas2IJdAK6cXPy52yjC++7f+dAHefDH44W/iTxufAvirwvqXg7xO0XnW9pfEFblcEnYwAycAnpyAcHivYa+Y/wBoZ45f2sfg/b6YQdTjmZ7rZ94Qb1Iz7bRL+tfTlABRRRQAUUUUAFFFFABRRRQAUUUUAFFFFABRRRQAUUUUAFFFFABRRRQAVX1C0gvrK4s7qNZIJ42ilRujKwwQfwNWKKT1A+T9AsviR+zf4g1Kx03wtqHjL4eXszXMP2AF7iyJ6gqMkcAA8bTwcg5FausftCeMvGOmTaR8L/hV4pOrTqYheahbiOG2JGNxOduR23ECvprA9KAqjooH0p7qzDrdHk/7M/wrm+GXg64XVrlL3xDqs/2rVLhTn5z0QE9QuTz3JJrV8AePPEXiL4geJPDuqeB9S0XT9KcraanOsgivRuxlNyAdOeGNeh4xRih73FbQBS0CigYUUUUAFFFFABWT4w0SDxJ4V1Xw/dMUg1G0ltZGXqFdSpP61rUUmrqwJ2dz5K+FfxA8RfAHw9J8P/iB4B8S3tnY3Mv9nanpFqJ4p43YsBksBnJJ65GcEVs/D/SfFfxZ/aDsPixrXhnUPDPh3Q7Qw6VBfx7J7pmDjcVPQfOxz04UAnmvpoop+8oP1pdoHanfVN7ia0aXUo69qVnoui3mrahKIbSzgeeZz/Cigkn8hXj37NOk32vS658X/EFvJFqfiqUmxikOWtdPQ4hT8QM8deD617bJHHIhSRQ6kYKkZBoSNEUKihVAwABgAUurG9rHyZ4E8Y6b8Fv+Fk+DfGlvfW+p3+p3F/o6paSSjU0mUqixsqkZyFHJH3vY163+yX4W1fwj8FdL07XbZ7W+nlmu5LdxhoRI5YKw7HGMivV2hidgzRqxXlSRkingYHFNaL8Aer/EWigUUAFFFFABRRRQAUUUUAfPX7M//JwHx3/7C1l/O6r6Fr56/Zn/AOTgPjv/ANhay/ndV9C0AFeP/Ar/AJKj8X/+xhg/9Jkr2CvH/gV/yVH4v/8AYwwf+kyUAewUUUUAZ3ibRrHxF4d1HQdTR3sdRtZLW4VWKlo5FKsARyOCax/hj4B8O/Dnw4fD/hiCaCwMzT7ZZmkbe2MnJ+grqaKACkIyMUtFAHE+Efhd4S8K+ONa8Z6Ra3Eer60zteyPcMyMWfecKeBz6V2rDcMHpS0UAeLeP/2Y/hT4w1eTVp9LutKu5mLTNps/lLIT1JQgqD7gDNdB8K/gf8O/htObzw5oxbUSu0313IZpwPRSeF/4CBmvSaKAOT+J/wAPvDfxI8Pw6F4pt5rixiuVuVSKZoj5ihgDle2GPFeeeM/2W/hP4m1RdRk0690yfYqyfYLjy1lwMbmUgjce5GM9TzXt9FAHI/DL4ceEPhxpDab4T0mKzSQgzSkl5piO7ueT9Og7Cq/xX+F/hL4nWVjZ+LLW4uIbGVpYBDcNEQzDBzt68V21FAFfTbOHT7C3srcEQ28SxRgnJCqABz9AKsUUUAcR8U/hV4I+JdlHb+LNHS5lhBEF1ExjnhHorjnHscj2rz3wx+yb8I9E1WPUJLLUtWMbbkhv7rdFn3VQu76HI9q95ooAjtoIba3jt7eJIoY1CpGi4VVHQADoKzfGWjP4h8Laloaahcacb+3e3a5gAMkasMMVyCAcE4PbrWtRQBy/wt8D6P8ADzwTYeFNEDm1tFOZXA3zOTlnbHUk/wCFY3xf+Enhr4mRWMmrSXthqWnMWsdRsZfLuICeoB6EcA8jgjgivQaKAPLPhd8D/DfgjxLN4qn1PV/EviKSPy11LWJxNLEmMEJx8vHGeuMjoTXqdFFABRRRQAUUUUAFFFFABRRRQAUUUUAFFFFABRRRQAUUUUAFFFFABRRRQAUUUUAFFFFABRRRQAUUUUAFFFFABRRRQAUUUUAFFFFABRRRQAUUUUAFFFFABRRRQAUUUUAFFFFAHz1+zP8A8nAfHf8A7C1l/O6r6Fr56/Zn/wCTgPjv/wBhay/ndV9C0AFeP/Ar/kqPxf8A+xhg/wDSZK9grx/4Ff8AJUfi/wD9jDB/6TJQB7BRRRQAUUUUAFFFFABRRRQAUUUUAFFFFABRRRQAUUUUAFFFFABRRRQAUUUUAFFFFABRRRQAUUUUAFFFFABRRRQAUUUUAFFFFABRRRQAUUUUAFFFFABRRRQAUUUjZwcUALQa85+FR+K3/CS+Jf8AhYCWQ0n7R/xJPIMe7ytzfe2c5xt60nxDPxYHxD8MjwbHYt4X3D+2zMY/Mxv527vm+76UdhX38j0bJ9KUVzHxO/4S8eBtUPgVYD4j8tfsInK7N28Zzu+X7u7rUvw3/wCEq/4QnSz41EI8QeSPt4h27BJk9NvGOnSgZ0VFFFABRRRQAUUUUAFFFFABRRRQAUUUUAFFFFABRRRQAUUUUAFFFFABRRRQB89fsz/8nAfHf/sLWX87qvoWvnr9mf8A5OA+O/8A2FrL+d1X0LQAV4/8Cv8AkqPxf/7GGD/0mSvYK8f+BX/JUfi//wBjDB/6TJQB7BRRRQAUUUUAFFFFABRRRQAUUUUAFFFFABRRRQAUUUUAFFFFABRRRQAUUUUAFFFFABRRRQAUUUUAFFFFABRRRQAUUUUAFFFFABRRRQAUUUUAFFFFABRRRQAUUVneJtXg0Hw9qOt3Uc0lvYWslzKkS7nZUUsQo7nAoYGjRXzl/wANeeAf+hc8Xf8AgCn/AMXUln+1z8PbnU7TTjovieGW6lWKPzbRFGWYAH7/AEyaFqD0PomikTlfSloAKKKKACiiigAooooAKKKKACivIPHf7QXgnwv4on8M21rrXiLVbQE3cOjWZuPs+Ooc5AyO+OnQ4rqvhR8TfCXxM0eXUfDF88jW7hLm1mTy57djnAde2cHkZBweaFqB2tFI3SuO+KfxI8K/DXQ01XxRfNCsz+XbwRIXmnb+6i9/rwPfkUrgdlRXjngn9ojwP4i8UW3hu8tNb8OajeAGzTWbP7OtxnoFOSMntnr0HPFej+NPFOg+DvDtzr/iPUYrCwtxl5HySSeiqByzHsAMmmwNyivAk/ap8BKkN7daD4utNGnfZHqs2lkWze4YE5H0yfavZIPEuh3HhUeKLfUreXRjbm6F4r5jMQGS2fwo2Vw62NmivEdJ/aQ8K3t5YSXfhvxRpehajci1stdu7ILZTOTgfNk4BIPNes+KNd03w54cv/EGqTrDYWNu080mf4VGePUnt7kUPQOtjVornfh34lXxj4O0zxNHpt3psWowieKC6x5gQk7ScEjkYI9jXRUNWBMKKKKAPnr9mf8A5OA+O/8A2FrL+d1X0LXz1+zP/wAnAfHf/sLWX87qvoWgArx/4Ff8lR+L/wD2MMH/AKTJXsFeP/Ar/kqPxf8A+xhg/wDSZKAPYKKKKACiiigAooooAKKKKACiiigAooooAKKKKACiiigAooooAKKKKACiiigAooooAKKKKACiiigAooooAKKKKACiiigAooooAKKKKACiiigAooooAKKKKACkIB60tVtSvLXT7G4vb2ZILeCNpJZHbCooGSSaGBhfEbxXoXgTwhfeJtckSKztIyxUAb5W/hRR3YnAFfP37P8A4M1j4reO3+N3xDtgLfef+Ee01x+7jjB+WTaew7Huct6VnW0eoftP/Fj7VcCeH4YeG7j93GcqNRlHr9R1/urxwTX1jZ28NnaxW1tCkMESBI40XCqoGAAOwojde916Ck7+7955/wDE3xd448P+M/C2leGfB761pepTFNTvBG7CyXcoDErwOCx59K9HHSmluadQhhRRRQAUUUUAFFFFAAawfH+sN4f8Ea3rijLWFhNcgepRCR/Kt41y3xY0ybWfhl4m0m2UtNeaVcwxgd2aNgKio7QZUPiVzyf9hfRbaH4O/wDCTyxiTVddv7i5u7lhl5MSFQCeuMqT9WNYcyw+B/267G00mFLe08W6Q5vI0GFMoV2349SYR/30a6n9h2+huP2etIt0YeZZ3NzBKvdW81mwfwYGuY8ZRtrX7evhKOzHmDR9Fea7K/8ALMFJgM/jIn/fVav+Kktv+AZr4JN/1qfTXpXzLq9vF40/bph03Ul8+x8LaQs8ML8p5rKrbsHjP70f98j0r6ZzXzXpRXRf2+NY+1EIuuaFG1sW/iKpGCB7/umqY/xF8/yKl8D+X5m3+3Hodtd/BG519YkXUtEu4Lq0uQv7yLMioQD1AO4H8B6Va8ReAx8cvh78O9U1XV2trS3FtqV7a+VvW8JRdyE5GON4z/tU/wDbbv4bP9nTXopGw13LbQRD1bzkbH5KT+FbvhbX9I+Gf7Pfh/U/FdwLODTtHtxKpGXZ/LGEUd2J4ApRsk79GvyB3urdmbXxfufDOi/CzW5PEUdqujRWDxtC6ja3ykKij1JwAB3xXgHwa8P+JNQ/YU13TY4p2ub2O7l0+I53NDkHC+xKvj61c8P+GfGP7R2v2virxzDPofw8tZBLpmihiHvsHiSQ9wR39OFxya+oLGztrKyhsrOCOC2gjEcUUYwqKBgAD0AocXZ33YX1Vuh8ceP/ABj4X8T/ALJ3hjwH4evIL3xRdNZWUWlxc3EM0bjeWTqv3Tz/ALX1r034vC58c+MPCvwTtpnaCOKLUfE8qH7tvGBtjJ/22H8q9M8U2fgbwHp2sfEK58P6PZ3VpbvPcXsVlGk8nHTeACSxwOvJIrwCbU/E3gP4C6/8Vp/9H8beN72MpM3zGzhlbEKjPTamSOOCR6ULVv1v89kJRta3mv8AM+srWGK3t4oIUWOONAioowFAHAAqWvmHxDZ+Lvgt4l8C6sPiF4j8S2Wu6lHp+sWmrXHnRl5B9+EYzHjnAyeg5NfTqdKrzBPoLRRRSGfPX7M//JwHx3/7C1l/O6r6Fr56/Zn/AOTgPjv/ANhay/ndV9C0AFeP/Ar/AJKj8X/+xhg/9Jkr2CvH/gV/yVH4v/8AYwwf+kyUAewUUUUAFFFFABRRRQAUUUUAFFFFABRRRQAUUUUAFFFFABRRRQAUUUUAFFFFABRRRQAUUUUAFFFFABRRRQAUUUUAFFFFABRRRQAUUUUAFFFFABRRRQAUUUUAFcF8ePA2ofEb4c3vhPT9Z/siS7kjL3BQuCisCVIBGQcetd7RSauNOx8x+GPgH8ZPDGiwaL4f+Nyadp8APlwQ6QoUZPJ65J9zWtB8Jfj2kyNJ8fZXRWBZf7LUZGenWvoaiqvrcm2ljzf4keBPFPiXxj4U1jR/Gl3otlo8u++s4i+2+G5ThtrAdFI5B616QOlFFIYUUUUAFFFFABRRRQAUhUHg8g0tFAHz1cfBPx54R8V6vq/wf8cWmhWOsSma60zULXzoY5DnLRnBx144GBxk4FdZ8D/hC3gTUdW8T+INcl8ReLdYP+m6g6bFCZB2IvYZA/IcDFes0ULQHrueb3vgTxRN8b7PxxF4zuotAgtTDJoQ3+XI+xl3n5tucsD07VQ+OfwhX4gXOla9o2szeH/FWjvusdRjTdx12OO4z/M9c4r1eilbbyDrc+eU+CfxB8ZeJNJvvjB47s9b0vSZRNBpmnWpijmkHRpDhfT0PUjIya2f2lPgxrfxaTRbSx8UwaNYabukNu9oZRJIcANww6AEY9zXttFNq4LR3PnOH4P/AB5hhWGH4+PHGgCqi6SoCgdABnivW/hN4f8AFfhvww+n+MfFbeKNRNw8gvWgEREZC4TA9CDz712NFO4WPL/jf4G174hX/hvQVktIvCcV+t5rgeRhLcLHykKqBgqW6kkdvStf4yfD60+Ifw3vPCTT/YS4R7WZUyIZEIKHHpxj6Gu5oqbaWC+tz5/sfhj8VPFvinwxc/FPWfDkmk+GJxcW0WkJL5l7MoG2SUuAF6Dge/HOa9/XpS0VVxWCiiikM+ev2Z/+TgPjv/2FrL+d1X0LXz1+zP8A8nAfHf8A7C1l/O6r6FoAK8f+BX/JUfi//wBjDB/6TJXsFeP/AAK/5Kj8X/8AsYYP/SZKAPYKKKKACiiigAooooAKKKKACiiigAooooAKKKKACiiigAooooAKKKKACiiigAooooAKKKKACiiigAooooAKKKKACiiigAooooAKKKKACiiigAooooAKKKKACoriaOCGSaaQJGilnYnAUAZJqWvN/wBpvVrjRPgT4v1C1YrKNPaFWHUeYRGf0Y1M3aLY4q7scAnx28ceLdR1KT4U/DV/EOiabKYpNRubsQi4I6iMHGf1PtXoHwO+K2mfE7R7ySOxuNJ1fTZfI1LTbg5eB+e+BkcHsOnNUv2UNLt9L/Z+8JxwRqvn2f2iTA+8zsWJP5j8q848JudF/by8Sada/u7fVtGW4njXgNIEQ7vrnP5mrtaXL/WhF7x5j6az70tecaNp3xSi+NWr6lqmt2MngGS1C2FioXzo5dseSTsBxuEn8Z6ivRx0qVsmUFFFFMAooooAKKKKAA02RlRCzMFAGSSegp1Q3ltDeWstrcLvhlQxyLnGVIwRSdwPAj8dvGPizXdTtPhL8O38Sabpkxhn1K6uxBFI46iMHGfbnPIOOa7H4JfF61+Id1qmiX+j3Ph/xNo7Bb/TLhtxUZxuVsDIz7enrSeIdV8C/AHwRbwaZ4c1FNNmunEVnpkTXD+YwLMx3tkDjrnjivKv2Vb+P4hfG3xr8WPPs7EXcC2cGlCcNcJGDGBJIB0/1YH1J9OXG17Cle1zvfGfxR8cXnxMvvAXwv8ADuk6pe6RbrPql1qk7pDHuAKxrsOdxBHPr9K6v4I/EVfiL4Yub24059K1XTrySw1OyZ9/kTx/eAbuvpXlVzqGofB/49+MfEGq+GNd1XQfFMcMtrd6XaG4KTIMGNgOhOTj8Kx/Cmra/wDDX4ReMfGV/pk2n+I/HGvSy6Jpco/fK8xxFuXsRkt9APWpi/du+3432Ka963n+Ftz2DwX8QNV8XfFrxHoelWtmfC/h9Ft7i+O4yzXp5KIQdu1RnPBOfrXpo6V5t8HtB0X4Y+A9I8M6jqtjDq91m5u3nnVJLq5k5kYAnLc8fQCvSAeKpq2hKd9RaKKKBhRRRQAUUUUAFFFFAHz1+zP/AMnAfHf/ALC1l/O6r6Fr56/Zn/5OA+O//YWsv53VfQtABXj/AMCv+So/F/8A7GGD/wBJkr2CvH/gV/yVH4v/APYwwf8ApMlAHsFFFFABRRRQAUUUUAFFFFABRRRQAUUUUAFFFFABRRRQAUUUUAFFFFABRRRQAUUUUAFFFFABRRRQAUUUUAFFFFABRRRQAUUUUAFFFFABRRRQAUUUUAFFFFABXA/tCaDN4l+DHivR7ZS08unyPGo6syfOAPqVxXfU1hkEHoamSumhp2dzyH9kDxBY658BPDsdtOjz6dAbO5jB+aN0Y4BHbIwa4P4bNH4s/bY8X+JtNkW403RtOWwa4jO5DKQqlQRx1V/yrqfEX7Nnhe81/UNW8O+JPEnhL+08/b7XSLvyoZ89QV9Dnp09q9E+Fnw78M/Dbw0ND8M2bQxFt880jbpZ3xjc7dz+g7CqveXN/WpFrR5TpE1HT3vmsUvbZrtBloFlUyKPUrnI6j86t1wGk/Czw/pnxf1T4oQXWotrOpWwt5omkUwBQqL8q7c5xGvU+td/QtiuoUUUUAFFFFABRRRQAVQ8Qag2l6Le6klpNeNa27zC3hxvlKqTtXPc4xV+kKg9eaTuCOB+CvxJ0X4q+Dh4h0+3NsyTyQT2krK0kDA8bsdMjB/GvEtSis7f9vfRU8GqiltOc6+tr9wHZJnzMcA/6r8dtd74j/Zx8M3Xia88QeF/EfiPwZd3+ftiaLdmGKbJyflHTPoDj2rrfg/8IvB/wxt7g6DBPPqF3/x9ahdv5lxNznBbsM84AHvTXxKQP4XHud+cY5AIrwTRs/FX9oi71t90nhjwGzWtl/zzn1E/6x/fYOPwBr27xDaXV9od7ZWN81jcz27xRXKruMLMCA4HcjOawfhN4G034d+B7LwxpsjTLBuea4cYe4lY5eRvcn+lSt79v6/AHtbv+R87fDDwXoHxWh+KXivxxbG/1aLVbmytZJJWDWEcSZTywD8pHH/fNeqfsd69qniD4GaTcatcyXU9tNNaLM5y0kcbkKSe/HGfaq/ib4CpeeIta1Hw14413wvZ6+27V7Cx2mK4YghmXP3CQTnHqa9P8C+F9I8G+FrDw3odv5NhZRBI1Jyx9WJ7knJP1qo6L7v+CD/X+kblFFFABRRRQAUUUUAFFFFAHz1+zP8A8nAfHf8A7C1l/O6r6Fr56/Zn/wCTgPjv/wBhay/ndV9C0AFeP/Ar/kqPxf8A+xhg/wDSZK9grx/4Ff8AJUfi/wD9jDB/6TJQB7BRRRQAUUUUAFFFFABRRRQAUUUUAFFFFABRRRQAUUUUAFFFFABRRRQAUUUUAFFFFABRRRQAUUUUAFFFFABRRRQAUUUUAFFFFABRRRQAUUUUAFFFFABRRRQAUUUHpQAE0V89/tNftDaP4G0m80Dwnew6l4sZSn7nEiWHq8h6bh2X88Dr638JdWvtd+GPhnWdTm869vtLt7i4k2hd7tGCxwOnJoSurg9HY6mik3Dj5hS0AFFFFABRRRQAUUUUAFFFFABRRRQAUUUUAFFFFABRRRQAUUUUAFFFFABRRRQB89fsz/8AJwHx3/7C1l/O6r6Fr56/Zn/5OA+O/wD2FrL+d1X0LQAV4/8AAr/kqPxf/wCxhg/9Jkr2CvH/AIFf8lR+L/8A2MMH/pMlAHsFFFFABRRRQAUUUUAFFFFABRRRQAUUUUAFFFFABRRRQAUUUUAFFFFABRRRQAUUUUAFFFFABRRRQAUUUUAFFFFABRRRQAUUUUAFFFFABRRRQAUUUUAFFFFABSEZBFLRQB86ftBfDXwb4G/Z78cXPh7R4oLy9jWS5u3+eaQtOhILnkDPYYFep/AYf8WV8F/9gO0/9FLXOfthc/s6+LP+veP/ANHJXSfAc/8AFlfBf/YDtP8A0UtENpeq/IJbx+ZQ0b4a3mn/ABr1f4iN4rvZ7bULUQLpDIRDCQsa7gd2M/IT90feNejVzNj488KXvjm88D2usRSeIbKLzriyEb7o0wpySRt6OvQ966ahbIOoUUUUAFFFFABRRRQAUUUUAFFczoXjzwprXi3UvCemaxHc61pYze2ojcND0HJIAPUdCaPGfjvwp4OutNt/EmsRafLqk/kWSvG7ebJwNo2g4+8OuBzQB01FUtY1Sx0fSLvVtRuFt7Gzhae4lIJCIoyzYAzwB6VR8F+KtB8ZaDDr3hrUo9Q02ZmWOdEZQxVirDDAHggjpQBt0UUUAFFFFABRRRQAUUUUAFFFFAHz1+zP/wAnAfHf/sLWX87qvoWvnr9mf/k4D47/APYWsv53VfQtABXj/wACv+So/F//ALGGD/0mSvYK8f8AgV/yVH4v/wDYwwf+kyUAewUUUUAFFFFABRRRQAUUUUAFFFFABRRRQAUUUUAFFFFABRRRQAUUUUAFFFFABRRRQAUUUUAFFFFABRRRQAUUUUAFFFFABRRRQAUUUUAFFFFABRRRQAUUUUAFFFFAGb4m0PSfEmi3Gi65Yw3+n3KhZreUZVwCCAfxAqbSNNstJ0u10vTbdLWztIlhghT7saKMKo9gBVvIoJFIDn7TwX4XtPGN14wttGtYtfu4/KnvlB8yRMKMHnHRV/IV0NNJGKXIzQAtFITQCPWi4C0UZpAc9DTAWiiigAooooA5/SPBfhfSPEuoeJdN0W1tdY1EYvLtAfMm6fe59hR4s8F+F/FdxYXHiLRbXUpdOm86zaYHML5B3DB68D8q39wNAIpAVNV02y1XS7nS9Qt0ubK6iaGeF/uujDBU+xFVPCfhrQ/CmjRaL4d02DTdOhZmjt4RhVLEk9fUnNa2RRuGKYC0U3cucU4UAFFFFABRRRQAUUUUAFFFFAHz1+zP/wAnAfHf/sLWX87qvoWvnr9mf/k4D47/APYWsv53VfQtABXj/wACv+So/F//ALGGD/0mSvYK8f8AgV/yVH4v/wDYwwf+kyUAewUUUUAFFFFABRRRQAUUUUAFFFFABRRRQAUUUUAFFFFABRRRQAUUUUAFFFFABRRRQAUUUUAFFFFABRRRQAUUUUAFFFFABRRRQAUUUUAFFFFABRRRQAUUUUAFZHjSSSLwhrMkTtG6WE7KynBUiNsEH1rXrG8cf8iZrn/YOuP/AEW1RU+BlR+JHx5+zj8K/EHxV+Hx8T33xY8YabL9rkt/JgundcLjnJfPevTF/Zi1NWDH41+ODg5wZm/+Lryn9lgfH7/hWR/4Vq/hYaJ9tl41EEy+Zxu6Dp0r2LSB+1j/AGraf2pJ4G+ween2nyw2/wAvcN2OOuM1q99DNbMpft032r+Hfgvoq6Pq9/a3K6pDAbiCdo5JAIn6lSOpANbf7I/xRu/GHhmfwr4od4vFmgYhu0nOJJ4xwsmDySOje+D3rB/4KD/8ki0f/sOw/wDouSsz9ojwtq3gPW9C+PHgiLFzYRxR67axg4uYCAu8j0x8rHtlW7ZqIP4r7N/oi5K6Vt7fqbX7Zmrarpes/DVdM1O9sVudc2Ti3naMSrlOGweRyetZv7dV7rENx8P9O0rW9R0kahqMtvNLZ3DRsQfKHO0jOMnrWP8AtQeKdJ8aaZ8HfEuiTiWyvdaDpzyhzHlG9GB4I9RWn+3Pz4h+Fv8A2Gn/APQoapR0Sf8AN/kK+7/u/wCZpD9mTWox5lt8cPHEco+63nNwfwcVT+Gvjf4hfDL4x2nwp+KGsNr2n6uP+JNrEuTIx6KrMeTk8Hdkg45xX04Pu5r5d/bS2L8RfhPLb8agNZAix97b5sX9cUk/eS7iteL9Ln0hq/iDQ9HntbfVtY0+wmu22W0dzcLG0zcDCgn5jyOnrWmK4r4h/DLwx481XQ9T8QRXT3Ghzm4sjFOUAclSdwxyMotdqoxxQhimoL66hs7Sa6uHEcMMbSOx6BQMk1PXD/HuaWD4LeMpoSVkTRboqR1B8pqmbaTaHFXaR4Z4H0nxp+0Xcap4u1jxrr3hfwct09to+n6PceS0yoceY56Ht1B5yBgCuv8Ag1pnxQ8B/Fa+8Ea5fav4o8GSWvnafrF587W79fLZyc84IxyM7cYya8n/AGavA3xF+I3wk06GHx9eeDvDGnyTQ2kWloRPeSF2Z5HcMMKGbaB/s9B1Pe/CfxN45+Hfxxi+DfjzxDJ4ls9StWuNG1OVT5uQGba5JJwQjjBJwQMHBrRJRlyohu6bY260VvjL+0B4y0HxLq2qwaB4Whigs7GzumgVpnXmZtvUggkZ9u1dP+y74l1VvDfi7QPEusTaivhHWbjT49QunzI9vH90u3cgA8+lXPGPwr8YW/xKvvHnw18VWGi32rW6wanbX9oZoZdoAWRcdGAHT/GvPfF/hW58GeEtO+C+h6xJqXi3x5qL3OuakU2kQk5nl2j7qkDaOecN64qI35Uuu3zuVK17v+lY7P4ALeeOvG3iL4wagZ1srpjpnh+FmIVLSM/NIF6ZdhnPXg17qOleDT/GLw34Ga58G+EvBfiDX9L8KQRwald6ZChhswowQSSNzDBJ9817D4N8SaR4t8NWXiHQ7kXOn3kYkhkxg47gjsQeCKrS3u7C1vruzYooopDCiiigAooooAKKKKAPnr9mf/k4D47/APYWsv53VfQtfPX7M/8AycB8d/8AsLWX87qvoWgArx/4Ff8AJUfi/wD9jDB/6TJXsFeP/Ar/AJKj8X/+xhg/9JkoA9gooooAKKKKACiiigAooooAKKKKACiiigAooooAKKKKACiiigAooooAKKKKACiiigAooooAKKKKACiiigAooooAKKKKACiiigAooooAKKKKACiiigAooooAKxvHH/Ima5/2Drj/ANFtWzQeQRSkrpoadnc+Gv2V/wBoTwH8M/hkfDniKLV3vftss2bW2WRNrYxyWHPFesn9sf4SsMC38Rj/ALck/wDi6+ifJj/55p/3yKPKj/55p/3yKpu+5KVtj5f/AG5dVttd+AnhfWrJZBbX2q21xCJFw2x4XIyPXmvo6KxtdR8MR6ffW6XFrcWgimicZV0ZMEEemK0mjVl2lVKjoMU8VNtGu7v+g77eR+dnxS8E698MvjBoHgxppZvCr65HqGj7+VAd1DLn1GAD9Ae9ey/t930OmXnw41G43GG11SWaTaMnapiJx74Br6sdFY5IBx0pDGrH5lU/UU02opdmD+JvurHzo37Ynws27bex8STzfwxizQbj6D56wvA+keL/AI4fHHTPiV4m8O3nh/wp4eGdKtbxCsk7g7lbBAzzhienAAzX1OYY/wDnmn/fNPAx0oWj5hNaWPO/ix8WNG+HOt+G9J1TT766m8QXJt7drfZtjYMi5fcQcfOOmehr0RCSM0jRq3UA/UU4UD6gazfEulW+u6Bf6Ndrm3vraS3lH+y6lT/OtKik1dWYLR3Pkr4HfEnT/gPp998MPitDe6MbC7ml03UBaSSw3cLnPGwE9TnIH8WDgitD4fzXHxp/aas/ifpunXtr4R8N2TW9jdXERT7bKQ6/KD2/eMfbaM9a+m9Q06x1CMR39nb3SA5CzRK4B+hFTQQxwRLFDGkcajCqgwAPYU763e4mtGl1IdRvLfT9PuL68mSC2t42llkc4CIoySfoBXif7O1ndeNPFHiL406tFKv9sObLQYpVwYbCM4VgOxcjJ+nvXt2o2drqFnLZ31vFcW0yFJYpVDI6nqCDwRRp9la6fZQ2Vjbw21rAgSKGJAqIo6AAcAUratjfY+U/hD4u8OfDWx+K/hvxzqFvper/ANrXV4kV0dr3sUqEJ5YPL5x0GfvCvTv2NdH1LRvgPpMeqQSW8lzNNdRRSAhlikclOD0yOfxr07V/C/h3V72G91XQdMvrqH/VTXFqkjp9CwJFa6rtwBwKa2+5fcD/AFv94o6UUUUAFFFFABRRRQAUUUUAfPX7M/8AycB8d/8AsLWX87qvoWvnr9mf/k4D47/9hay/ndV9C0AFeP8AwK/5Kj8X/wDsYYP/AEmSvYK8f+BX/JUfi/8A9jDB/wCkyUAewUUUUAFFFFABRRRQAUUUUAFFFFABRRRQAUUUUAFFFFABRRRQAUUUUAFFFFABRRRQAUUUUAFFFFABRRRQAUUUUAFFFFABRRRQAUUUUAFFFFABRRRQAUUUUAFFFFABRRRQAUUUUAFFFFABRRRQAUUUUAFFFFABRRRQAUUUUAFFFFABRRRQAUUUUAFFFFABRRRQB89fsz/8nAfHf/sLWX87qvoWvnr9mf8A5OA+O/8A2FrL+d1X0LQAE4HNeDfCvxZ4W8O/Ff4sw+IPEujaRLNr8LxJfX0cDOotkBIDkZGa95IzXl3ir9n34ReKPEN74g17wl9s1K+fzLib+0bpN7YAztSQKOAOgFAHSf8ACzvhr/0ULwl/4Obf/wCLo/4Wd8Nf+iheEv8Awc2//wAXXD/8Mu/Ar/oRR/4Nbz/49R/wy78Cv+hFH/g1vP8A49QB3H/Czvhr/wBFC8Jf+Dm3/wDi6P8AhZ3w1/6KF4S/8HNv/wDF1w//AAy78Cv+hFH/AINbz/49R/wy78Cv+hFH/g1vP/j1AHcf8LO+Gv8A0ULwl/4Obf8A+Lo/4Wd8Nf8AooXhL/wc2/8A8XXD/wDDLvwK/wChFH/g1vP/AI9R/wAMu/Ar/oRR/wCDW8/+PUAdx/ws74a/9FC8Jf8Ag5t//i6P+FnfDX/ooXhL/wAHNv8A/F1w/wDwy78Cv+hFH/g1vP8A49R/wy78Cv8AoRR/4Nbz/wCPUAdx/wALO+Gv/RQvCX/g5t//AIuj/hZ3w1/6KF4S/wDBzb//ABdcP/wy78Cv+hFH/g1vP/j1H/DLvwK/6EUf+DW8/wDj1AHcf8LO+Gv/AEULwl/4Obf/AOLo/wCFnfDX/ooXhL/wc2//AMXXD/8ADLvwK/6EUf8Ag1vP/j1H/DLvwK/6EUf+DW8/+PUAdx/ws74a/wDRQvCX/g5t/wD4uj/hZ3w1/wCiheEv/Bzb/wDxdcP/AMMu/Ar/AKEUf+DW8/8Aj1H/AAy78Cv+hFH/AINbz/49QB3H/Czvhr/0ULwl/wCDm3/+Lo/4Wd8Nf+iheEv/AAc2/wD8XXD/APDLvwK/6EUf+DW8/wDj1H/DLvwK/wChFH/g1vP/AI9QB3H/AAs74a/9FC8Jf+Dm3/8Ai6P+FnfDX/ooXhL/AMHNv/8AF1w//DLvwK/6EUf+DW8/+PUf8Mu/Ar/oRR/4Nbz/AOPUAdx/ws74a/8ARQvCX/g5t/8A4uj/AIWd8Nf+iheEv/Bzb/8AxdcP/wAMu/Ar/oRR/wCDW8/+PUf8Mu/Ar/oRR/4Nbz/49QB3H/Czvhr/ANFC8Jf+Dm3/APi6P+FnfDX/AKKF4S/8HNv/APF1w/8Awy78Cv8AoRR/4Nbz/wCPUf8ADLvwK/6EUf8Ag1vP/j1AHcf8LO+Gv/RQvCX/AIObf/4uj/hZ3w1/6KF4S/8ABzb/APxdcP8A8Mu/Ar/oRR/4Nbz/AOPUf8Mu/Ar/AKEUf+DW8/8Aj1AHcf8ACzvhr/0ULwl/4Obf/wCLo/4Wd8Nf+iheEv8Awc2//wAXXD/8Mu/Ar/oRR/4Nbz/49R/wy78Cv+hFH/g1vP8A49QB3H/Czvhr/wBFC8Jf+Dm3/wDi6P8AhZ3w1/6KF4S/8HNv/wDF1w//AAy78Cv+hFH/AINbz/49R/wy78Cv+hFH/g1vP/j1AHcf8LO+Gv8A0ULwl/4Obf8A+Lo/4Wd8Nf8AooXhL/wc2/8A8XXD/wDDLvwK/wChFH/g1vP/AI9R/wAMu/Ar/oRR/wCDW8/+PUAdx/ws74a/9FC8Jf8Ag5t//i6P+FnfDX/ooXhL/wAHNv8A/F1w/wDwy78Cv+hFH/g1vP8A49R/wy78Cv8AoRR/4Nbz/wCPUAdx/wALO+Gv/RQvCX/g5t//AIuj/hZ3w1/6KF4S/wDBzb//ABdcP/wy78Cv+hFH/g1vP/j1H/DLvwK/6EUf+DW8/wDj1AHcf8LO+Gv/AEULwl/4Obf/AOLo/wCFnfDX/ooXhL/wc2//AMXXD/8ADLvwK/6EUf8Ag1vP/j1H/DLvwK/6EUf+DW8/+PUAdx/ws74a/wDRQvCX/g5t/wD4uj/hZ3w1/wCiheEv/Bzb/wDxdcP/AMMu/Ar/AKEUf+DW8/8Aj1H/AAy78Cv+hFH/AINbz/49QB3H/Czvhr/0ULwl/wCDm3/+Lo/4Wd8Nf+iheEv/AAc2/wD8XXD/APDLvwK/6EUf+DW8/wDj1H/DLvwK/wChFH/g1vP/AI9QB3H/AAs74a/9FC8Jf+Dm3/8Ai6P+FnfDX/ooXhL/AMHNv/8AF1w//DLvwK/6EUf+DW8/+PUf8Mu/Ar/oRR/4Nbz/AOPUAdx/ws74a/8ARQvCX/g5t/8A4uj/AIWd8Nf+iheEv/Bzb/8AxdcP/wAMu/Ar/oRR/wCDW8/+PUf8Mu/Ar/oRR/4Nbz/49QB3H/Czvhr/ANFC8Jf+Dm3/APi6P+FnfDX/AKKF4S/8HNv/APF1w/8Awy78Cv8AoRR/4Nbz/wCPUf8ADLvwK/6EUf8Ag1vP/j1AHcf8LO+Gv/RQvCX/AIObf/4uj/hZ3w1/6KF4S/8ABzb/APxdcP8A8Mu/Ar/oRR/4Nbz/AOPUf8Mu/Ar/AKEUf+DW8/8Aj1AHcf8ACzvhr/0ULwl/4Obf/wCLo/4Wd8Nf+iheEv8Awc2//wAXXD/8Mu/Ar/oRR/4Nbz/49R/wy78Cv+hFH/g1vP8A49QB3H/Czvhr/wBFC8Jf+Dm3/wDi6P8AhZ3w1/6KF4S/8HNv/wDF1w//AAy78Cv+hFH/AINbz/49R/wy78Cv+hFH/g1vP/j1AHcf8LO+Gv8A0ULwl/4Obf8A+Lo/4Wd8Nf8AooXhL/wc2/8A8XXD/wDDLvwK/wChFH/g1vP/AI9R/wAMu/Ar/oRR/wCDW8/+PUAdx/ws74a/9FC8Jf8Ag5t//i6P+FnfDX/ooXhL/wAHNv8A/F1w/wDwy78Cv+hFH/g1vP8A49R/wy78Cv8AoRR/4Nbz/wCPUAdx/wALO+Gv/RQvCX/g5t//AIuj/hZ3w1/6KF4S/wDBzb//ABdcP/wy78Cv+hFH/g1vP/j1H/DLvwK/6EUf+DW8/wDj1AHcf8LO+Gv/AEULwl/4Obf/AOLo/wCFnfDX/ooXhL/wc2//AMXXD/8ADLvwK/6EUf8Ag1vP/j1H/DLvwK/6EUf+DW8/+PUAdx/ws74a/wDRQvCX/g5t/wD4uj/hZ3w1/wCiheEv/Bzb/wDxdcP/AMMu/Ar/AKEUf+DW8/8Aj1H/AAy78Cv+hFH/AINbz/49QB3H/Czvhr/0ULwl/wCDm3/+Lo/4Wd8Nf+iheEv/AAc2/wD8XXD/APDLvwK/6EUf+DW8/wDj1H/DLvwK/wChFH/g1vP/AI9QB3H/AAs74a/9FC8Jf+Dm3/8Ai6P+FnfDX/ooXhL/AMHNv/8AF1w//DLvwK/6EUf+DW8/+PUf8Mu/Ar/oRR/4Nbz/AOPUAdx/ws74a/8ARQvCX/g5t/8A4uj/AIWd8Nf+iheEv/Bzb/8AxdcP/wAMu/Ar/oRR/wCDW8/+PUf8Mu/Ar/oRR/4Nbz/49QB3H/Czvhr/ANFC8Jf+Dm3/APi6P+FnfDX/AKKF4S/8HNv/APF1w/8Awy78Cv8AoRR/4Nbz/wCPUf8ADLvwK/6EUf8Ag1vP/j1AHcf8LO+Gv/RQvCX/AIObf/4uj/hZ3w1/6KF4S/8ABzb/APxdcP8A8Mu/Ar/oRR/4Nbz/AOPUf8Mu/Ar/AKEUf+DW8/8Aj1AHL/srXtnqXxy+ON/p93b3lpPqlk8M8EgkjkXN1yrDgj3FfRtcb8M/hf4F+G/2/wD4QvQ/7L/tDy/tX+lTTeZ5e7Z/rHbGN7dMZzz0FdlQB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AutoShape 2" descr="A chart with text and numbers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55E7226-19E9-0236-BDA4-6D5F76F63E7C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6778CE-6955-4BC6-B6AE-2E9235C29A8C}" type="slidenum">
              <a:rPr lang="en-IN" sz="2800" smtClean="0">
                <a:solidFill>
                  <a:schemeClr val="bg1"/>
                </a:solidFill>
              </a:rPr>
              <a:t>10</a:t>
            </a:fld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xmlns="" id="{85471A8D-3552-5BA7-FFB3-13D02547695B}"/>
              </a:ext>
            </a:extLst>
          </p:cNvPr>
          <p:cNvSpPr txBox="1">
            <a:spLocks/>
          </p:cNvSpPr>
          <p:nvPr/>
        </p:nvSpPr>
        <p:spPr>
          <a:xfrm>
            <a:off x="1793173" y="69755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entury Gothic"/>
                <a:ea typeface="+mj-lt"/>
                <a:cs typeface="+mj-lt"/>
              </a:rPr>
              <a:t>Application: </a:t>
            </a:r>
            <a:r>
              <a:rPr lang="en-US" b="1" dirty="0" smtClean="0">
                <a:solidFill>
                  <a:srgbClr val="C00000"/>
                </a:solidFill>
              </a:rPr>
              <a:t>Registration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433828" y="1856391"/>
            <a:ext cx="10389034" cy="4827818"/>
            <a:chOff x="1433828" y="1856391"/>
            <a:chExt cx="10389034" cy="4827818"/>
          </a:xfrm>
        </p:grpSpPr>
        <p:sp>
          <p:nvSpPr>
            <p:cNvPr id="25" name="TextBox 24"/>
            <p:cNvSpPr txBox="1"/>
            <p:nvPr/>
          </p:nvSpPr>
          <p:spPr>
            <a:xfrm>
              <a:off x="5569903" y="3770481"/>
              <a:ext cx="31085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</a:t>
              </a:r>
              <a:r>
                <a:rPr lang="en-US" sz="2400" b="1" dirty="0" smtClean="0"/>
                <a:t>. 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Sends(Id, </a:t>
              </a:r>
              <a:r>
                <a:rPr lang="en-US" sz="2400" dirty="0" err="1" smtClean="0">
                  <a:solidFill>
                    <a:schemeClr val="accent1">
                      <a:lumMod val="75000"/>
                    </a:schemeClr>
                  </a:solidFill>
                </a:rPr>
                <a:t>Enc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(m)) </a:t>
              </a:r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      to store</a:t>
              </a:r>
            </a:p>
          </p:txBody>
        </p:sp>
        <p:pic>
          <p:nvPicPr>
            <p:cNvPr id="2053" name="Picture 5" descr="C:\Users\vikas\Desktop\cloud-computing-vector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4714" y="3748220"/>
              <a:ext cx="1708148" cy="155286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Straight Arrow Connector 30"/>
            <p:cNvCxnSpPr/>
            <p:nvPr/>
          </p:nvCxnSpPr>
          <p:spPr>
            <a:xfrm flipV="1">
              <a:off x="4036351" y="4601479"/>
              <a:ext cx="5840453" cy="13548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448902" y="3206706"/>
              <a:ext cx="250197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2</a:t>
              </a:r>
              <a:r>
                <a:rPr lang="en-US" sz="2400" b="1" dirty="0" smtClean="0"/>
                <a:t>. 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Encrypts biometric data m, </a:t>
              </a:r>
              <a:r>
                <a:rPr lang="en-US" sz="2400" dirty="0" err="1">
                  <a:solidFill>
                    <a:schemeClr val="accent1">
                      <a:lumMod val="75000"/>
                    </a:schemeClr>
                  </a:solidFill>
                </a:rPr>
                <a:t>Enc</a:t>
              </a: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2400" baseline="-25000" dirty="0" err="1" smtClean="0">
                  <a:solidFill>
                    <a:schemeClr val="accent1">
                      <a:lumMod val="75000"/>
                    </a:schemeClr>
                  </a:solidFill>
                </a:rPr>
                <a:t>Kp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(m)</a:t>
              </a:r>
            </a:p>
          </p:txBody>
        </p:sp>
        <p:pic>
          <p:nvPicPr>
            <p:cNvPr id="2050" name="Picture 2" descr="C:\Program Files (x86)\Microsoft Office\MEDIA\CAGCAT10\j0195384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32183" y="4573525"/>
              <a:ext cx="1456008" cy="1454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1433828" y="3193158"/>
              <a:ext cx="2517051" cy="297655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6" name="Picture 2" descr="C:\Users\vikas\Desktop\imag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2287" y="1856391"/>
              <a:ext cx="1057701" cy="1057701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Elbow Connector 18"/>
            <p:cNvCxnSpPr/>
            <p:nvPr/>
          </p:nvCxnSpPr>
          <p:spPr>
            <a:xfrm rot="10800000" flipV="1">
              <a:off x="2699891" y="2385242"/>
              <a:ext cx="3446614" cy="710932"/>
            </a:xfrm>
            <a:prstGeom prst="bent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142048" y="1963214"/>
              <a:ext cx="25170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1. 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Public Key (K</a:t>
              </a:r>
              <a:r>
                <a:rPr lang="en-US" sz="2400" baseline="-25000" dirty="0" smtClean="0">
                  <a:solidFill>
                    <a:schemeClr val="accent1">
                      <a:lumMod val="75000"/>
                    </a:schemeClr>
                  </a:solidFill>
                </a:rPr>
                <a:t>P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467003" y="2154409"/>
              <a:ext cx="218925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9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Authenticator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178782" y="5389509"/>
              <a:ext cx="160559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9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Cloud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969896" y="6222544"/>
              <a:ext cx="1184215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9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09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 descr="data:image/jpg;base64,/9j/4AAQSkZJRgABAQEAYABgAAD/2wBDAAUDBAQEAwUEBAQFBQUGBwwIBwcHBw8LCwkMEQ8SEhEPERETFhwXExQaFRERGCEYGh0dHx8fExciJCIeJBweHx7/2wBDAQUFBQcGBw4ICA4eFBEUHh4eHh4eHh4eHh4eHh4eHh4eHh4eHh4eHh4eHh4eHh4eHh4eHh4eHh4eHh4eHh4eHh7/wAARCAHdAl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L+NXxa8O/CfTdOv/ABBp+sXseoTtBCunQxyMGC7iWDunGPTNeWn9sn4b/wDQreOv/Bfb/wDx+ux+O/8AyVL4Qf8AYwzf+kzV7C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Kvgr8d/CfxY1vUNI8P6Xr9lc2FutxL/AGjbxRgqWAAGyRznnuBXqtfPfwy/5Pe+K/8A2CtP/wDSe3r6EoA8e+O//JUvhB/2MU3/AKTPXsNePfHf/kqXwg/7GKb/ANJnr2GgAooooAKKKKACiiigAooooAKKKKACiiigAooooAKKKKACiiigAooooAKKKKACiiigAooooAKKKKACiiigAooooAKKKKACiiigAooooAKKKKACiiigAooooAKTcKDXyp+3T4y8Z+FPEPgmPwfq9/ZTXH2hmhtmP79laLaGUfe6nj3qW7NDSPqzNJmvPvgH8SLH4nfD2z1+3Kx3qfudQt88wzqPmGPQ9R7H2rzz4ueJvEGn/tX/AA60Gx1a7t9LvbZmubRJCI5TucZYd+gqmmpKJN/db7H0KKKjllighaWaRIo1GWZ2AAHuTVHTPEGg6pO8Gma3pt7Kn3kt7pJGX6hScUDNKiq93fWNoyLdXlvAX+4JZAu76Z61LJLHHG0kkiIijLMxwAPc0APorzX4/wDxBk8E/CHWfFOg3Wnz38CItqHcOjM0iISAD820NnFbnwg8Qv4k+HOgareX0F1qFzp8E12Y2XIkZAWyo+7zniha38geljrqKCRWdq2vaHpJUarrOnWBf7oubpIt303EZoA0CaN3NZms3kcnhq+vLG5jkUWsjxSxOGGQpwQRXiv7HnjO61D4K/214z8SCSUajPH9q1G5C8AjA3MRSWtxPRI9+oqtp1/Y6jbLdafeW13A33ZYJVdT9COKW/v7HT4DcX95b2kI6yTyhFH4ninsMsUVm6Tr+hauWGk61p2oFfvfZrpJcf8AfJNXJru1hljhmuYY5JPuIzgFvoO9AE1B4qjp+saRqM0sOn6pY3csJ2ypBcK7Rn0YA8fjVm8VntZVWQRsUIDehx1pN2QIk3UtecfAXw/4k8OeE7u08UeMYvFV5JfPKl3HKZBGhVQI8n0wT+NdjceJvDdteixuPEGkw3ZOBBJeRrJn/dJzTBGtRTVdGUMrAqRkEHjFRWl5Z3gY2l1BcBThjFIGwffFAE9FFFABRRRQB89/DP8A5Pe+K/8A2CtP/wDSe3r6Er57+Gf/ACe98V/+wVp//pPb19CUAePfHf8A5Kl8IP8AsYpv/SZ69hrx747/APJUvhB/2MU3/pM9ew0AFFFFABRRRQAUUUUAFFFFABRRRQAUUUUAFFFFABRRRQAUUUUAFFFFABRRRQAUUUUAFFFFABRRRQAUUUUAFFFFABRRRQAUUUUAFFFFABRRRQAUUUUAFFFFACNXzB+1p/yXr4MjGf8AiaN/6Ogr6fNfMP7WWT8evgxwf+Qq3/o6Cl9uPqHR+hj+MLe4/Zz+PEPjDT4WXwF4rlEOpQoMrbSkk5A7YJLD2Litf4xXEN3+2H8Kbq2lSWGay3xuhyGUtIQQfSvefiX4O0rx74L1HwvrEe62vIiocY3RP1WRfcEA18QfDOHxbov7UPgnwT4tYyTeGrh7K0kIOXgJd1IPdfm49Bx2pw+KMX0/IJ/A33R6l+0/4psfEXx00f4ZeJfE48P+DbS2W81d/OMf2h2BZYyR7bcfUn0rm/i3pf7Pul+Dm174UeLtO0fxdo4W4sZLO+kL3BUjKENnJIzjGOeOhrpf2h9O0/wV+0no/wAR/FXh2DWPB2p2a2N+81qJ0tpANoYqQeQApHqN2Oau/E74jfs/6P4TM3gfwv4L8TeIrpkjsNPh0pHy7EcuAoIA9Mgk4A9alfDoU/iOn1jw7F+0P+zXoupXQig8QPaC4tLkceXdLlWGeysVOR6EegryCP4ieP8A4taDo3wLjtbiw8QRzSWvie+YYxbwsFJPucfN6n617R48+JE3ws+A2lXE+g6bpXirUbcRWOi2EOIorh+eEHZc5I7nivH9Q+FPjb4UeEdF+NNhe3N74vgne+8SW7MWWWGUhimPVQSG9zkdKt255X2v+P8AW5Kvyq2/6HeftUfC/wAHaD+zQVs9LUTeGLdI9Om3kMhlmiErHBwxbHOa9B/Zg8D+GfDHwx0fVtE04Wt5rOm209/J5jMZX2ZzgnA5Y9K5j49+JrD4jfsha34i8OlriG7toJjGOXjKzxmRWA6FcHP0zXSfsveO/C/ij4ZaLo+iamtzf6RplvFfwbGVoWC7ecjB5U9M0Rv7/e6E9o9tf0O9+I2ur4X8B634hKhjp9jLcKp6FlUlR+eK+dP2dfg74f8AiT4M/wCFmfE6ObxJrOvyyyp9oncJBErlAFCkc/KfoMAV9D/E7QG8UfDzXvDsbASahYSwRk9A7Kdv64rwD9mT4veFvBvw8T4ffELUo/DOu+Hppbd4r0FBKhcsGU4wfvYx7A1C3ZTvZWOp+Gvwr8RfDHVfGdtYatHP4EvLGSTT7KWZnmtptvOARgLjcOvPFeR/sd/Bzw34+8DT6/40S51S0t72WDT7A3DpBF0LvhSMsSf0r1TwN8UPEnxM8aeMJNEji/4V5p+nSRW91JbFZLi42fwsTyPvHp0A9ai/YF/5Iaf+wpcfzFVBb37L8yZOyVu/6HM/CbRIPhd+1/qvgLw5cXKeHdT0gXgs5JS6xOMEYz1x8wB64OK6D4m/DnStZ+Ls/in4xeLtJHhCGDy9H0ma+MAD8ZLAkZ/iPHJOOwqnc/8AKQCLr/yLY/ka4CzbwHfftN+Nv+F8TqJLeUf2LHqUjrZiLPpnB+XZgH5Tls5NC15b+f5jkvit5fkYfxnuvhH4N8Z+E/EHwU1e2h1iDUVF3DYTySRGLjruJHPQjPINeiftrWeoap8TPhfpmm3stldXs89utxEcNGJGjViPfaTXnn7U3if4b6hB4f0v4aaLpy6bp2pJNqGo6bYLDbhyMLHvCjccBj6V6x+046yfHT4MOrAq185BHcboqcdVH1/QG7Xfkz0v4SfA/wAD/DPVp9W8Mw3i3k9oLWWS4nMm4BtxIB6EkDpxxXourD/iVXX/AFxf+RqytVtX/wCQVd/9cX/kaip8LHDdHyF+zVN4gh/ZG8ezeF/OOsLfXJtjFzJny4slf9rGcVh/Bqz/AGZfEfgS30nxZKtl4skiIvrvU7iWKXzznLI5OzGeg/Oun/ZO1jxD4f8A2YvFuteFtMg1PVbPV5pYrWYMVkAji3DCkEnGehrRTxh+zX8TPBMOq+PrXw9peuvFm/jET211HMB821kw7jOSOT71dT4n6L8iVt82ewfs9+D9S8GfD1NCvvFcXiW0ErNYXMeSEgPRAcnIHb61Z+Cnwn0L4U2OqWeh3+o3ialci4lN46MVYDGF2qOPrmvJ/wBhC11C18NeK5ojfjwrJqWdDF3nJjG7cwB7EbOnfNew/CL4oeGfidZ6jeeGvtvl6fOIJ/tMIjO4jPHJyKb3+QLb5nc0UUVIwooooA+e/hn/AMnvfFf/ALBWn/8ApPb19CV89/DP/k974r/9grT/AP0nt6+hKAPHvjv/AMlS+EH/AGMU3/pM9ew1498d/wDkqXwg/wCxim/9Jnr2GgAooooAKKKKACiiigAooooAKKKKACiiigAooooAKKKKACiiigAooooAKKKKACiiigAooooAKKKKACiiigAooooAKKKKACiiigAooooAKKKKACiiigAooooADVC/0bSdQura7v8ATbO7uLVt1vLNArvEcg5UkZU5A6elX6KAExWfNoejTarFq02lWEuoRDEd09shlQezkZH51fMiZxuGadQBWv7Gz1C0e0v7aG6t5Bh4pow6MPQg8GsHQvh74H0K/OoaP4U0axu8586GzRXB9jjj8K6eigDP1HQ9H1G6gu9Q0qxu7m3OYJp7dHeI5z8pIyvPpVue3hnhkhnjSWKRSro6hlYHqCD1FS0UAZ9hoej6fYSWFhpdjaWkhJkggt0SN8jByoGDmq+geFvDvh+SeTQ9E0/TXuMec1rbrGXx0ztAzWxRQAEVz3iTwP4Q8STpca/4a0rUpk+7Jc2qO4/EjP4V0NFFgKen6Xp2n6eun2NjbWtoqlVgiiVUA9No4pNJ0nTdJtja6XY2tjBuLeVbQrGmT1OFAGau0hIHU4oCxSOkaWdV/tY6dZnUdnl/azAvnbf7u/Gce2azvE3gzwp4maN/EPh7TNUeP7j3Nsrso9MkZx7Vu+Ym4ruG4dRnmlyMZoAxk8J+GE0hdHXw9pI05GDLa/Y4zEGHQ7cYz71au9D0i6ntZ7nTLKaWz/49XkgVmg6fcJHy9B0xVwzQiTy/MTf/AHc808MCM54pACjAodVdSrAEHqD3pI5I5ATG6sAcHBzg06nYCjpOj6XpNu1vpWnWdhA7F2jtoFiVmPUkKAM9OawdR+G3gHUdT/tK+8H6JcXZbcZXskLMfU8cmusooAht7W3trdLe3hjhhRdqRxoFVR6ADgVW0fRdH0ZJE0jS7HT0lbdItrbrEHPqdoGTV+igAooooAKKKKAPnv4Z/wDJ73xX/wCwVp//AKT29fQlfPfwz/5Pe+K//YK0/wD9J7evoSgDx747/wDJUvhB/wBjFN/6TPXsNePfHf8A5Kl8IP8AsYpv/SZ69hoAKKKKACiiigAooooAKKKKACiiigAooooAKKKKACiiigAooooAKKKKACiiigAooooAKKKKACiiigAooooAKKKKACiiigAooooAKKKKACiiigAooooAKKKKACoNQuIbOymu7iRY4YY2kkduiqBkmpzXh/7afjY+D/gpfW1vMI7/AFpxYQ4PIVhmRh/wEEf8CFTN2RUVdnzdN4k8V/8ACWN+0clxdS6ND4r+w/Zg52/ZNpU8dMbSFz03GvvjTryC/sLe9tZFlt7iNZY3U5DKwyCPwNfIdr8QPgOv7NJ+F7eL1S5k0sq8n9nXOBdn59/+r6CTH4CvRP2GfHI8U/CFNFuZt9/4ff7I5J5aE5MR+mMr/wABrS2jiuhn2l3/AKR7EvjLww3jF/B661ZnX44xK1gG/ehMBt2PTBBrfFcsngDwknxAk8fJo6DxJLEIXvvOkyUChcbd2zooHSupFR0K6hRRRTAKKKKACiiigArzH9pK98fW3w7ltvhxp9zda1eTLAZbfG+2iOd0g9D2B7ZzXp1Iep9aTVxpnzHr37N2maN8PLrXYfGXiWHxhZWjXj6sdSYBplXcwK9kyD3z7113wR+JGveJP2ZbrxjqX73WdOs7tWlKcTvChKvj34z7g1nftHfDX4ueNF1U+G/HkNvoLwrs0Ly/KMwCjepmUZO45wDxzWj+yj4n8P8AjH4SSeHLXw+mjnRy2m6hpwYsmSDuOTyQ2WznnOaHeUZC0i43PGLL4faTdfsvXXxjnv8AUj46MT6muri+kEiOJeExnbjAx0717f4t+J95ov7N+i+KmTzfEWu6XaRWUAHMl3PEuCB7Fi34Vz5/Zy1aPSZfBsHxP1OLwDNcGV9FFihkC7t3lifdnbnnp+Hes6O+0XxJ8V73xDdNHD8PvhVaG2tcDMct4qYYj12ABQPUD1p6PTo/wSFqtd3/AFY9d+BHgceAfhxYaLO3m6nJm61O4J3NPdScyMT354z6AV3deBaT+0RKz6XqniH4d6zoXhHWblbfTtcluY3Dsx+UyRDmNTyc5Ne9RMrKrKQQRkEd6bu9QWmg+iiikMKKKKACiiigAooooA+e/hn/AMnvfFf/ALBWn/8ApPb19CV89/DP/k974r/9grT/AP0nt6+hKAPHvjv/AMlS+EH/AGMU3/pM9ew1498d/wDkqXwg/wCxim/9Jnr2GgAooooAKKKKACiiigAooooAKKKKACiiigAooooAKKKKACiiigAooooAKKKKACiiigAooooAKKKKACiiigAooooAKKKKACiiigAooooAKKKKACiiigAooooAQ18t+P7V/ir+2Fonhyazll0DwfatcXXmxkxTTHazAZ4IyYlP+6a+paTFJbp9g6MwR4M8If8AQraJ/wCAEX/xNfNttZzfCH9sf/RLN4PDHjCEDbBEfKikY4HAGFxIPwD19Y0lNaO4PVWPN7f4orL8c7n4XDw7eKbe0Fz/AGmX/ctlFbbjHX5sde1ekikxSikHUKKKKYBRRRQAUUUUAFeR/tR6T4/vfAsGpfDq/vodV0y6W5ktbVyrXcQ+8mB94jAOO/Ir1ykYZFJq407Hzh/w1Z4XPhUKmga/J4sZPL/scWTZE/TG/ptz+OO1bn7IPgHxB4R8KaxrXimA2mseI78301oRhoF5Khh2bLMcduK9vFvCJPMEUfmf39oz+dSYp933Jtol2PNf2i/HFx4J+Hc76UGl1/VZBp+jwIMvJcScAgewyfwrkPE3wqutF/ZN1PwLoyvdas1gbi5Zfv3VySJJfrkggewAr3G6sbS6lhmuLWCaSBt0TyRhjG3qpPQ/SrG35cVNtH5jvZryPi7x/wCONB+IX7PfhD4X+Fme68W3E1layaasD+ZaNEMOz5GABjrnoSexr7H0qB7fT7aCRtzRRKhOc5IGKIdNsYbp7qGzt47h/vypEodvqRyatAVV9BW2FooooGFFFFABRRRQAUUUUAfPfwz/AOT3viv/ANgrT/8A0nt6+hK+e/hn/wAnvfFf/sFaf/6T29fQlAHj3x3/AOSpfCD/ALGKb/0mevYa8e+O/wDyVL4Qf9jFN/6TPXsNABRRRQAUUUUAFFFFABRRRQAUUUUAFFFFABRRRQAUUUUAFFFFABRRRQAUUUUAFFFFABRRRQAUUUUAFFFFABRRRQAUUUUAFFFFABRRRQAUUUUAFFFFABRRRQAVh+JPF3hjw1JDH4g8QabpbzgmJbu4WMuB1xk84yK2zXyd+2bpllrXxs+E+kalAJ7K8umgnjJI3o00QIyORwaTeqXcfRn0FD8UPh1NII4/HHh5nY4A/tCIZ/M11sE0NxCk0EqSxuAyOjAqw9QR1rxi6/Zh+Cs1s8f/AAiZhJUgPHeTBl9x81cd+xXdalp3iLx/4Hj1GbVPD+h6iY9PuXfeF+d1Kg9OQoOBxnNNatoltpXPpuiuLi+JfhaT4pT/AA1We5/4SGG3Fw8ZgPl7Cqt9/pnDCu0oH5BRRRQAUUUUAFFFFABRRWH4815vDHhHVNeTTbnUnsoGlW1txmSYjoqj1JpN2Aua1rekaKtu2rala2IuZlggM8gTzJG6IuepPpV8HivhD4uXPxT1/wAf/D3xf8QLNND06/1yGPStE3kvborxsXkHZmyOvPHQV9qeOdbXw34J1nX3AI06wmusHoSiFgP0obtDmYfa5UN8R+MvCfhyaOHXvEmlaZLIMpHc3SRsR64Jzj3rX0+9tNQs4ryxuobq3lUNHLDIHRh6gjg18wfs2fCfw78RPBc/xG+JOnjxBrPiC4llBunYrDEGIAQA8dD9BgCrHwQEnwv/AGkfEPwhtrq4l8O31qNR0qKeQt9nbaGKLntgsP8AgIqkteV7ib0utj3nxd4+8F+ErmC18S+KNK0mecZijubhUZh649Pet+0ura8tIru0uIp4JVDxyxuGV1PIII4Ir5s+EGgaF42+Nvxgu/GWm2urXVtfR2MEd4gfyLbDj5Afu5CryPSpP2WvFNt4V+Bvi3U9Wu2OheH9XvVtJHbOYVwVRT3yTgD1apT0u+1xvR287Hv0XiTQ5vE03hmHVrV9ZghE81mr5kjjPRmHYcj86168a/Zh8O6iNA1H4i+JIyviHxjP9vlVlwYLc/6mIZ5AC4OPf2r2Wm1bQSdwooooGFFFFABRRRQB89/DP/k974r/APYK0/8A9J7evoSvnv4Z/wDJ73xX/wCwVp//AKT29fQlAHj3x3/5Kl8IP+xim/8ASZ69hrx747/8lS+EH/YxTf8ApM9ew0AFFFFABRRRQAUUUUAFFFFABRRRQAUUUUAFFFFABRRRQAUUUUAFFFFABRRRQAUUUUAFFFFABRRRQAUUUUAFFFFABRRRQAUUUUAFFFFABRRRQAUUUUAFFFFACGvkn9trTp9X+MXws0u11CfTZ7ud4Y7uA4kgZpYgHXkcjOa+tjXzP+1x4a8bah8Sfh94o8I+E73xCuhSvcTxQEAZEkbBSe2dp7Gl9qN+41sybVv2cvHF9ps1rJ8fPGdwkqFWiuJ5WjcHsw8zkVQ/ZP1e+8C+P9Z+Beu6bpyXtirXcGoWUez7WMKcyd2JVlwfbHatiX4x/HKSJo4P2etRjlIwryajlQfUjYP5in/s8fDLxuvxJ1n4tfE0W1rr+pRGG3sYGBECHaCTgkDhQAMk9cmqje/kTLbzPcE8N+HV8Qt4kGhaYNadPLbUPsqfaCuANpkxuxgAYz2rXrzeDxL8RG+Odz4bk8Kwr4KjtRJHq/lvveXYpK7t+37xYfd7V6QKS2G9wooooAKKKKACiiigApCAc0tIe9AHzT+2l/yNfwn/AOxi/wDZoq9W/aKikm+BPjNIQS/9jznj0CEn9Aa4T9qvwj4k8T+IvhxcaBo9zqEWm635940IBEMeY/mb24P5V7drWm2+saJe6TeKWtry3e3lUdSjqVP6Gocb02vNjTtNP0PN/wBkuSOT9nvwkYyPlsyp+ods1514g/0j9v7Q1g5MGgsZsdsxydfzFZ3w+1T4m/AOzvPA998PdV8X6FHcvJpF/ph/hY52uMHHPPbHPWuu/Z+8D+Lr74j698YPiHp6aXrGqoLfT9NzlrW3GAN3vhVH4E8ZxWrfNNSX9aEWtBx/rc6jx98D/DninxPP4lt9Y17w5qd5B9n1CXR7zyPtsfTbIMHPAArz3xh4Y0fUvGHhj9n/AMI2zWvhvStureI9jZ3xqQUjdu7O2CfqD2r37xvrkfhnwpqevS289ytjbtMIYULPIQOFUDkknA/GvOP2aPCWpaf4W1Dxh4ojceJ/Fdw19e7xhooznyoeem1T09/as1+X9L/Mpv8AE5NPjB8SvEQ8Ta38N/C+gXnhPw1cSW7NeSus975Yy/kheAMcjPt34r2X4WeMrDx/4E0vxZpqNHBfRbjGxyY3BKsh+jAivm3wLq+v/Bnwz4x+GuoeC/EOq393e3EmiXVhZGW3uklUKpZx93B5OfX2r2/9mXwZqHgP4NaJ4e1fC6givNcoDny3kcvs+oBAPuDVK1vuCW/3npdFFFABRRRQAUUUUAfPfwz/AOT3viv/ANgrT/8A0nt6+hK+e/hn/wAnvfFf/sFaf/6T29fQlAHj3x3/AOSpfCD/ALGKb/0mevYa8e+O/wDyVL4Qf9jFN/6TPXsNABRRRQAUUUUAFFFFABRRRQAUUUUAFFFFABRRRQAUUUUAFFFFABRRRQAUUUUAFFFFABRRRQAUUUUAFFFFABRRRQAUUUUAFFFFABRRRQAUUUUAFFFFABRRRQAUnGaWo7iaK3geaeRIokUs7u2FUDqSewoAkpK8d8Q/tM/BvRb9rObxSLt1bazWVtJMgP8AvKMH8M13Hw8+Ifg7x/YSXnhPXLbUkiwJUTKyRE9AyHBFFrg9Dqsd8UooooAKKKKACiiigAooooAKKK5nx7488JeBLO3vPFmtQaVBcSGOJ5VZg7AZI+UHtQB0tGK8q/4aL+Cv/Q/af/35m/8AiK63wH8QvB3ju3u7jwjrtvqsVmyrcNGrqIywJAO4D0NAHU0gryqT9oX4Tx+JG0F/E6CZZvIa48iT7MsmcbTLjb175x716i80a25uC6iMJvLZ4xjOc+lLpcOtiQgHqM0Y9q534f8AjTQvHOkT6t4dnluLGK5e2EzwsiyMhwSmfvL7jiujp2AQqMj5RQAPSlooAKKKKACiiigAooooA+e/hn/ye98V/wDsFaf/AOk9vX0JXz38M/8Ak974r/8AYK0//wBJ7evoSgDx747/APJUvhB/2MU3/pM9ew1498d/+SpfCD/sYpv/AEmevYaACiiigAooooAKKKKACiiigAooooAKKKKACiiigAooooAKKKKACiiigAooooAKKKKACiiigAooooAKKKKACiiigAooooAKKKKACiiigAooooAKKKKACiiigANfM37Y2t6xrfirwb8HdGupLRfEc4k1CWNiGMO/aF4/h4dj67RX0zXyz+0ZKNB/a0+Fnie9Gywlj+x+Y33Q29wefbzlNJJOSTDVJtdj3PwP8M/BPg/QIdI0Xw3pscSoFklkt1eWY92diMsT715rrPwMvtG+OeieP/hpLpug2fK61ZjKRzKSMhI1G35hnI4AIBr3teVzXFfEH4n+E/Aus6JpPiC6niutam8m0WKEyHdkDLBeQMsBwDyad3zJ9RJXjboZ3xc+KMfw81rw1pkmgX2qnXrk26yW7AC3wyDc3Bz9/wDQ16MnIzQBuXJ5zThR0GFFFFABRRRQAUUUUAFYvinwr4a8UwRW/iXQNM1iGFt8Ud7bJMqNjGQGBwa2qQ0AfMn7UmlfDfwN4TtNG8M/DjwtJ4r8QTfY9MSPSoS0ZOA0mNvbIA9yPSuz8A/C6P4ZfADWtG0lN+vXWlTzXdxGPmluTE2APZScAf41wnw8CfFP9sHxL4pnDS6V4MjWxsFY5Xzssm4dvvCVh+FfUWOMUrPkt3G37/p+Z8eaXd+FR+wJd2zSWP2n7PIskbMvm/bPO4467s4/Cu58eeIvEFn8BvAXgDT5Jf8AhMPFWmWdh1/eQx+SnnyN3GFyM/WvQLz4I/CZfET+KLjwhp4vFkNzI7M4i39S5j3bM9+leUaH4nW8ufHH7RupWrTabpcEmmeFrdzwYkO0yj03uf8A0IelDknfm+fy/wAxRTVrf1f/ACPobwD4a0/wd4O0vwzpa7bTT7dYUOMFiOrH3JyT9a3a+Vr3xx8ZPA/gvQPiz4m8Sadq+h6pPAb7Q0sFi+xwTcqY5R8xYD16EjrX1HaTpc28U8ZykiB1+hGRVO71ZMbJJImooopFBRRRQAUUUUAFFFFAHz38M/8Ak974r/8AYK0//wBJ7evoSvnv4Z/8nvfFf/sFaf8A+k9vX0JQB498d/8AkqXwg/7GKb/0mevYa8e+O/8AyVL4Qf8AYxTf+kz17DQAUUUUAFFM86Hyml82Py1zubcMDHXn2xTwQQCDkHoaACimyyRxIXkkVFHVmOAKq2mq6ZdyeXa6jaTv/djmVj+QNAFyiiigAopjzQpII2mjVz0UsATT6ACiorm6trVQ1zcQwgnAMjhc/nSNeWizLC11AJXxtQyDc30FAE1FFFABRRRQAUUUUAFFFFABRRRQAUUUUAFFFFABRRRQAUUUUAFFFFABRRRQAUUUjMqjLEAe5oAWijtRQAUUUUAFFFFABRRRQAV598dPhhpfxS8Fvod9MbW6ifz7G8QZaCUDAPuD0I7/AIV6DRSauNOx8xaOf2r/AAfYroMWleHfFdvbqIra/kuFV9o4BbLKTx6jNaXww+DXjTWviRB8TvjLqdpe6vaj/iX6ZbENDakdDxxx1AGeeSa+i8Ciqvrcm2ljzf4uxfFZ9a8Nf8K6mso7Bbk/20Ljy8tFuTG3cCem/pz0r0ZM45p2KKXQYUUUUAFFFFABRRRQAVFdiQ20vkgGTYdo98cVLRSaurAjxn9lD4d+IPh/4V11fFcFvHrOqavLeSGGUSAxlV2/MPffx717MaAMUU7geX/tH2njDWvAyeE/BtjLJc67Otld3gICWVs3+skbkHpxx6mrni/4ZafqPwNufhrpOy0txpq2tq2OFdQCrNj1YZJ9zXomKT8KlrRruO+qfY+U9V8K/F7x38P/AA98I9c8Frothp89uupa41/HJHNBDwPLQfNuIA/Edq+p7OBLa2ht4x8kSKi/QDFS7Vz90UtXcm2wUUUUhhRRRQAUUUUAFFFFAHz38M/+T3viv/2CtP8A/Se3r6Er57+Gf/J73xX/AOwVp/8A6T29fQlAHj3x3/5Kl8IP+xim/wDSZ69hrx747/8AJUvhB/2MU3/pM9ew0AFcN8e9cvvDfwc8Va3pspivLXTpGhkXqjEYDD3Ga7mqetaXp2taXcaXq1nDe2NymyaCZdyOvoRQB8feKvHHhuy/Za8AzWUesx+Hb3W47fXVDYubxUV3uBnfz5kgJ+8OK+mPF/jjQfBPwlk8ZXEDx6Za6fHLb2wwGfcoEcQ6gEkqvfFWbj4a+Abjw7beHZvCOkSaRbTGeCza3BijkOcsF7E5NfP/APwUUvG034WeGtCs1EFpPqXzInACRREKuPT5h+QoA5nwJ4L+Jn7SjS+MfG/iu98P+FWlaO0sLIFRMoPOxc4wDxvbcSR0xXV+JP2OtBs9Oa88AeL9e0rXIhuhkuZlZHPYZjVGT/eBOPSvoL4WaNb+H/hx4e0a1VVitNOgjXaOvyDJ+pOTXS9vagD5p/ZF+LXiPWNZ1T4X/EBpG8R6OG8ieX/WTIhCujnuy5BB7gnPTJ+lXIC5PAHf0rPtdD0W11KfU7bSrKG+uG3TXKQqJZDjHzNjJ4rzv9qrxuPAvwU1vUIpjFf3kf2GyIOG8yTjI+i7m/CgD4/+K+t+KPiF438d/FHw/fXUGm+Fb22itlikbYYlcorjBxklN5/36+7PhN4st/HHw60TxVbYA1C1WSRQfuSD5XX8GBFeTfsv/C6C0/Zk/sXWrVVn8VW8t3dg8kJKuIvxCBGx2JNcd+wn4huvD+u+Lfg/rjsl9pl091aI2cYVgkyjPvsYDuGY0AdV+3n4ah134V2l42sJZ3Om3qva2vlb3vpZMRiJcMCDyTnB6dKwviL4LkH7UHwt1W31RZtQMMS3OmpF81vDbxktKzBuhJxjA6da+l9T0fStUubG61HT7a7msJvPtHljDGGTBXcuehwTSpo2kprcmtrp1qNTkhED3QjHmtGCSFLdcZJoAvDpRRRQAUUUUAFFFFABRRRQAUUUUAFFFFABRRRQAUVlXPiTw7bTvb3GvaXDNGSrxyXaKyn0IJ4qP/hLPC//AEMmj/8AgbH/AI0AbNFY3/CWeF/+hk0f/wADY/8AGj/hLPC//QyaP/4Gx/40AbNFY3/CWeF/+hk0f/wNj/xo/wCEs8L/APQyaP8A+Bsf+NAGzRWN/wAJZ4X/AOhk0f8A8DY/8aP+Es8L/wDQyaP/AOBsf+NAGzXD/HiSSL4S69JFI0brEhDKSCD5idCK3/8AhLPC/wD0Mmj/APgbH/jXFfHHxF4fvPhVrttaa5plxPJCgSKK6Rmb94p4AOTQB4L4T+MPjnw+qxLqS6jbqf8AVXy+Z+TZDD869i8I/tBeGtRdINds7jSJW4MgPmw5+oAYfka+XKKAPvjRNc0jW7UXWk6jbXsR/ihkDY+vp+NaIr4A0zUtQ0u5W5069uLSZeQ8UhU/pXqXhH49+LdJCw6tHBrMA7yfu5QP94dfxFAH1bRXmfhH42eCNeeO3uLx9JumH3L1dqZ9nHy/mRXpFtcW9zCs1vPFNEwyrxuGU/QigCSiiigAooooAKKKKACiiigAooooAKKKKACiiigAooooAKKKKACiiigAooooAKKKKACiiigAooooAKKKKAPnv4Z/8nvfFf8A7BWn/wDpPb19CV89/DP/AJPe+K//AGCtP/8ASe3r6EoA8e+O/wDyVL4Qf9jFN/6TPXsNePfHf/kqXwg/7GKb/wBJnr2GgAooooAK+df2/fC9xr3wWj1a1j3SaHfpdSgdfJYGNvyLKfoDX0VVbVbG11PTLnTr63jubW6iaGaKRcq6MMMpHcEGgDgv2b/GNn41+Dnh7VLe4SW5hs47W9UNlo541CsD6ZxkexFeinpXyTqPwC+K/wAMfE15rXwO8Tx/2fdMWfTLuQAgdlIcFJMdmO00mr6N+1/43s30DVrjStA0+4Xy7meCSGMsnf5oyz/984oA9A8B/Hi58YftC6p8O9F0a2vNEslkJ1SKU7lEagMSOhBkIUY9RXlf7YdzqHxO+OHhn4P6Bcopt/3lw7ZKRyuudzY7LGM/jXu/7P3wb0j4ReHLmG0kOp61egNfXrrt80jO1EH8KDP1JOT2rif2f/hD4y0f4y+J/iZ8QY7AahqPmfY0t5/N2GR8senGFAUexNAGFbfBL9oi3t47e3+OJihiUJGimUBVAwAOOgFeSeM/D/jj4AfHHwt488VeIV12XUrhnu72NW/eINqTI2ep2MCP/rV+gYryr9qX4a3XxQ+Fc2iaWIP7XtrmO6sTK21S4yrAt2BRm/HFAHp9hcQ3dlDdW8glhmQSRuDkMpGQR+BqavPv2fNH8YeHfhXpPh/xqkA1PTgbdXhm8wPCv+rOfUDj8K9BoAKKKKACiiigAooooAKKKKACiiigAooooAKD0oooA+Mvi1oOtXHxL8QzwaTfSRSX8jK627EMM9QcVy3/AAjniD/oC6h/4DN/hX3tRQB8E/8ACOeIP+gLqH/gM3+FH/COeIP+gLqH/gM3+Ffe1FAHwT/wjniD/oC6h/4DN/hR/wAI54g/6Auof+Azf4V97UUAfBP/AAjniD/oC6h/4DN/hR/wjniD/oC6h/4DN/hX3tRQB8E/8I54g/6Auof+Azf4VHdaLrNpbvcXGl3sESY3SPAyqv1JGK++q4X4+/8AJIfEH/XFP/RiUAfGFFFAHPvQAUV1XhP4d+MPE7KdL0afySf9fMPKj+oLdfwzXsPhH9nW3jZJ/FGsNP3NtZjav0Lnkj6AUAfOsUbyyLHHG0jscBVGSfwr134WeBPizFOs+kT3fh+1Yhi1zIURvfy+rfiK+i/Cvgvwx4ZhEejaLa2zDrLt3yH6u2W/WugoAz/D1vqltpcUOs30V9eAfvJoofKVv+A5NaFFFAAaTNKa4L43eEfFHjTwemj+FPFlz4Wv1ukmN7A7qxQBsplGB5yO/ak2B3maM1R0i0urXQbWxubpri5itkikuCTmRwoBfnnk81xHwO8E+LvBWnarb+LfGlz4qlu7vzreWdpCbdMY2Dex478U+ouh6LnmlFebeJPAvi/UvjRovjGx8b3Vl4fsYRHc6IrSCO5bD5YgNt/iXqD92vSRQh9QooooAKKKKACiiigAooooAKKKKACiiigAooooAKKKKACiiigAooooAKKKKAPnv4Z/8nvfFf8A7BWn/wDpPb19CV89/DP/AJPe+K//AGCtP/8ASe3r6EoA8e+O/wDyVL4Qf9jFN/6TPXsNePfHf/kqXwg/7GKb/wBJnr2GgAooooAKKKM0AFFFFABRRRQAUUUE4oAKKKKACiiigAoooJFABRSZHrS0AFFFFABRRkUZFABRRkUZFABRRSBlJwCM0ALRRRQAUUUUAFFFFABRRRQAVyHxl02+1j4a6xpem2z3N3cRosUS4yx8xT39hXX0UAfM3hL9njWbopN4l1OHT4+CYLfEsv0J+6PqM17D4R+FXgnw2EktdJjurlP+Xi6/ePn2zwPwFdxRQAiqqgAAADoAKWiigAooooAKKKKACiiuf8e+LtB8E+GLrxF4ivls7G3HLHkux6Ko6lj2FJuwHQUV802Hx5+K3jBTqPw7+DN3faNk+XdX9x5XnAd16D8ia6P4Z/tBWet+LV8E+OPDd74M8TOQsUF4T5U7HoFYgEE9s8Hsaa1Bux7nRSA8frS0AFFFFABRRRQAUUUUAFFFITQAtFeOfGD466J4G8Z6F4Oso4tV1rUb2KG4hWXAtI3IAZiM/Mc8L6V61f3kFhp1xfXcgjt7eJpZXPRVUZJ/IUr6c3QLa2LNFfN4/aC8ZSaFN8Qbf4cmX4fRXBjN79tAuzGG2mUR9Nuf/wBde6z+JtIh8GnxY92i6T9hF8JycAxFN4P4ihuyuw62NuiuG+CHi3W/HPgaLxRrGkRaVHfSu9hArFnNtnCO+f4jyeOMYruadmJO4UUUUDCiiigAooooAKKKKAPnv4Z/8nvfFf8A7BWn/wDpPb19CV89/DP/AJPe+K//AGCtP/8ASe3r6EoA8e+O/wDyVL4Qf9jFN/6TPXsNePfHf/kqXwg/7GKb/wBJnr2GgAqK9YrZzspIIjYgjtxUtQah/wAeFx/1yb+VAHwX8Cz8fvi9DrE2h/Fa+sRpkkaSi6upMsX3EY2g/wB016TJ8JP2pbVDPa/GGKeVBlY3u5MMfT5kI/MVzn/BPbxN4b8Paf4zTX/EGlaS09xamIXt5HD5gCy527yM4yOnrX1FqHxW+GdlavcXHj7wz5aD5impxOfyViTQB4v+zN8aPGl98Q774T/FCBP+EhtfMMF15aozlBlkcLhT8vzKwAyPzr6br4n+Ft6nxU/bcu/Gvh2GU6Fp6mRrkoVDKsXlIT6b25APOK2/2jPiR8RvDn7S9p4b8HajdSm+0uKGz0/ePJ+0S71EhHfHB/CgD69or53+Dfw3+MPgrxm3ibx58S11XQ1tJpr21FzLIN+3I4dcBRycrj7oGMVwmkeJ/i1+0f4s1VPBfiOXwX4L02Xy1uYwRNLnpnacs5HONwUA9zQB9h1x3xv1C+0n4P8Ai3VNNuZLW9tdIuJoJozho3WMkMD6g183eO9I+OH7P9rF4vs/H1x418OxSquoW18rZRSepVmbaCeNytkEjIxXsnjzxZp/jn9lTxD4s0xWW21Hw5dSKjHlG8tgyn3DAj8KAK/7G3iHXPFPwM0/WPEWqXOp6g95cq1xcPuchZCAM+wr2avg79mLw78WviJ8O4/Dvh/xY3g7wlptxKHvbeNjPdTOxZlGGBIUEfxKOe/brNX174sfs3+M9I/4SrxVP4z8F6nN5TzT7t8XIz94kowByBuIIBoA+xaK5D4mwa/r3ww1SLwLqCwaxe2itpt0JdgBJUht2OBtz271nfAHSPHWh/DyGw+Iupf2jrwuJWefz/NzGT8o3YHSgD0CvJP2ofiw3wr8EQz6dAlzr2qSm202F1yob+JyO4XI47kgV62a+Q/2n2bXv2v/AIZ+F7jLWUCW8+wnje87lj+USflQBpWHwz/aU1Tw8vie4+L01nrskfnR6TtxCOMhGI+QH/gJFdv+yv8AFzWPHUGr+E/Gdutt4u8Pv5d3hQvnrnaXKjgMCMHHHIPevcj0r5F0P/inf+Ch+pWdqxSHVbVmnUdGL26yc/8AAgDQB9d1neJ9Uh0Tw7qesXABhsbSW5cHuEQsf5Vo15X+1nrS6D+z74tut+2Se0FpHzgkzOsfH4MT+FAHzn8Krz9qP4o+H5/Evhnx9awaeLp4FF2UjYsuCcAQngZHevSfAfg39qaz8ZaTdeKfHmlXmiRXSNfQRzKWkiB+YD9yP5ivN/gF8SPijo3wg03Qfhh8K7jWo7Z5ZLrU7oN5UsjOWYIqlc4yBncTx0r1f4MftIf8JD4zXwH8QfDc3hTxMzbI1csIpX7IQ3zIx7ZyD69AQDX/AGu/H/iLwf4W0TRPCM/2XXfE2oCxt7nGWhXjcy543ZZBntk98V5v8TNH+InwA0vR/Htp8TPEPiiz+2xQaxp+qSmWKQPySgYnb0IHcZHNdt+2p4a12/0Lwp408P6fJqM3hPVhfT28Q3OYsoxYDvgxrn2JPavPvjp8T9N+PnhnRPhv8ONP1S91XUL2G5vzJalEsETIbzD04LZJHGB1zxQB9XXviDSrDwtL4kurpItMitPtbzNwBHt3Z59q8d/ZWn8TeMrnxF8VvEWoXwtNbunh0XTWuH8i2tI2wGWPO0EkAZxn5Cf4qxP2kLi61q68Jfs++FrmRZtUWI6pMBkwWMQx82PXaTj2A719B+HtLsdB0Sx0XToVhtLKBLeCMcYRQAP5UAaFFAooAKKKKACiiigAooooAKKKKACiiigAooooAKKKKACiiigBDXyz+1NG/jD9ob4a/DW8dm0eZvt11ADhZfmfOfX5Y2A/3jX1Ma+Xf2tEuvBnxl+Hvxca3eXStPkFjfsgyYgWYgn6rJJj3X3pK3PG/cevLK3Y+nLO1t7S1itbWJIYIlCRxoMKqgYAAHQV8/ft2+GLK8+Ev/CXQxCLWdBu4Zba6TiRUZwrLn0yQ31Fe86Fq+m63pFtq2k3kN5Y3MYkhnibcrKfevnz9uXxdZ/8INB8N9Lk+1+Itfu4UjtIvmdYw4OSO2WAA/H0pTvddwhb5HctrXj/AMU/s7aRr3gWW3XxXf6fazI8wTYWIXzD8429N1d94FGvr4R0seKWjfW/syfbmj27TLj5sbeMZ9Kq/DHQ28K/Drw/4dmZTJp2nw28hHTcqANj8c10isGGRVy+J2Ih8KFooopFBRRRQAUUUUAFYnjnS9R1rwnqWk6Tq0mj311AY4b2MZaBj/EBkc/jW3SGk1dDTsfE3xq+Evh74Ya58Mf7PnvNS1bUPEYbUdTvJC01yweM89gMk+/qT1r7A8baXLrfgvWtGgYLLfafPbISeAzxlR/OvAv20/8Aka/hP/2MI/8AQoq+lR90fSmvep2fd/oTe00/JHxfa+MpLT9m+4+Cc3hnXB432PpiWK2LlWzJnzN/3duMnP8A+uu48d6fqGp6Z8Pf2eLK5Jl/s21m8RzRn/VWsCKCpI6b2X9B619B+LNa03wz4e1DxDqsqwWdhbvPPIRkhVGfz9B64r5q0u48Q6H8C/HvxyvVeLxR4pjM1pkfNZ2ZOyBV+ind/wB8+9S5bt+V/wBBpbJef47n07pX9m2cEWlae1tGlrGsaW8bjMaqMAYHTAFXhXxf448Faf8ADf4E+FPi14cvb6HxcktpdXl8927G984ZdHUnBHP5A9a+x9Kna6062uGXaZYlkI9MjNXbf1EnsWqKKKQwooooAKKKKACiiigD57+Gf/J73xX/AOwVp/8A6T29fQlfPfwz/wCT3viv/wBgrT//AEnt6+hKAPHvjv8A8lS+EH/YxTf+kz17DXj3x3/5Kl8IP+xim/8ASZ69hoAKg1D/AI8Lj/rk38jU9RXqs9nOqjLGNgB6nFAH5/fsd/Bnwd8V7TxNN4q/tHdps0CW/wBluBHw4kLZyDn7or6Dt/2Qfg/DMJGi12YA/ce/4P5KDWH+wR4J8WeDbDxenijQb3SWu57VrcXMe3zAqyZI+mR+dfT9AHOeAfA/hXwLo/8AZPhXRrfTbXOX8sEvIfVmPLH3JNfNPxJjST/goZ4NV1DAWUbAH1ENwR+oFfXNfM/jjwb4qvP24fC3i610K9l0G2s1Se/VP3UbCKcYJ+rL+dAHtHxr88fB3xn9lz539g32zHXPkP0ryP8A4J8iz/4UXJ5G3z/7Vn+0Y67sLjP/AAHbX0Le2sN7aTWtzGJIJo2ikQ9GVhgj8jXyJo/hj4tfs5eMNVPg3w3P4y8FajN5gt4ctLFjoSF5VwOM4IIoA9//AGkfsn/Ci/GP23Z5P9ly53euPl/XFeE/A4Xg/YJ8Wfad3lm01P7Pn/nn5fb23b/1qHx7qnxv+PttF4PsvAV34M8OTSK1/c6huDOqnOCWAJAIztUckda9q8SeAV8N/sz6t4A8NW8168Gg3FrbIo/eTyujEnHqzsT+NAGB+wwLX/hnXRvI2hvtNz5uP7/mnr+GP0rH/wCCg/2UfAmES7PO/tiDyc9c7ZM4/DNebfA9vjl8EfCMDyeAb3xDoOou8smnR5F1Yyg4JwASAwAPQj6Vq33hr4qftF+ONJuPGXhufwf4K0qXzfss4YSTnIzw2CzEDbnAAB4oA+kfgss4+EXhIXWfO/se13Z6/wCqWuvrkPihceINC+GOqzeB7ET6zaWqrp1skW8EgqAoXv8ALnis74Aav461v4dw33xF046frxuJVeAweViMH5Tt+lAHoB6V8h/tMo2h/ti/DPxJcKVs547eESdi6zyBh+AkT86+vK8d/ar+FF18UPBVr/YsyweINHmNzp7sdofONyE9s4Ug+qigD2I9K+RNH/4n/wDwUS1C6thui0y1ImYcgFLZU/8AQiPzq9p/xs+O+maCvh3UPg3ql74jjQQJfCN/IdsYDsAuCe/DAH2rs/2UvhPr3g/+2PG/jiQSeLvELl7hdwJhjJ3FTjjcW5OOOAKAPeq5n4jX3gmz0Er49utFg0mWQLjVHRYnfBIA38E8GvKf2ovE3xg0HXfC8PwxtdRntbgy/wBpG10xboLhk27iyNs4LdMV3Xx9+G9v8Ufhpe+GZJlgu9y3FjcPnEU6Z2k47EEqfZs0Adj4ct9It9Es4tChtYtM8lWtVtlAi8sjKlccYwc/jXyb/wAFBrK1sfE/gLxBp+2LWWuJI98fDsqNGyE9zgscVY+H/wAQvjf8J9Bi8FeI/hTqviSLT18mxvbPe26MfdUuqsGUduhxVvwd8PfiP8Yvi1p/xE+K+kjQdF0gg6do7jDNg7gCp5xuwWLcnGMAUAfU9g0k1hA9wuJWiUyL6MRz+uaztfvND8J+H9T8Q3cNvZ2llbvcXMiIFJVRk9Op4wK2RwK+ef2o5tV8eeLPDfwV0NJhDqlwl5rl0gIWG1jbdtLYxk4LY9VX1oAyvgIbqLw742/aM8W2xF7qkE9xZQtyYLKIEqq98HaB9FB71y/wm+Fup/GX4fXvxO8U+NPEEOv6lPO+nfZropFaCNiqjb6ZU8DHGO9fUGveEtN1D4d33gm2hS002fTX06OOMYEcRj2AD2Ar5h+FXxK1z4MeArz4X+JvAviG416xmnXS3tLYyQ3ayMSp3em4nkZ496APU/2OPHmt+Nvhpc2/iOdrnVtDvmsJp2+9KAAVLHueSM+1e314n+x38P8AWvA3w0uJfEkJt9X1q9a/uID96IEAKrDseCSPevbKACiiigAooooAKKKKACiiigAooooAKKKKACiiigAooooAKzPEuh6T4j0S50XWrGK9sLpDHLDKuQw/x9606KLAfOU37Lq6XdTf8IP8TPE/hqxmYlrKKUui57LyP1zXXfCb4A+EfAes/wDCRTXF/wCIfEJz/wATHUpN7qT1KjoD78n3r1+ihaCauch8WfBNt8QfA954Vu9QutPgumQtPbY8xdrBuM8dq1vA+gxeF/CWmeHobma6j0+2S3SWXG9woxk471s0ULQb1CiiigAooooAKKKKACg0UUAee/Fr4X6b8RdS8M31/qV3ZN4fvvtsKwqpErZX5Wz2+UdPWvQF+6KdRS6WA8/+NfgK7+Iuiaf4f/tj7BpH22ObVIlQl7uFCD5QOflye/PQV0viPwzpOu+ELvwtfWqnTLm1Nq8SjAVMYGPTHGPpW3RRbSwdbnz7p/7PutTQ6N4d8UfEK51rwZolys9npJsljdtmdiSSA5ZQDj/Cvf41VVVVXCgAAegp9FPW1hW1CiiigYUUUUAFFFFABRRRQB89/DP/AJPe+K//AGCtP/8ASe3r6Er57+Gf/J73xX/7BWn/APpPb19CUAePfHf/AJKl8IP+xim/9Jnr2GvHvjv/AMlS+EH/AGMU3/pM9ew0AFFFFABRRRQAUYFFFAAKMUUUAGKCMjFFFABgUUUUAGKKKKACjFFFABgUAAUUUAJgUuOMdqKKADFAGKKKACkKjOcc0tFABgUmBnOKWigAooooAKKKKACiiigAooooAKKKKACiiigAooooAKKKKACiiigAooooAKKKKACiiigAooooAKKKKACiiigAooooAKKKKACiiigAooooAKKKKACiiigAooooAKKKKAPnv4Z/8nvfFf8A7BWn/wDpPb19CV89/DP/AJPe+K//AGCtP/8ASe3r6EoA8e+O/wDyVL4Qf9jFN/6TPXsNePfHf/kqXwg/7GKb/wBJnr2GgAooooAKKKKACiiigAooooAKKKKACiiigAooooAKKKKACiiigAooooAKKKKACiiigAooooAKKKKACiiigAooooAKKKKACiiigAooooAKKKKACiiigAooooAKzPEniHQvDdgNQ8QavZaXaFxGJrqZY03HoMnjPBrTrl/iT4C8NfEPQF0LxVaSXdgs6ziNJ3iO9QQDlSD/ABGkwOjgube4tUuoZkkgkQOkinKspGQQfTFZvhrxP4d8TQzzeHtbsNVjt5PLma0nWQRv/dODwauafp9tY6XBptupW2ghWGNc5wgXAGfoK5v4Z/Djwn8OrS+tfCljLaQ30/2i4D3Dy7nxjPzE449KfUWtvM2LzxR4cs/EVv4dutc0+DWLld8Fi86iaReeVTOT0P5GteuO1j4a+EdW+I2nfEC+sZZPEGmxiO1nFw4VFAbjYDtP326jvXY0D6hRRRQAUUUUAFFFFABRRRQAUUUUAFFFFABRRRQAUUUUAFFFFABRRRQAUUUUAfPfwz/5Pe+K/wD2CtP/APSe3r6Er57+Gf8Aye98V/8AsFaf/wCk9vX0JQB498d/+SpfCD/sYpv/AEmevYa8e+O//JUvhB/2MU3/AKTPXsNABRRRQAUUUUAFFFFABRRRQAUUUUAFFFFABRRRQAUUUUAFFFFABRRRQAUUUUAFFFFABRRRQAUUUUAFFFFABRRRQAUUUUAFFFFABRRRQAUUUUAFFFFABRRRQAUmRmlryv4y+E/ir4i1ixn+H/j638NWkVuUuIZIN5kk3ZDZ2ntxSbA9UpK+V/G3hn49+DfDF74i1747afbWFnGZJHNqcn0UDZyxOABXR/sX678TfFXh7VPEnjrVLi9024ZU0szoqs4UtvcAAfL0H4VSV7ibtY+hqKarhs7SDj0NOpDCiiigAooooAKKKKACiivP/j78RYfhj8O7zxI0C3N1uW3soCeJJn+6D7Dkn2FJuyGlc9AJpK+ZhoX7S7eEV8dD4g2R1Q24u/8AhHxp6CLZjd5e7GN2PbPvXrPwC+IsPxN+HVp4h8lLa+V2t763U8RTL94D2OQR9aqxN9j0GkJHrQWxnNfNCeL/AIn/ABm+IHiDSvh14mg8KeFNBnNrJqP2YSy3UwJB257cZ4I4xnrU7uyH0PpikJGev4V8+/DHx74+8K/GAfCf4o6haarLfWxuNF1aKIRm4C5JRgOM4VuvOV75FSfF3x74+1n4vWvwl+Gs0GlXYtvtWpavPCJBBGRnCg8ZwRz1ywHFPtbqHe/Q9+zSmvmDxB4o+LHwP8S6DN408V2/jPwnq10LWeZrQQz2znuMdsZPUg4PSu9/ac8beIPDeheHtE8J3CWmseJtVj06G8ZN32ZD95wD35H60drddA9T2HI9aM1876LqHjX4W/Gzwt4M1/xrf+LND8UwTBJdQUGe2uI1z8rDnaTgY9/aui+PXibXL7xV4Z+F3g7VLnTtY1mcXN/eWpIks7JDl2BHQtjA+mO9Hawr7ns4IIyKKito/Kgji3u+xQu5zljjuT3NS0DQUUUUAfPfwz/5Pe+K/wD2CtP/APSe3r6Er57+Gf8Aye98V/8AsFaf/wCk9vX0JQB498d/+SpfCD/sYpv/AEmevYa8e+O//JUvhB/2MU3/AKTPXsNABRRRQAUUUUAFFFFABRRRQAUUUUAFFFFABRRRQAUUUUAFFFFABRRRQAUUUUAFFFFABRRRQAUUUUAFFFFABRRRQAUUUUAFFFFABRRRQAUUUUAFFFFABRRRQAVBeXENrbSXNxKkUMSl5Hc4VVHJJPoKnNfJP7YXxUF/4pg+Dum61FodtM0Z1/U5yyrDGwDCPjkjaQxx13AetJvotxpdyDVJtT/ag+LS6VaPPb/DPw5cB7mRSV+3Sjjg9yw4H91ST1Ir6x07TrTTdMh02wt47a0t4xFDFGuFRAMAAV4r8Nfif+z/AOAfB9l4Z0PxxpUVtbL8zFX3SufvO3y8kmvRvA/xN8DeN7u4tPCniO01aa2jEsyQhsopOATkDvTskuVbE3d7syfgz8K7T4a3PiCa11q81M61efanFwgXyjknauO3zV6NXKeA/iD4T8cTalF4Y1X7e+lz/Z7weRJH5UnPHzqM9D0yK6ujsPqwooooAKKKKACiiigAr5o/bp/0hfh7psn/AB7XOvqJR2ONo/8AZjX0vXgf7bvhvUtW+GFpr2kQNPd+HdQjvyiDLeUOHPHpwT7A0r2afmhrVNeT/I92KjyNmPl24x+FfNf7DWYbn4lWMf8AqIPETeWOw5cf0Fd0P2gvhp/wrUeKz4o07zDa7jp/nL9q87b/AKryvvZ3cZxjvnFYH7EvhvUtJ+G2o+JdXhaC58S6jJqCxsuGEX8JI98sfoRTtaUvT9SPso901djHpl1Iv3khdh9dpr5+/YBiX/hTN7ef8trrWrh5T3LYQfyFeu+BfH/g/wCIllqLeFdV/tGK0k+z3REEkexiOnzqM/hXgn7L/irR/hXrni/4V+ONStdDurbVpLqwlvZRFDcQuAAVdvlGQqsMnnd6g0R0k/T9SpfCvJ/oX/2p/wDRv2g/gxfQjE76hJGxHUr5kPH/AI83519HagZIbO5uLS1We6SJmiToZGAyFz7nAr5k17VbH4x/tYeE08LXC6joXg2J7u9vouYTKWyFVuh+ZYx7/NjpXX+IvjJqvgj9oJ/Cvjr7Fp3g+/tQ2laj5LKBJgZ8xySOoZTwMZU9KUfgUeuoS+K/ZI8j+MOueNtW8feFJPjt4ffw14KtrpZI10sC4iknzx50hbI4yDjtnA6mvffj74Dv/iF4W0TUvCd9bRa1ot7FqmlPKf3M5H8DEdAwwc+3vmvNP2w/iF4S8UfD2LwD4U1Sx8S6/q17AttBpsouPLAbO4smQDxgDOec9K+gvhzpV1ofgHQNGvW3XNlp0EExzn51jUHn6g04/B6MJfF6o8bt9A8dav8AESw+KfxYs9H8PaX4PsLiS3tLS6M5kcod8jN2AHIHqB71nfCnxLo2hWGtfHf4i3RsLjxVceTpMDqZJUs1P7qKNRyScZOPQVv/ALRt5ceNfFfh/wCCmjzFG1aRb3XJVbHkWETBipx3cjA+nvWH8bLOy0v9of4QWt5DFb+G7cSw28bgCCOZVwgweM/cxSjuvu/zfz2CXW/r/kv1PYvhr8SvB/xCguG8Nak001qwFxbTRNFNDnoWRuQD612NfOmn+TJ+3TcNoO3yU8ML/a5h+75m/wCXdjjdjy6+i6fRP+txdWgooooGfPfwz/5Pe+K//YK0/wD9J7evoSvnv4Z/8nvfFf8A7BWn/wDpPb19CUAePfHf/kqXwg/7GKb/ANJnr2GvHvjv/wAlS+EH/YxTf+kz17DQAUUUUAFFFFABRRRQAUUUUAFFFFABRRRQAUUUUAFFFFABRRRQAUUUUAFFFFABRRRQAUUUUAFFFFABRRRQAUUUUAFFFFABRRRQAUUUUAFFFFABRRRQAUUUUABrjvEHwu+HfiHWJ9X13wXoWpX8+PNuLizR5HwABkkegA/CuxpCaQXOB/4Up8I/+ic+Gf8AwXx/4Vs+EvAPgvwlcTXPhnwvpOkTzp5cslpbLGzr1wSByM10mfelp3AxfDPhPw34ZkvJPD+h2GmNeyebdG2hCec/PzNjqeT+dbdAooAKKKKACiiigAooooAKZLGkiMjqGVhhgRkEU+kyKGB56fgn8Kf7c/tr/hBdF+27/M3eR8u7rnZ93P4V6AkaRxCJEVUA2hQMAD0xTsig4o6B1MXwp4S8NeFY7iPw3oWn6SlzIJJ1tIFjEjerY6ms/wAc/DrwT43MTeKvDen6o8PEck0f7xR6Bhzj2zXVbhjqKXtSAwvCHhDw14Q03+zfDOi2WlWpO5kt4wu4+pPUn60/xd4V8OeLdMOm+JdGstVtc5EdxEGCn1GeQfpWypBGQcilpvUFpscX4K+Ffw+8GXbXnhnwppun3RGPPSPdIB6BmyR+FdmRxS0UAc7o/gvw/pXi7VPFlpZY1nVFRLq5kkZ2KL0VcnCj2HpS+OvBfhrxxox0fxRpMGpWe4OFkyGRh/ErDBU+4NdDRR0sFzlPh38O/B/w/tJ7bwro0NgLhg08m5nklI6bnYkn6V1dFFABRRRQB89/DP8A5Pe+K/8A2CtP/wDSe3r6Er57+Gf/ACe98V/+wVp//pPb19CUAePfHf8A5Kl8IP8AsYpv/SZ69hrx747/APJUvhB/2MU3/pM9ew0AFFFFABRRRQAUUUUAFFFFABRRRQAUUUUAFFFFABRRRQAUUUUAFFFFABRRRQAUUUUAFFFFABRRRQAUUUUAFFFFABRRRQAUUUUAFFFFABRRRQAUUUUAFFFFAAa8D/ad8beJ4/Enhf4WeCb06drPiaQ+ffKPmtrcHBK+hOGORyNvHWve2zXzZ41Cyft5eD1nA2x+HWaPP97M9K3NJIG7Rb8jF+JXwx8YfBzwqfiJ4L+JPibVLzSQsup2erXBngu48gOdvYc5wcnGcEV9DeC/GWleIPh5pvjVrmGy067skupJJ5AiQ5HzBmPAwcg59Kzfj6sb/BDxqsgBX+wrs8+vktXn/wCzHoNl4s/ZN0jw7rSyvYX9tcW8ojcqxjMz9D2ppu0gcVdM9w0nUtP1awi1DSr61v7OXPl3FtMskb4ODhlJB5BH4VarA+HvhLSPA3hCx8LaCkyadYhxCs0m9xudnOT35Y1v03a+gIKKKKQBRRRQAUUUUAFeS/tSeN/Evgv4fRt4Qs5p9b1K6Szt5EhMgtwRzIQAenAGe5r1qmttzzikxpnzb/wzl4ibw5/ak3xe8Zf8Jhs843Avm+yiTGdmzO7bnjO7GO3atP4AfFnX/EHwW8U6l4gWO417wqtxFNMAALkxxllYgcZ4wcdcZq9+0P8AGL/hH3Hw/wDA8Laz451QeTDbW43/AGTcPvvjowByB+J4ra+APwnh8BfCubw3qzLeahqwebV3ByrvIu1lB9AOM/U0tWpW26C0Tjc8ItfCeo3f7Olz8cJfF3iAeNdr6olyt8wiVRJjyvL+7twDx/TivdfFPxTbRv2d9N8dTRBtW1bS7U2dsvWS7njXaoHpuOfoK4Y/AX4gxeG5vhxb+PbKP4ezXBdojak3ywl9xiDdMZxzmmyNo3if4vLHJJFD8P8A4U2QV2ZsxyXqpgD0PlqoH1HvTbT06fkuoK69fzfQ9Y+AXhG88G/DeysdXuZrrWbom81OaWQuWuJOWGT2HA/DPeu+rw/Qf2jfDt9f6a1/4X8S6NoWrXAt9O1q9tQlrcOeF5zwDjrXt6sGAYHORVO+4lpoLRRRSGFFFFABRRRQAUUUUAfPfwz/AOT3viv/ANgrT/8A0nt6+hK+e/hn/wAnvfFf/sFaf/6T29fQlAHj3x3/AOSpfCD/ALGKb/0mevYa8e+O/wDyVL4Qf9jFN/6TPXsNABRRRQAUUUUAFFFFABRRRQAUUUUAFFFFABRRRQAUUUUAFFFFABRRRQAUUUUAFFFFABRRRQAUUUUAFFFFABRRRQAUUUUAFFFFABRRRQAUUUUAFFFFABRRRQAV84ftSabrHhb4keDPjNpenz6ha6GWtNUhgXLrAxb5sDth3HscV9H010R1Kuqsp4IIyDRrdNB0aZ8ufHD47eGfHnw7l8D/AA3N9rviDxIi2iwQ2zp9nViN+8sAOmRxxznOBXrXhuG0+DHwCtVv45LuPw9pgkukt8bpHA3SbcnHLE13en6HounzvPp+j6faSyffkgtkjZvqQMmrzxxyIUdFZT1BGQaVtHYOqv0Ob+FvjKx8f+BNN8Xada3Npa36uUhuAPMXbIyHOMjqprpqbFHHEgjijVEHRVGAKdVMAooopAFFFFABRRRQAV4f+1/8VL74a+Ao4tDbbrmru0FtJtz5CAfPJ9RkAe5z2r3Cop7e3nx50EUuOm9AcfnSkrjTPi34C/Ff4G/DXSmvbltf1TxVfr5mp6pNYF3d25ZVJbIXJPuTye2Ppz4Q/FPwx8UNOvr7wx9u8qymWGb7VB5R3MMjAyc8V2X9n2H/AD423/fpf8Klht4IQRDDHGD1CKBn8qpu5NjgP2gPHR8BfDi91K0xJrFziz0qADLS3MnCADvjliPQV534k+GOpeG/2Q9a8LWAe61y4smvdRdBl7i4ZhJL9eAVHsor3bVtD0fVrmyudS0y0vJrCXzrR5og5gk/vLnoeBzWhtG3GBj0qHG6a7lX1XkfGfxQ8YeGfGP7MPgzwP4Yvbe+8SXMtjbRadCf38Esa4csvVcEEZ96+w9Kikg021hmbdJHCiufUhQDWZp3g7wnpusy61p/hnR7TUpcmS7hso0lbPXLAZ57+tboq77+epNtvIKKKKQwooooAKKKKACiiigD57+Gf/J73xX/AOwVp/8A6T29fQlfPfwz/wCT3viv/wBgrT//AEnt6+hKAPHvjv8A8lS+EH/YxTf+kz17DXj3x3/5Kl8IP+xim/8ASZ69hoAKKKKACiiigAooooAKKKKACiiigAooooAKKKKACiiigAooooAKKKKACiiigAooooAKKKKACiiigAooooAKKKKACiiigAooooAKKKKACiiigAooooAKKKKACiiuE+M/xA/4V54Wj1SHRL7XL66uVtbOytEJaSVlJGcc4wD0BpN2GkdlLfWsV5FZyXUCXMwLRwtIA7gdSF6nHtVmviv4XXXxAvP20NFuviMgt9VudKmuIrNHytrA8UmyPA4B45788819heJ9d0vw1oF7r2s3P2bT7KIy3EuwtsQdTgAk07Wim/61F1saVFY/gvxNovjHw1aeI/Dt59s0y8DGCby2TdtYqeGAI5UjkVsUMAooooAKKKKACiiigAooooAKKKKACiiigAooooAKKKKACiiigAooooAKKKKAPnv4Z/8AJ73xX/7BWn/+k9vX0JXz38M/+T3viv8A9grT/wD0nt6+hKAPHvjv/wAlS+EH/YxTf+kz17DXj3x3/wCSpfCD/sYpv/SZ69hoAKKKKACiiigAooooAKKKKACiiigAooooAKKKKACiiigAooooAKKKKACiiigAooooAKKKKACiiigAooooAKKKKACiiigAooooAKKKKACiiigAooooAKKKKACmsg69x0p1B6UAfMWsf8pCNG/7ADf+ipa+kNc0rTtb0q50rVbWO7sbpDHPBIMrIp6gj0rwDVtC1xv26tJ8QLo2oto6aGY3vxbObdX8uUbTJjaDkjjPevbfiBrN/wCHvBuqa1pejT6ze2du0sNhAGL3DAcIAoJz9AaX2Ff+tWD+N/L8i94a0LR/Dei2+i6Dp8Gn6dbBhDbwLtRMsWOB7kk/jWjXL/CvxFqnizwHpviDWvD914ev7oSGbTrkMJINsjKAdyqeQA3IHBrqKppp6ggooopAFFFFABRRRQAUUVi+N9WvdD8J6rrGnaXNqt3Z2zzQ2UQJedlGQgwCcnpwDSbsrglc2qK474ReKdZ8ZeB7TXtd8NXXhu+meVX0+5DCSMK5UE7lU8gA9B1rH8N+PvE2p/GTWPBV34F1Cy0axhaSDXHSTyLlhs+VSUC5+ZujH7tPrYV9LnpNFec/HLx54k8Cafpdx4b8D6h4skvLkwzR2iyE26gZ3tsRjj64+tehwsXhR2UqSoJB7UIY+iiigAooooAKKKKACiiigAooooA+e/hn/wAnvfFf/sFaf/6T29fQlfPfwz/5Pe+K/wD2CtP/APSe3r6EoA8e+O//ACVL4Qf9jFN/6TPXsNePfHf/AJKl8IP+xim/9Jnr2GgAooooAKKKKACiiigAooooAKKKKACiiigAooooAKKKKACiiigAooooAKKKKACiiigAooooAKKKKACiiigAooooAKKKKACiiigAooooAKKKKACiiigAooooAKKK5jxx8QPBvgg2o8WeIbLSDdhjb/aGI8zbjdjjtuH50roDptq0YFeaf8L8+Df/AEULRR/20b/CtzwZ8TvAXjLUX07wv4o0/VruOMyvFbuSypkDPT1IpgdgBRXNWvjzwhdeMZ/B1vr9jJr9uCZbASYlUYDdD7EH8a6TNJMBaKwtB8YeGtd1nU9G0jWLa81DSpPLvreNstA2cYb8Qa5rVvjZ8KdJ1S60vUvHGk2t7aTNBcQvId0cinDKeOoINMD0KiuB0X4zfCvWr6Ox03x3oc9zIdqRfaQrMfQbsZrvVYMMjkUALRRRQAUhAPWlpCeOlAC4oxWL4m8VeH/DQsjruq21h9uuFtrUStzLK3RVHc1s54oAXFFcV4s+LHw58KakdN8Q+MNKsLxfvQPNl1+oGSPxroPDPiTQvE2mJqfh/VrPVLNzgTW0odc+nHQ+1K4GrRXFeOPiv8PPBOpRab4o8U2Wm3kqh1hfc7BT0JCA7R7nFdRo+radrGlwappV5De2VwgeGeFwyOvqCKYF2isG08YeHbvxdeeE7XUkm1qyhWe5tURiYkboWbG0E5HGc+1b1ABRRRQAUUUUAFFFFAHz38M/+T3viv8A9grT/wD0nt6+hK+e/hn/AMnvfFf/ALBWn/8ApPb19CUAePfHf/kqXwg/7GKb/wBJnr2GvHvjv/yVL4Qf9jFN/wCkz17DQAUUUUAFFFFABRRRQAUUUUAFFFFABRRRQAUUUUAFFFFABRRRQAUUUUAFFFFABRRRQAUUUUAFFFFABRRRQAUUUUAFFFFABRRRQAUUUUAFFFFABRRRQAUUUUABr5T/AG2bK11H4o/CSwvoVntbjUZYpon6OjSW4IP1FfVlfJn7demrrPxB+FmkPcS263t7NAZYjh4w0kA3L7jNTb34+o/sv0Pax8CvhDj/AJEDRs/9cz/jW14P+G/gXwhqEmoeGPDOn6VdyRmJ5bdCGZM5x19RXjY/ZP0o/wDNSvGf/gQtekfBX4T2vwx/tL7N4l1rWvt+zP8AaEgby9ufu46ZzVEnyN8V9K8VS/tQeP8AxV4PlI1TwuYNU2AZZ41jhVgB34bJHcZr7N+C/wAQNM+JXgCx8TaeQjyL5d3AWy0E6j50P8x6givF/hGqv+238UUZQymwjBBGcjbBmsa6WX9m749rdKrp8PPF8u2QAfJZz56+20nP+4T/AHamn8EYvql945L3m10/I3f2X+f2iPjIfXUz/wCjXrj/AID+CvCvjP8AaR+Ltv4p0O01aK21SdoUuFJCE3UgJGPpXXfstSRy/tCfGKSNldG1IsrKcggyvzVL9lP/AJOY+M3/AGEZv/SqWrhvH/CKb0l6o9C8bfs2/CjXtDubSy8MW2jXrRn7Pe2ZZXifscZwwz2IrnP2MPGGuXNj4i+HHia5e61PwrdeRHMzZZodxUAnvgrx7EelfRD9DXyv+yW41X9oP4s+ILP57CS68pJF+6xMrEYPfhSfxpRvzNeQ5fDfzR7X8P8A4r+HfGvjnxJ4Q0uz1SK/8PTNDdyXESLE5Vyh2EOSRkHqBXf1XtrO1t5pJobeGOSU5kdIwGc+5HWrFHQArC8e6xqGg+EdT1jStJm1i+tYC8FjFndO/ZRgE/pW7SHrSewHwj8X9K+KE/xB+H/jL4mXNtaz6lrscNlotu25LGJXQ8kHG47uep45PYfbHi1NXl8KapH4fMa6u9nKtkZG2qJih2EnsN2K+f8A9tL/AJGr4T/9jF/7NFX0p/CPpTWtO3m/0E3ad/Q8M+AvwG0Tw94SNx4+0HTda8VX8jyahcXqrdAEscBS2R0xyOc1w/wysbTwP+2hrfg3wYzxeHrrTftF7ZI5aK3l2KwxnOMEj6bsdq7z46/Gx9B1VfAPw+s/7f8AHN7+7jgi+dLPI+9J2yBzg9OpwK0/2dPhG3w9sb3W/EF6dV8Ya05m1O9Y7sEnPlqe4BPJ7n2xRF683QJLTl6s4z4G2Wk6r8bvjNN4ntrW61CO+jhVbxVbZZ4fhQ3RSAuce1Uv2ZfFln4L+AvjHxBfyH+wtJ1q9OnDP30yNiJ9WIA9zXqfxF+CPgPxzro1zVrO8t9RaPyp57G6aBriP+7Jt+8K848U6Do/ib4l+HPgp4ZsY7Twj4XCarrsUP8Aq2I5ihb1JPJzzzntUrovK3+bG7Xcvn/wDtf2ZPCuoab4TuvGPiUMfE3i2f8AtK/3rgwq3+qiA6gKpHHYnHavXq+Z7L4mfFzxzD4n8WfDv/hH7bwv4fupLe2tbyBnm1ERKGYhh93I6dOuK9n+Dfja1+Inw60nxbbQ/Z/tsR82HOfKkVirrn0yDj2xV77bf1YVrbnY0UUUhhRRRQAUUUUAfPfwz/5Pe+K//YK0/wD9J7evoSvnv4Z/8nvfFf8A7BWn/wDpPb19CUAePfHf/kqXwg/7GKb/ANJnr2GvHvjv/wAlS+EH/YxTf+kz17DQAUUUUAFFFFABRRRQAUUUUAFFFFABRRRQAUUUUAFFFFABRRRQAUUUUAFFFFABRRRQAUUUUAFFFFABRRRQAUUUUAFFFFABRRRQAUUUUAFFFFABRRRQAUUUUAFfOn7XHgbx94n8U+Bde8DaCmrzaDPNcSJJOkaht0TIDuZcg7D09K+i6MUrapgfN3/Cb/tXf9El8N/+Bi//AB+ut+FHib48ar4uS0+IHgLR9E0QwOzXVrch3EgxtXAlbg89q9koqritpY8J+GvgPxVpH7U3jzxpqGmGLQ9VtI47K685D5jARZG0HcPut1HavR/i/wCBdL+I3gHUPC2qIAtwm6CbHzQTLyjj6Hr6jI7119FTb3VHsVf3uY+ZP2MfhZ45+HOueKX8X6b9mS7WJLeYXCSCbazZPBJHBHXFc1ovhb4+eAPjF488T+D/AAHYapaa/qU8kb3d3GAYjM7owAlUjIbvX2BijFO7umTZWaPmDW7r9rDxpZS6C/h3w/4StrpDFPex3Cs6oww2073IOO4GfQ16/wDAn4ZaZ8LPA0Xh+ylN1dSOZ727ZcGeUgZPsoxgCvQKKFoPU83+G198VLn4g+KYPGel2lr4bhmYaHNEU3TR+Y2C2GJzs29QK9Iooo6B1CiiigDw39p/wL4o8Y+IPh7deHdNN7FpGs/ab5vNRPKjzH83zEZ+6emTXpnxLl8S2/gLWJPCNl9s177MyWMPmKv7xvlDZYgfLndyedtdNRUuPu8vT/MOtz4s+D/hn9of4a/2hdad8K9G1PVdRlMl1qd/fI9xJk527hMMDPPuete2fCzxN8e9T8Y29p498AaLo2hNHIZbq2uA7qwU7QB5rdTx0r2egiruKxieN9WuNC8Kanq9np9xqNza2zSQ2sCFnmcD5VAHPJxXBfs3eCdQ8N+DLnWPEiMfE3iS4bUNVZx86F8lYjn+6DjHrmvVyKAtTbcfY+UPCtv8QfhDoXi34c2Xw/1jxFHqV5cS6JqVmFMG2Vdo80/wkcEj69ua9u/Z28EXfw9+EmjeGdQdXvoUeW6KHKiSRixUeuMgZ9q9B2+9LT/r7hNahRRRQMKKKKACiiigD57+Gf8Aye98V/8AsFaf/wCk9vX0JXz38M/+T3viv/2CtP8A/Se3r6EoA8e+O/8AyVL4Qf8AYxTf+kz17DXj3x3/AOSpfCD/ALGKb/0mevYaACiiigAooooAKKKKACiiigAooooAKKKKACiiigAooooAKKKKACiiigAooooAKKKKACiiigAooooAKKKKACiiigAooooAKKKKACiiigAooooAKKKKACiiigAooooAKKKKACiiigAooooAKKKKACiiigAooooAKKKKACiiigAooooAKKKKACiiigAooooAKKKKAPnv4Z/8nvfFf/sFaf8A+k9vX0JXz38M/wDk974r/wDYK0//ANJ7evoSgDwr9qHxBpHhfxh8LfEOu3f2TTLHXppLmby2fYv2dhnaoLHkjoDV/wD4aj+BP/Q8/wDlJvf/AIzXrWo6Vpmooqahp9peKhyouIVkCn2DA4qkPCnhfH/It6P/AOAMf+FAHmX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mP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mP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mP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mP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mP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z1+z94o0Pxn+1v8S/E3hq++36Te6VZfZ7jyXj37I4Y2+VwGGGRhyO1fTtUdN0bSNNkaTTtLsrN3G1mggWMsPQ4AzV6gD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AutoShape 4" descr="data:image/jpg;base64,/9j/4AAQSkZJRgABAQEAYABgAAD/2wBDAAUDBAQEAwUEBAQFBQUGBwwIBwcHBw8LCwkMEQ8SEhEPERETFhwXExQaFRERGCEYGh0dHx8fExciJCIeJBweHx7/2wBDAQUFBQcGBw4ICA4eFBEUHh4eHh4eHh4eHh4eHh4eHh4eHh4eHh4eHh4eHh4eHh4eHh4eHh4eHh4eHh4eHh4eHh7/wAARCAHdAl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08ZeJNH8IeGb3xJr90bXTLJA9xKI2kKgsFHyqCTyR0FeVH9qn4Hjr4sn/wDBVdf/AButX9rz/k3Dxj/16x/+jo69H02xsv7Otv8AQ7f/AFKf8sx6CgDyL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1a0j9pr4M6rqtppdj4onlurydIIE/sy5Xc7sFUZMeByRya9b+w2X/Pnb/8AfoV4b+2DbW8GifDySG3ijY+PdNBKoAcbZuP0FAHvIIPSigCigDyn9r3/AJNw8Y/9esf/AKPjr1DTf+Qdbf8AXJP5CvL/ANr3/k3Dxj/16x/+j469Q03/AJB1t/1yT+QoAnooooAKKKKACiiigAooooAKKKKACiiigAooooAKKKKACiiigAooooAKKKKACiiigAooooAKKKKACiiigAooooAKKKKACiiigAooooAKKKKACiiigAooooAKKKKACiuU+JXxC8K/DvTLbUvFmomxtbmbyInETPl8E4+UHHANdBpOoWeq6db6jp9wlzaXMaywyocq6kZBBoAt0Vy3jDx/4X8J67oui65ftbXutTeTYxiJmEj5AxkDjlh1rqaACiiigAooqG8uraztpLq7uIoIIlLySSMFVFHUknoKAJqKq6TqFlqunW+paddRXVncxiSGaNsrIp6EH0q1QAUUVX1O9t9O0251C7fZb20TTStjOFUEk/kKLgWM0Vz3gDxjoHjrw5H4g8N3hu9Pkdo1kaMpllOGGDz1roaACiiigAooooAKKpa9qlnomi3usajIYrOyge4ncDO1EUsxx34FUfA/inRfGfhq28ReH7o3WnXW7ypShQnaxU8HnqDQBt0UZooAKKKKACvC/wBsj/kAfDv/ALH7TP8A0GavdK8L/bI/5AHw7/7H7TP/AEGagD3QdKKB0ooA8o/a9/5Nw8Y/9esf/o+OvUNN/wCQdbf9ck/kK8v/AGvf+TcPGP8A16x/+j469Q03/kHW3/XJP5CgCeiiigAooooAKKKKACiiigAooooAKKKKACiiigAooooAKKKKACiiigAooooAKKKKACiiigAooooAKKKKACiiigAooooAKKKKACiiigAooooAKKKKACiiigAooooA+ZP+ChNqL3wJ4Ts2bas+vpGWHbdGwz+tQ/syeJ9V+HXji++BPjafMkDGXQLpyQtxEfm2An1GSPcMKvft7f8AIq+C/wDsZIf/AEFq6L9qj4Y3njDwla+KPC/mQeL/AA4Rd6fLAMSShfmMYPrxlfcY70ovlTfS/wCiHJc1o9bfqzk/2tTn42fB3/sLH/0bFXsHxl+KXh74X6FDqGsrcXV1dP5VjYWq7prmT0UdhyMn+Z4r5V8V/Ey0+J/in4KasWSLVrXVvs+qW4PMUwkiycejdR+Xaum/aTuPFdx+174Ls/DdrY3uoWumCfTbXUGItzITMWY8jn5B36qKdvdUfN/oK+t/Jfqd3L+0L4q0CO01bx98Htd8PeHLpgP7QS4E7QA9DJHtBX6HB9ATxXefFr4ot4L+H1r450fQW8TaNLseaS2uhGYoXA2yj5TuHPPTGRXmfjKP9prxN4V1Pw/qvhLwKbG/tnt5iLkghWGMjMmAR1+orvfgH4R1Lwz8CbXwn48W0mMEdxFcL5oli+zlmIBbpjace1J7Ngt0aniX4weEdG+EUfxK+1faNLuLdZbSMHbJPIw4iA7NnIPpg+leRftHfELxRr37MjahL8P77ToNei3Tv9sDnT4VkjMbyfIP9ZyAOMceuK8L+HK+FJ/jbpnh/VNU1O5+GEGu3H9h/aQfs0k+V2hieMHKZ+oyBk19bftfKq/s3eKwgAUQwgAdB+/jpVEuTmHD41Er/sjeJNc1n4XaTpup+EbvRrTTtNto7O9lmDpfrtxvUADaOB1J617JNIkUbSSMqIoyzMcAD3rhf2dv+SF+C/X+xrf/ANAFSfH24urX4L+L57LcJ10qfYV6j5Dk/lmqrPluyaavZHnU/wC0Lq3iDXL6y+Fvw11bxjY6exS41ETrbQMw6hCwO725BPpjBOr4b+Luk/Ez4aeMrZdOu9E1zS9NuU1HS7ziWEmJ+R03LxjOAQeo5FTfsa2tja/s6eGWs1Qeck8szAfekMzhifyx+FaXjDTvh5aTeN7vS/7GTxhdaJcHUFimU3bReVwXTOQvC849KmquVSi+zKpu7T8z5/8A2X/i3q+gfCay8JeDfh/rHi/V7e5uJrwwnybe3RnJUGQggsR24r3r4G/Gmw+JF7qeg3uh3vh3xJpX/H3pt0ckLnG5TgHg4yCBjI65zXMfsFWsEPwBt7iKNVkuNQuWlYDliG2jP4AVg+DVWP8Ab+8ZLGoUPokTMB3Pk29aS1nby/Qj7La/rU7fx98cm03xzN4F8C+DdS8Z+IrZQ15HbSCKC2BAOGkIIzyM5wBnGc8VQ8I/H2+b4h2PgX4g+ANS8H6rqTBLGR5xPDM54C7gAOTxkFhk44rmf+FlTN8S/E2l/A34VWutamk4TW9XeYQRPKC3U8Z+bdySM4NcT8Vpvilc/GD4TXnxItvD1gz6/D9ks9NZnkj/AHse4uxJB7dDUQd+W/Uqeifke3fGX486T8MvHFl4a1PQ7u8+2ac95FNbyZZpMsqQhNuSWZQM57+1anwJ+JniD4hrqv8Ab3w+1bwi1iY/L+3bx54fd90OinI288EcivM/jDY21/8Ats/DeG6iWWNNNMyqwyNyPKyn8wD+FfTdOPw39QlvZeRz/wARr6z0zwFr2o6jYrqFnbadPNPascCdFQlkJ9wMfjXnPgX4qeC9D/Z1tPiANDHh3QlEgi022IkIfzWUInCglm57da7X43/8kd8Y/wDYEu//AES1eE/Cv4f2/wASv2K9G8MyagunzvJLNa3D8qkqXDldw7jqPxoV7SfoD6fP8jduf2gvHen6KnirVfgfrdt4XYCQ3gvkaVIj/wAtGi25Axzzge9esweP9L1L4WTfEDw/DLqlkunS30MC/LJLsUkx9Dhsgr359a8Du/EX7SHw80eXT/F3g3SvHnhyCAxz3NvhnkhAwSwHJGM53Jz3r234CeLPC3jL4a2Os+EtLi0jTt7wmxSNUFvIp+ZcLx3zkdQRQ1dOwr2auX/g542m+IHga18TTaFc6G88kifZLhyzrtbGSSq9celdjSDHaloYwrwv9sj/AJAHw7/7H7TP/QZq90rwv9sj/kAfDv8A7H7TP/QZqAPdB0ooHSigDyj9r3/k3Dxj/wBesf8A6Pjr1DTf+Qdbf9ck/kK8v/a9/wCTcPGP/XrH/wCj469Q03/kHW3/AFyT+QoAnooooAKKKKACiiigAooooAKKKKACiiigAooooAKKKKACiiigAooooAKKKKACiiigAooooAKKKKACiiigAooooAKKKKACiiigAooooAKKKKACiiigAooooAKKKKAPHv2ofhv4g+JOieHbHw/LYRyadq8d7P8AapWQGNVIO3CnJ59q9eRf3aqewFPoNLyDqfLfjf8AZr1J/wBoLSvHvhCXTbfR/wC0Ib+/tZZGRo5FkDP5YCkENjOCRyTXpH7QfwkuPH39k+IvDWrDRfF2hSGTTrwr8rcg+W5HOMjIPOMng5NetgUtC2S7B1ufNHiXw1+01470D/hDvENx4R0PSrgCK/1Gxkdp54v4htyevoAueldJ8R/hZ4sj+DmlfC74a3llY6cVEOp3t1OyTNFnL7QqnJckk8jjjvXudFPpYOtzyDxl8C/DerfAyH4bafGtubCENp924+dbkc+axHdiTu+vsKgh+H/jnxP+zpf/AA78dX2nDWnt/s0N9bStKsqoVaJnyoIOVAPXpmvZsUUmrp36gtLeR49+zV4e+K3hPRG8N+P5tFm0vT7aO30prJ90m1cjD/KMjGMd69X1WwtdS0260+9iWa2uYmimjboyMMEfkatUU5a7gtNj5o8N/D345/CWS90P4a3nh3xB4Xnlaa0h1h2SWzLdQNpGfzIJ5wMnO98Nvgzr2m23jHxV4x1a11Txx4msZrVpIgRBbIyYCKcdMhcnHRRjvn3mg0mrqwdbnl/7MXgTW/hx8KLXwvr8lnJfRXU0rNayF02u2RyQDn8KydC+GfiGy/am8QfEyaSx/sTUNNS1hQSsZg4jiU5XbgD5D3r2akp31uK2lj5n0r4ZfGD4W+P/ABHqfwvHh3WtD1+4+0yW2qytG8DlmP8ADjONxGQeR2zVTxf8GfjB4q8X+GfiBr3iDQ7vXNK1KKcaVEXhs7aBHD7Y32lmYsOSR+PFfUlBojpbyG9b+Z494z+HHiDWP2kPCXxCtZLEaRpNg9vco8rCYuTJjau3BHzjuK9hpMUtC0Vg63Of+JGj3XiHwB4g0GxMa3WoabPawmQ4QO8ZUZPOBk145p3wHv8AUP2ZdP8Ahnr2oW9prVhI9xBd2rNJHHL5rsvUAkENg8V9B0Cl0aA+bzp37VU3hw+E5m8FGJojbNrZlczlMY3bem7H+x/jXffDz4bX3w5+CV34Q8L6mkmuNbzyxX0y7VN5InDkYOFDbex4FepUU3qn5h2OO+D1j440/wAEWtr8Q9SttS19XkM1xb42Mpb5Rwq9BjtXY0UUXAK8L/bI/wCQB8O/+x+0z/0GavdK8L/bI/5AHw7/AOx+0z/0GagD3QdKKB0ooA8o/a9/5Nw8Y/8AXrH/AOj469Q03/kHW3/XJP5CvL/2vf8Ak3Dxj/16x/8Ao+OvUNN/5B1t/wBck/kKAJ6KKKACiiigAooooAKKKKACiiigAooooAKKKKACiiigAooooAKKKKACiiigAooooAKKKKACiiigAooooAKKKKACiiigAooooAKKKKACiiigAooooAKKKKACiiigANeJePv2iPDfhD4uWfgG80+4lDywQ3eorKoitWlPAYewwT7Z9K9b8T6ta6F4f1DWr1wlvY20lxKxOMKilj/Kvjnwb8O734mfAX4i+P8AULR5te8QXj6hpvHzqLdiyqn+9lk/Kpvr5LcdtPU+11YFQe3rS5FeXfsxeOP+E9+DujapPIr39vF9jvuefNj+Uk/UYb8am1vUPinH8bNK0/TNIspPAT2+6+vG2+aku1+B84OMhP4T1NW1aXKSn7tz0uikXoKWkMKKKKACiiigAooooA534ieM9A8B+FrnxJ4kvPs1jbgZwNzyMeiKO7H0rxtf2mxbwRa1rPwv8Zab4Wm2mPV5LTMexujkdNp9ie1eqfFP4b+HPiRY6fZeJFu3gsLoXUSQzbAzjj5hjDDGePevK/2nPjN4F0bwp4h+HkbvqPiG4tjYCxjhISJ5EG0s7ALgBgeCfwqW2hrU9rTxRokvg7/hLYdQhk0b7Gbz7UpypiC7i35A8e2K8YtP2jb1bS08Uax8OtW0zwFfXIgttea4R2AJwJHhA3KhPfJ9s9KseDvh3rln+x9N4HknWbV7nR7gxrE4Yb5NzrGGHB6hfTrXkmveOtL8S/sxaN8HtHsr+fxvIttpsmlfZHV4XikBZ2JGMYXrnvVSVpNIUdUrn1x4u8TaZ4Y8IX/ifUrhVsLO3a4Zsj5hjgD3JwB9ap/CrxHqni3wNpviPV9GGjT38XnJaed5pSMn5Cx2ryVwcY4zXkHxJgn8ceOvCfwVt5TJpulW8Go+JpE5GyIDy4Sf9ojOPQivoK3EUcSww7FRAFVVwAAOgwOlHdiu9ETUUDpRQMKKKKACiiigArwv9sj/AJAHw7/7H7TP/QZq90rwv9sj/kAfDv8A7H7TP/QZqAPdB0ooHSigDyj9r3/k3Dxj/wBesf8A6Pjr1DTf+Qdbf9ck/kK8v/a9/wCTcPGP/XrH/wCj469Q03/kHW3/AFyT+QoAnooooAKKKKACiiigAooooAKKKKACiiigAooooAKKKKACiiigAooooAKKKKACiiigAooooAKKKKACiiigAooooAKKKKACiiigAooooAKKKKACiiigAooooAKDRQelAHzx+3J4luLfwLpXgLSWJ1bxXfx2qKD/AMsgy7vzYoPoTWT4a+E/7R/h3w9aaHo3xb0Sz060hEVvbrpcTBFHbJiJP1Jr1HxF8I7XX/jVo/xI1TW5p10eDy7PTDAPKRsN8+7Oc7mz07D0r0zFKKsvUG9fJHyB+zD/AG18JPj3rnwp8UXcE41mJb23niGyOSYLuyoIGMgsMeq4r69+XmvL/iz8HLTx1448NeMbfXZ9F1bQZA0ckVuJPOUOGCtkjjOf++jVrW/hadS+NmlfEr/hJr6D+z7byP7LVMwy/K43E7uvz+n8IpptpXBrVtHpAooHAHeigAooooAKKKKACg9KKKAOH+KnxO8OfDdtG/4SJbwR6vdfZYZYYgyI/HLkkbRzn8DU3xD8HeCvEXhbVI/EejaXJbTQvLNcSQoHQhf9YHxkMAPvZ7VY+KPgHw/8RvCk3hzxFAz2zkPHJGcSQuOjoex/nXjr/s5+LLzTIvDWsfGrxDe+F4yF+wCAI7xj+AvuORjjnI9qlq6aGtGmP/YLv9SvPhJqFpdTy3Gn2OrzQadJIc5i2qcA+gJP5mvZfiB4g0fwX4R1XxZqkaLBYW7SuVUb5MfdQH1JIA+tWfBHhbRfBvhmz8O+H7NbTT7RNsaDkk92Y92J5JrlPjD8Pbz4iXfh7T7rUoYfDllfreanZFWL3uz7keRwFz1qp6vQmGm54fqreKfAX7Nuv/ES4lkt/Gnja+imubn+O0imbEaL3XbGePQn2p/i/wALx/BG++HXijwlrGrtc6rqcFhrkc968seoiUAtIykkbs5xjHUfWvon4meCNK8eeBb/AMJ6mWitrpAEkjHzQupyjL9CBXmuhfBbxZea/wCG5/iD49j8Q6V4YcSaZZw2AgLyKAEeZsksRgevTr1oT977vu7A/h+/7z3NDlAfalpF4FLQMKKKKACiiigArwv9sj/kAfDv/sftM/8AQZq90rwv9sj/AJAHw7/7H7TP/QZqAPdB0ooHSigDyj9r3/k3Dxj/ANesf/o+OvUNN/5B1t/1yT+Qry/9r3/k3Dxj/wBesf8A6Pjr1DTf+Qdbf9ck/kKAJ6KKKACiiigAooooAKKKKACiiigAooooAKKKKACiiigAooooAKKKKACiiigAooooAKKKKACiiigAooooAKKKKACiiigAooooAKKKKACiiigAooooAKKKKACiiigAJoJrxT9rH4m+KPhp4f0G68KQ2Et3qWofZWF3GWXG0kYwRg571zQ1j9rtFEv/AAi/guUDnZ568/8AkQUrg9D6Qorx39n/AOMV5491LV/C3ijQxoPizRmxd2iklHXOCy5ORg9snqDk17FTsAUUUUAFFFFABRRRQAUUUHpQAZoyK89+PHxOsfhb4NGtT2jX17cTC3sLNDgzynoM9h3NeYXni39qLTdGbxdeeE/B8unpF9ok0iOST7UkeMnv97HbJ+nalcLH0jSZFeaeEPi/ofiP4K3XxMhhkgtrK2mku7Vz80csa5aPPfJxg99wrydvin8ZtG8Baf8AGDWo/D914TvZo3l0aCFluLe2kbajrKercjg5HP5PrYFqtD6jyMcUA+nSuJ+J3j6w8G/DK88YuRKotw1nH3nlkH7pAPckfrV34TnxTJ4B0q58aXKT69cQia7EcIiWIt8wjCj+6CAT6ihdfIOiOqFFFFABRRRQAUUUUAFeF/tkf8gD4d/9j9pn/oM1e6V4X+2R/wAgD4d/9j9pn/oM1AHug6UUDpRQB5R+17/ybh4x/wCvWP8A9Hx16hpv/IOtv+uSfyFeX/te/wDJuHjH/r1j/wDR8deoab/yDrb/AK5J/IUAT0UUUAFFFFABRRRQAUUUUAFFFFABRRRQAUUUUAFFFFABRRRQAUUUUAFFFFABRRRQAUUUUAFFFFABRRRQAUUUUAFFFFABRRRQAUUUUAFFFFABRRRQAUUUUAFFFFAHy/8A8FCJvs/hTwbcbGk8rWw+xerYQnA9zV6X9qG4itSx+DfjwBV6valV6dzt4FVP+CgDrH4d8ESSMFRdeUsxOABt5Ne4L8QPh+IBu8a+GsBRn/iZw+n+9SWz9f0RUntp0/Vngv7JN7p3jj4q+MPidfanYQa9qA8kaHEX82zhBAy+5RuJCqMrkdc4PFeu614L8cXfxs0rxdZ+M3tvC9tb+Xc6IHk2zvtcbsD5erKef7teHeGNQ0nxV+3MmseAXjn02109xqt5aj9zM3llScjg5JQZ7kZr6fufFnhu18TQeGbjXbCLWp08yGwaZRNIuCchM5IwrflTW0WQ95K5tr0FLQOlFAwooooAKKKKACiiigDnvGPgvwz4ufT28R6RBqLadOLi0MjMPKk4+YYI9B1rkv2g/iho3w28E3E1zIs+sXkbQ6bYrzJPIeAcf3Rnk/h1p/7Q/wAVrD4UeCW1aWJbvU7pzDp1oTgSyY6seyjqfwHevJfgp4d8K3GvJ8Tvi38QPDmr+L7nEtvaS6pAYdNX+FVXdjcPbhfc81KSlddB35bPqb/wN+Euq2/7L2q+Edc/0TU/EqXNzIjf8u7yoBGGA9Nqkj3IrjL7S/it4k+DWlfA2b4d32m3MRhs7zXJ5kNktvE4IkUg5YkKBgV9U6LrGka1atdaLqllqVurlGltLhZUDAA4JUkZwRx71zHxt8cW/wAPPhzqfiRwsl1Gnl2MBP8Ar7huI0GOevJ9gac3q3btp6BG+mp5Zq0Fv49+NOm+EfOB8H/DuCO51SV3AjmvQv7tGPTCAZOemGFev+FfiH4G8T6lLpnh3xVpWp3kIO+C3uFZwB1IHcfSvnf4neFNU+Hf7H93HLPINc1q9gufEF0pIdnnkBkBPoMhPzq38cvDvh/wfF8H9U8FadaWOpLrNrbQS2iBHngdBv3EfeB4zn+9VLe3nb5snpp2/BH1OvSlpE+6KWkMKKKKACiiigArwv8AbI/5AHw7/wCx+0z/ANBmr3SvC/2yP+QB8O/+x+0z/wBBmoA90HSigdKKAPKP2vf+TcPGP/XrH/6Pjr1DTf8AkHW3/XJP5CvL/wBr3/k3Dxj/ANesf/o+OvUNN/5B1t/1yT+QoAnooooAKKKKACiiigAooooAKKKKACiiigAooooAKKKKACiiigAooooAKKKKACiiigAooooAKKKKACiiigAooooAKKKKACiiigAooooAKKKKACiiigAooooAKKKKAOR+Jvw48I/EjT7XT/F+mNf21pKZoUW4ki2uRjOUYE8etcCP2V/gfn/kUZv/AAaXX/xyvbKMj1oA5vwN4G8KeB9Oaw8K6HZaVC2N/kx/NIR0LMeWP1NVdR+G/hHUPiJZfEC60xn8R2UXk2919okARMMMbA2w8O3Ud667Ioo63ABwKKKKACiiigAooooAKKKKAOH+Jvwo8D/El7J/GWkyagbEMLcLdzQhN2M/6thnoOtcZ/wyv8Dv+hRm/wDBrdf/AByva8ijIpAct8Nvh/4V+HWiS6L4R05rCxlnNw8bXEkuZCoUnLsT0UcZxUfjXwDo/i7XvD+q6xNduNBuvtltaq4ELzD7ruuOSO3NdbkUm4eop9bi6GZ4m0HS/EmhXeh6zaR3en3cZimhccMp/kfftXnvgr4C+C/C/iCx1qO41vVZ9MUrpkWp37TxWIPH7pSMDgY74r1UEetKCKS01Q+lgHSiiimAUUUUAFFFFABXhf7ZH/IA+Hf/AGP2mf8AoM1e6V4X+2R/yAPh3/2P2mf+gzUAe6DpRQOlFAHlH7Xv/JuHjH/r1j/9Hx16hpv/ACDrb/rkn8hXl/7Xv/JuHjH/AK9Y/wD0fHXqGm/8g62/65J/IUAT0UUUAFFFFABRRRQAUUUUAFFFFABRRRQAUUUUAFFFFABRRRQAUUUUAFFFFABRRRQAUUUUAFFFFABRRRQAUUUUAFFFFABRRRQAUUUUAFFFFABRRRQAUUUUAFFFFAHn3x9+JVj8LfAM/iK4h+1XbutvY2obBmmYHA+gAJPsMd68h0L4X/Gn4k6ZD4i8cfFXU/C8t2olh0vSUMfkIeQG2svOMcc+5zVX9uAfaPiH8JbC5ybGbVz5qn7p/ewA5/AmvqdcdAMUo6rmBuzSPla28R/Ez4DfETRNA8aeIZ/GHg3WpfIgv5Yybi2fIHJ5PGQSCSCOnSvqK5vrO1RWurqC3VzhTLIFyfbPWpZY4ZCPMjRyp4LLnBrg/jJ8K9B+KNjpdnrl5qFsmm3X2qE2jqpZsYwdynj6U76BY79TkZFLTIUEcKRjooAFPoBBRRRQAUUUUAFB6UUUAea/tL+K73wX8FvEGu6ZdNa6hHCsVrKuMpI7BQRnuM5/CvKPCXw9/aG17wrpWtyfG+Sya/s4ro20liGaLegbaSOpGa7j9rzwX4w8e/Duz8O+ELOG5lfUI5boSzrGFjUHB+Y8/MRxXKa38I/jdZ+Hv7a0v406pNrtvFvXTkj8uyYqOI0XOMdhlamNldsb6JHojXXij4Y/AvWNT8VeIP8AhJ9a0u1uLgXhi2CQ8mNSvoDtBrwzUY/iB4Y+CGmfHaP4ia5ea5KYL69065l3WMkMrgCJYui4DDn8sV6x8EfGC/HP4J6rp3iWBINQ2zaTqqRjHzFMeYo7ZBzjsQa5Bvgz8WNT8Faf8K9e8R6APBFlMm+8tkk+3T26NuSMqRtBGBz7DrVNPmfyEmml8z0f40fESTwz8JotW0uMvrWtpFbaRbqfna4mA24/3ckn6V1Hwm8PX/hfwDpWj6tqd3qeoxQhry5uZ2ld5m5f5mJO0E4A9BXi9tqmi+KPi7qfjbVrmGDwH8NIDZWUj8xSXgXEkg9SnCjHfbjrXc+B/j14M8U+IbDQ1tda0ifU1LaXJqdkYIr8DvE2SD+lC8uv5dP8ybPS/T8z1qiheRRQUFFFFABRRRQAV4X+2R/yAPh3/wBj9pn/AKDNXuleF/tkf8gD4d/9j9pn/oM1AHug6UUDpRQB5R+17/ybh4x/69Y//R8deoab/wAg62/65J/IV5f+17/ybh4x/wCvWP8A9Hx16hpv/IOtv+uSfyFAE9FFFABRRXmvxM8b6tpfxC8I+BvD/wBgivdalkuLm6vQWjhtYsFwFBGXb7o570AelUV5t4a8aaz4i+MviDw3aGwt9D8ORRwXW8Fri7uZUDgpzhUUcHrkntXn3hj4mfFa9+I/xH8LahpNvHJo+mXN5oMIsyJJ8SFYGPPzhsdsZoA+iqK8j/Zb8c+LPHvgW/1Lxnb29vqlpqctm8UMBiCbAuQQSeQSc165QAUUUUAFFFFABRRRQAUUUUAFFFFABRRRQAUUUUAFFFFABRRRQAUUUUAFFFFABRRRQAUUUUAFFFFABRSNypHtXgPhv9oi3Wc2vibRXXa5X7RZNkHnqUY/yJ+lAHv9Fc74X8beFfEyj+xdatbmQjJi3bZB/wABbB/SuhzQAtFFFABRRRQAUUUUAeMftcfDnUfHvw+guvD6bvEGhXIvrAA4L4++g9yACPdRXP8Aw7/ak8C3GiRWnjqa68N+IbZBHe29zaybTIvBKkA4yexwa+hzXP674L8J69cfaNa8NaRqM3/PS5tEdvzIzSV1ddAetj5n8ceP9a+P3j/Q/CHwum1ix8PWF0LnU9ai322QOPlYYIwM4B5JPTivevip8S/DPwr0zSpvEY1GSK+n+yQG3jErFwM5Ysw/Pmuw0fSdN0ezFnpOn2thbL0it4ljUfgBTtT0vTtTSNNR0+0vFjbcguIVkCt6jI4NPS1g63ZZhcSRLIucMMjNPpFAVQoGAOgpaAQUUUUAFFFFABRRRQB4/wDtReJviF4N8MaZ4m8EKJrSyvA2sQC2WV3tzjkZBIAwQSOm7PasvWf2n/hZF4MfV9O1pr3UZIMwaWkD/aDKRwjDGBz1OcfWvcpEDoUZQVIwQRwRXO2vgPwZa6n/AGpbeFNEhvs7hcJYxhwfXOOtTbRofVM8u/Yy8E6t4V+G95quvWr2mpeIL99Qe3cYMUZHyAjsep/EV0/7R3je88H+AHg0INJ4l1qZdN0aJBlmuJONwH+yMn0zivTVGKydV8NaFqms6frGoaXbXWoaaxaynkXLQE9SvoaqVpego6anz38c/h/J4N/ZCHhnSUluWsJba51J0yWnPmBppD6jJJ9gB6VR+N+v+HvGEXwf0nwRqFnf6mdZtbiCKzkVntoEQbtwH3AOODj7vtX1HNbxzwPBPGkkTgq6MMhgeoIPWuc8MfDzwT4Y1OXUvD/hbSNMvJch5ra2VHIPUZA4HsKE9XfvcVrL8DqE+4M0tA6UUDQUUUUAFFFFABXhf7ZH/IA+Hf8A2P2mf+gzV7pXhf7ZH/IA+Hf/AGP2mf8AoM1AHug6UUDpRQB5R+17/wAm4eMf+vWP/wBHx16hpv8AyDrb/rkn8hXl/wC17/ybh4x/69Y//R8deoab/wAg62/65J/IUAT0UUUAFeRfGX4LR/EXx74Y8Vt4hl01tBcMIFtRJ52JFf724Y+7joa9dooA8j8N/BePRvj9q3xYXxDLM+oxuh0/7LtCblRc793P3fTvW7onw8n03XfFniU+IJ5/EOvp5EN68C4sYFB8qNE6EKTkk9TXf0UAcv8AC/wXp/gPwjDoNjNLdN5jz3N1L9+5mdtzyNjuT/SuooooAKKKKACiiigAooooAKKKKACiiigAooooAKKKKACiiigAooooAKKK8U/aY8YeI/Ctxoi6DqT2QuVmMu1VO7aUx1B9TQB7XRXxj/wt/wCI3/Qyzf8AfmP/AOJo/wCFv/Eb/oZZv+/Mf/xNAH2dRXxj/wALf+I3/Qyzf9+Y/wD4mj/hb/xG/wChlm/78x//ABNAH2dRXxj/AMLf+I3/AEMs3/fmP/4mj/hb/wARv+hlm/78x/8AxNAH2dRXxj/wt/4jf9DLN/35j/8AiaP+Fv8AxG/6GWb/AL8x/wDxNAH2aehr8/L3/j8n6j943867X/hb3xEPB8SzY/65J/8AE1wzsZHZ25ZiST6mgBYpJIpBJE7RuDkMpwQa7/wj8YPG3h0JH/aP9o2q8eTeDfx7N94fnXn1FAH1F4T/AGgvDeoKsOvWk+kzk43qDLFn6gbh+VesaLrOla1bfadJ1K1vouMvBKHA+uOlfAtWtL1LUNLulu9MvbizuF6SQSFG/MUAff8ARXyp4M+O3jLT3itdShj1yIEDDLtmI9Ay9T9Qa+jfBXiGbxHpQvZtD1HSScfu7xApb6dyPwFAG9RRRQAUUUUAFFFFABRRRQAUUUUAFFFFABRRRQAUUUUAFFFFABRRRQAUUUUAFFFFABRRRQAV4X+2R/yAPh3/ANj9pn/oM1e6V4X+2R/yAPh3/wBj9pn/AKDNQB7oOlFA6UUAeUfte/8AJuHjH/r1j/8AR8deoab/AMg62/65J/IV5f8Ate/8m4eMf+vWP/0fHXqGm/8AIOtv+uSfyFAE9FFFABRRRQAUUUUAFFFFABRRRQAUUUUAFFFFABRRRQAUUUUAFFFFABRRRQAUUUUAFFFFABXP+LvBvhvxW9u3iDTEvTbBhDukddu7GfukegroKKAOB/4U78Of+hai/wC/8v8A8VR/wp34c/8AQtRf9/5f/iq76igDgf8AhTvw5/6FqL/v/L/8VR/wp34c/wDQtRf9/wCX/wCKrvqKAOB/4U78Of8AoWov+/8AL/8AFUf8Kd+HP/QtRf8Af+X/AOKrvqKAOB/4U78Of+hai/7/AMv/AMVR/wAKd+HP/QtRf9/5f/iq76igDgf+FO/Dn/oWov8Av/L/APFV8cXSql1KqjChyB9M1+gp6Gvg/S/Duu+INVlt9F0m7vnMjZMMZKrz3boPxNAGLSmvbvCP7PWuXflz+ItSg06MnmCEebLj3P3R+Zr2Lwj8KfBPhsrJa6Sl1cD/AJb3f71s+ozwPwFAHyz4T+Hni/xO4/srRbgxH/lvMPLiA/3m6/hmvX/CP7OkCrHP4o1l5G6tbWS4X6F25P4AV78iKihVAVQMAAYAp1AHPeFvBfhfwygXRtFtbZ8cy7d0h/4EcmuhoooAKKKKACiuV+K/iLWfCvga/wBc8P8Ahy58R6jb7PK0+3R2ebLgHARWPAJPAPSrfgTWdR13wbpWsato8+j393brLPYzKwe3c9UYMAQR7gUX3A36K85+FPjnxV4q8Q+JNP8AEHgbUPDtrpdx5VldXEcqrfJuYb0LoAR8oPBP3qTx7468VaD8SPDfhzSfA1/rOlaoQL3VYY5Wisfmx8xVCo455Io7eYd/I9HooHSigAooooAKKKKACiiigAooooAKKKKACiiigAooooAKKKKACiiigArwv9sj/kAfDv8A7H7TP/QZq90rwv8AbI/5AHw7/wCx+0z/ANBmoA90HSigdKKAPKP2vf8Ak3Dxj/16x/8Ao+OvUNN/5B1t/wBck/kK8v8A2vf+TcPGP/XrH/6Pjr1DTf8AkHW3/XJP5CgCeiiigAooryb9p/4raj8I/BWn6/pulWupS3WpLZmKd2UAGOR8gr3+QfnQB6zRXyXZ/tF/G+8tIbu1+Cck9vNGskUiRzlXUjIIOOhBqQftWeMPDtzAfiF8JNQ0iylcL9ojaRMeuBIuGPfG4UAfWFFZPhHxFpPivw3Y+IdDulutPvohLDIOMjuCOxByCPatagAooooAKKK8b+Ivxh1Lwv8AtAeFPhrBo9pcWmuQRyyXbuwkj3PIuABwf9WOvrQB7JRRRQAUUUUAFFFZviTXNL8OaJdazrV9DZWFrGZJppWwqgf19qANKivGf2c/jVL8XdY8ViLSobLTNKnjWxbJMssb78M+eAflBwOme/WvX9RvLbT7Ce+vZkgtreNpJZXOFRQMkk/SgCeivmQ/tHeOvF+p3qfCT4XT6/pllIVe/uXZVkA/uqMAE9cZJ9hXZ/Av49WPxB1288J65oc/hjxVZ5MlhO5YSBfvFSQDkd1I6c80Ae0UVznxH8Z6L4B8IXvifxBceVZWqj5V5eRzwqKO7E/49q+f7b9ob4vaxpzeKPDvwWmuPC6AuJZJnMsiDqy4A7eit+NAH1HRXnfwM+LWgfFfw3JqWlRyWd7asI76xlIMkDHpz/Ep7Gue+OPxb1zwx4u0b4f+A9Bttd8X6vEZ447hyILeLJG58EE52seowBnuKAPZaK8K+Gvxi8XR/E+L4Y/Ffw7p+j+ILy3M+nXOnSM1vcgAnbglsHCtznquMDivUviR4t0/wP4H1XxTqjAW9hbtIE3YMj9FQe7NgfjQB0dFcJ8CNe8XeKfhtp3iPxpaWFnqGoqbiK3s42RY4G/1edzMdxHzde4Fd3QAUUUUAFFFFABRRRQAVDaWttaQrDa28UESjCpGgVR+AqaigAooooAKKKKACiiigAooooAKTA9KGbbySAK8u8Y/tAfCfwpqb6bq3iy2a6jbbJHaxvPsPoSgIB/GkFj1HHtRgegrjfh78UvAfj4MPCviO0v5UGXgyUmUeuxsN+ldnTsACiiigAooooAKKKKACiiigAoqvqF7a6fZS3l9cw21tCpeSWVwiIo6kk8CvNYP2g/g9Nqo0xPHGneeX2BiHEef98jb+tK+oHqVFQR3dvJaLeRzxPbsnmCVXBQrjO4HpjHevOtK+O/wt1TxMnh6z8UwNeSTeTE7ROsMkn91ZSNhP40+tg6XPTKKr6he21hYT315MkNtBG0ksjHAVQMkn8BWX4H8U6T4y8OW3iHQppZ9NutxglkgaIuASCcMAcZB5xQBuUUDpRQAUUUUAFFFFABXhf7ZH/IA+Hf/AGP2mf8AoM1e6V4X+2R/yAPh3/2P2mf+gzUAe6DpRQOlFAHlH7Xv/JuHjH/r1j/9Hx16hpv/ACDrb/rkn8hXl/7Xv/JuHjH/AK9Y/wD0fHXqGm/8g62/65J/IUAT0UUUAFfMP/BR3/kj+hf9h+P/ANJ5q+nq+Yf+Cjv/ACR/Q/8AsPx/+k81AHu/wk/5JX4T/wCwLZ/+iUrmP2pP7Db4C+LP7e8v7MLJvK34z5//ACy25/i3YrwfwZ8G/wBoa/8AB+jX2l/GdrOwuLCCW2t/ttwPKjaMFUwFxwCB+FaS/ss+O/FN9A/xN+K93q1pE4byIWklJ+hkICn3waANL9jXVdV8O/sra7r00PnJp7315ZRy5CuI4g2M/wB0spH51h6b+1L4+8WaBaW3gT4ejVvEeZJNQihilmhtog2E6YJZsE8nH1r37xr4f0rwr+z/AOIvD+i2q22n2Ph28ihjHOAIH6nuSckn1NeTf8E7dMtoPhBqWqLGv2m71V0kfHJVEQKM+nJoA7iH4xy+GvgbZ/ED4m6MdD1GcvGulRbvNkkDsqqFfBUkLuwScDv2rzex+MX7R3iey/4SPwn8IrIaC/zwC5l/eyp2I3SIzZ/2V/Os39tTOufHH4Y+ELxmOlzzLJKmflYyTqjZ/wCAqB+NfW1rDDb28dvDGscUaBERRgKAMACgDx74A/HSw+JGoXfhvWNJm8PeLNPB+06fOeH2nDFCcHIPVSMj35rxj9rXxLZ+EP2tPA/ia/jmlttN0qKeSOEZd8TXHAz3JxWh8bLaLw7+3J8PtU0tRBNqz26XYTjfukaJifXKkflVj9oHSLLXf22/hzp2oRrJbNp8MjowyGKTXDgH15UUAaF98Y/2i/7PbxbbfB22TwyFMyxSS7rnyeu4gOH6c58vFeyfAr4q6F8WPCB1rSY5bW5t3EN7ZynLwSEZHPdSOh9q75kXZt2jHcV8jfszxr4d/a/+JHhjTcx6YwncQr90FZUK8e29h+JoA9V8QfFfxXp/7RFh8Obfwj5+iXHleZqu2T5N6FjyBt4Ix1r2cdKTauc4GaWgAr5t8b/Bfx/8V/iVqE/j7xQ1l4GtL1v7O0u0ceZNGOjED5Vz/ebLewr6SpCOKAPkf/gnvbw2mt/Ea0t12xQXkMaD0VWmAH5CvQf27PEcmg/s/wB9bwuUk1i8h0/IPO07pG/NYiPxrgv2Av8AkZ/ib/2EY/8A0Oat3/gotbyTfBTSpkUlIdfhL47AwTgH88D8aAPVP2cPDtv4Z+CXhXToI1R20+O4nKjG+SQb2J/E/lXhX7XER8F/tB/Df4g6cohuLqcW1yV48wRuqnd9Ulx+FfSvwtuIrr4aeGriFg0b6VbEEf8AXNa+b/2/yLjxB8MrCMgzvqMpVe/LQAfrQAv7dV1Nr3jb4b/D1ZitnqN751yin726RIkP4AyfnX1Tp9lb2Gn29haxrHb28SxRIowFVQABj8K+T/2tR9m/ab+E17MQsO+FMnplbkZ/9CFfXIoA+RvBQHgX9vbXNBslWHT/ABBbtI8S8LueMTAgf74b8zWr4lmg8Kft7adrXiG4itNO1jRvKsriZtsav5fl7cngEspGP9setZXiBftv/BRXTVtyGNtaIZcdsWpJ/mK+j/iN8PfCPxC0qPTfFmjxX8UTboXJKSRH1V15H9aAPB/i3eWvib9s74caXoMkd3daNDJPqEkDbxCvzNtYjoQF6H++PWtH43zSfFn436F8HrGQvoeksuq+JGXodvKQkj1BA+r57V2N14b+HP7PXw71/wAWaFoqW8kVt80kkpkmuHJxHHvYkgFyOBx3rzjwLqVx8F/gDrHxa8TW5vfFniq5W7McxwWeUkwxk9QoGXI96APqS3jSGFIY0VI0UKiqMAADAAqSvlTWPHf7Q3gHwpp/xK8WvoGqeH52ikvdLgh2TWsUmNvzAdfmA6nB619N+G9Ws9e8P6frenvvtL+3S4hb1V1BH86ANCiiigAooooAKKKKACiiigAooooAKKKKACiiigAooooA8C/bR8cav4f8IaR4S8OTvb6v4qvBZJMhw0cWVD475JdR9Ca6v4UfA/wF4G8PW9mmg2Go6j5Y+1X93Asskz/xH5gcDPQCvLf24opNO8YfC7xZcIx0zTtZC3L44Q+ZE4z9RG35V9PW00dxDHNC6vHIoZGU5BB6GiPwt+YS+JLyPmb9qj4U6b4Y0H/havw8tU0DxBoUq3E32FfLSePcAxKjjIzn3GQa9S074p2I+AFt8U7qzluYf7OS5uLe2xuLg7XVcnHDZqv+1frNnovwD8USXjqDdWhtIVP8UknyqB+p/Cm/soaPcaR+z14Tsb5MSvatcFW7LLI8i/8Ajrikr8skvIJWvF+p2Xwz8W2vjrwRpfiuxtZ7W21CMyRwzEb0AYrg447V0tNRVVQqgADoBTqYkFFFFAwooooAKD0ooNAHk37Svw98UfEvw5pXh3QtTtLLTvtyy6ss0jKZoR/Cu1Tk9Tg4HAq14y+FvwutfhlqGlXvhnSLLSbSycmZYFWSEKpO/f8Ae3DrknrXoWsalY6RptxqWp3UNpZ20ZkmmlYKqKOpJNfL+t6z4q/aa1yTw/4W+1aJ8NLScLf6o6lJNRIOdiA9vbt1bsKlptOMRp2ak+hX+Bl94mvf2JvFqW8txK1rHfwaa7ZLm3CAnH0zIBWf49HhX/hgvw/9nFn9qMdqLTYF8z7Z5g8zbjnd9/Ptmvqzwp4c0fw14Ys/Dmk2cdvp1pCIY4gOCMc59SeSfXNcFJ8G/hB4W1Wfxw/hyzs3st140kkrmCAqCxkEZOxcYzwOO1ObV3fbT8BQuku+v4/5HLfHHVNX17SfCXwf0yWSPW/E0MLarID81vZoAZ2P+8QV/Ovb/D+lWeh6JZaPp8IhtLKBIIYx/CigAfyr5f0rxZfaF4I8X/tF6nYCbVddmWy8O28wOILXfsiz9SNx9ce9b8/jH4sfDXVvBepePPEWna9o/ia7jsrq3isVgfT5pBldjL94DnOfQ/WmtdOrf59BbW8l+W7PpEUUinIBpaBhRRRQAUUUUAFeF/tkf8gD4d/9j9pn/oM1e6V4X+2R/wAgD4d/9j9pn/oM1AHug6UUDpRQB5R+17/ybh4x/wCvWP8A9Hx16hpv/IOtv+uSfyFeX/te/wDJuHjH/r1j/wDR8deoab/yDrb/AK5J/IUAT0UUUAFfMP8AwUbGfhBoeP8AoPx/+iJq+nqq6jp2n6lEsOo2NreRq25UniWRQfUAjrQBhfCT/klnhP8A7Atn/wCiUrp6bDHHDEkMMaxxooVUUYCgdAB2FOoA5T4xf8kk8Yf9gK9/9EPXj3/BPcEfAmbg/wDIXn/9BSvomaKOaF4Zo0kjdSro4yrA8EEHqKh06wsdNg+z6fZW9nDkt5cEQRcnqcDjNAHz1+2x8Pde17TNC8d+EbeS41nw1OZGhiXc7xblcMB3Ksucdwx9Ks+EP2svhnd+F0uvEVze6Rq8UYFzYvau7NIByEKjBGemcV9C4HpXPah4G8F6hf8A2++8I6FdXec+dLp8TOT65K5oA+Xvhbba98dP2lYPizNpVxp3hTQsLp5uFwZSgbYo9TuYuccDpVD9r+/1vSP2q/BeseHrCS/1Gw0mK5it4xlpQk87Mo/4CGr7NtreC2hSC3hjhiQYVI1Cqo9AB0qGbTdOmvo7+awtZLuIbY53iUyIOeAxGR1P50AeC337Wnwwh8ItqVvJqEmsbCF0k2zLKJcfdZvu4z3z+FZf7GfgnxCdV8SfFrxfaSWmp+JJGNrDIMMInfezkHkZO0D2HvXvL+CvBz6t/az+FNDbUM7vtJsIjJn13bc5963gqgYAwKAPJdc+Nun6X8eLL4TvoV3Ld3flYvhMojXehYZXGe1etjpVOTSdLk1FdSk02ze9XG24aBTKPo2M1coAKD0oooA+S/2BFI8TfE3I/wCYjH/6HNXvH7QHgp/iD8I9e8LwbPtdxCJLQt2mjYOnPbJXb9Ca7Gw0vTdPeV7DT7S0aU5kMEKoXPqcDnrVs0AfJ37Pn7QXh7wX4Lg8AfE77boGseH0NqrS27sJUU/KPlBIYDj0IAOaytBuLr9oz9pHS/FVlpt1B4J8LbTHLcJjz3VtwHplmxx2VRmvqvXvCHhTX5Vm1zw3pGpyr92S6s45WH4sCa09PsLHTrRLTT7O3tLdBhIoIwiL9AOKAPBv22Ph/q/ivwTpfibw1byT654ZujdRJEMu0TbS+0dyCiNj0Bqp4X/az+HMvglL7xBNe2GuwQhbjTvszM8koHOxgNuCfUjHcV9F7R6Vz954G8F3mpDUrvwjoU97u3efJp8TOT6klck0AfPP7KGga540+K3iT46eItOksYdSLw6TDIDnY2BuBPVQihc9yTX1PTY40jRY40VEUYCqMACnUAfNfxZZvjB+0FonwvtgJvDfhhhqviFg3yySYwkJ9eoGP9tv7taX7d/h+91T4Fedplu8o0q/huZY416QgMhOPQbgfpmvZPDPg7wz4a1HU9R0PSILO81WXzr6Zcl53yTliSe7H8625oYpoWhmjSSNwVZGGQwPUEdxQB8vftD/ABc8E+KP2bjpWg6xaX+r67DbQ2+nQNumR96FlZRyu3BH1xXu/wAGdEu/Dfwo8L6Hfgrd2emQxzKf4X2jK/gTj8Kr6F8J/hvoevnXtJ8GaRaaluLCdIBlD6qDwv4AV2tABRRRQAUUUUAFFFFABRRRQAUUUUAFFFFABRRRQAUUUUAcz8TfBOi/EHwde+F9ehL2l0owynDxODlXU9iD/Ud68I0Xw5+0p8LrJfD/AIYm0LxpocHyWTXrFJ4I+y8svAGOMn2xX07RSSswufM0Xwf+J/xU8SWGr/GvWLC20WxkEsOgaaTsdv8AbPT2JyxxwMV7l8QLPxIvgLULTwJJa2euLbhNOaRVEUbAgDIIIxjPaunopvVWBb3Oa+GsXiuDwTpkfje4t7jxCIj9ulgChGfccY2gDpjoK6WiihiSsFFFFAwooooAKD0NFFAHhf7W/gP4i/EbQNM8P+C3sU0/zml1Fbi6MXmkY2LwOR1P1xXN+H9M/am8P6Ja6No+k/DmzsLSIRW8MRYKij8fxz3PNfTFFCVh3OL+EbfEZvDs/wDwsyPR01f7U3lDTCTF5O1cZz/Fnd+GK5n9ovRvFfjDTtH8CaBaXCaXrN4q65qSFQLa0U7mXk5JbGOAf1r1rApMCk9WhI8y+N/w2HjH4NT+CtCMNlLbJC2nKeEVoSCin0BAx+Nea3fh/wCKXxV1jwXo/jDwWvhfSvDV5He6hePeJL9tliACiJV5Cnk8+vXivpjFGKfW/wAw6CLwAKWiigAooooAKKKKACvC/wBsj/kAfDv/ALH7TP8A0GavdK8L/bI/5AHw7/7H7TP/AEGagD3QdKKB0ooA8o/a9/5Nw8Y/9esf/o+OvUNN/wCQdbf9ck/kK8v/AGvf+TcPGP8A16x/+j469Q03/kHW3/XJP5CgCeiiigAooooAKKKKACiiigAooooAKKKKACiiigAooooAKKKKACiiigAooooAKKKKACiiigAooooAKKKKACiiigAooooAKKKKACiiigAooooAKKKKACiiigAooooAKKKKACiiigAooooAKKKKACiiigAooooAKKKKACiiigAooooAKKKKACiiigAooooAK8L/AGyP+QB8O/8AsftM/wDQZq90rwv9sj/kAfDv/sftM/8AQZqAPdB0ooHSigDyj9r3/k3Dxj/16x/+j469Q03/AJB1t/1yT+Qry/8Aa9/5Nw8Y/wDXrH/6Pjr1DTf+Qdbf9ck/kKAJ6KKKACiiigAooooAKKKKACiiigAooooAKKKKACiiigAooooAKKKKACiiigAooooAKKKKACiiigAooooAKKKKACiiigAooooAKKKKACiiigAooooAKKKKACiiigANFcr8V/Cd1428DX/huz1y40Oa72bb6BSzxbXDcAMvXGOtXPAWg3Hhnwbpfh+41OXVZrG2WFryZcPOR/ERk8/iaXcOxvUma86+FHw31HwR4h8SareeL77XU1q486O3uIyq2g3Mdqku2R82OAOlHj34a6h4n+JPhvxdb+ML7S7fRSpk02KNjHd4ct8xDgDg4+6afYO56NRQOlFABRRRQAUUUUAFFFFABRRRQAUUUUAFFFFABRRRQAUUUUAFFFFABXhf7ZH/ACAPh3/2P2mf+gzV7pXhf7ZH/IA+Hf8A2P2mf+gzUAe6DpRQOlFAHlH7Xv8Aybh4x/69Y/8A0fHXqGm/8g62/wCuSfyFeX/te/8AJuHjH/r1j/8AR8deoab/AMg62/65J/IUAT0UUUAFFFFABRRRQAUUUUAFFFFABRRRQAUUUUAFFFFABRRRQAUUUUAFFFFABRRRQAUUUUAFFFFABRRRQAUUUUAFFFFABRRRQAUUUUAFFFFABRRRQAUUUUAFFFFABRXnPxs1r4paPDpjfDPwzp2uSStIL0XcmzylG3Zj51znLflXl83jr9quGJ5Zvhl4ZjjRSzO10AFA6knzuKVx2Ppaivnf9lv40eO/in4m1i01zQtLt9L06LabuxV9pm3ABNxYg5GTxX0QDmnYlMKKKKBhRRRQAUUUUAFFFB6UAFFch8XPHukfDjwReeJ9YDSRw4SGBPvzynhUH1P5DNeL3vxY+Pul+HE8dat8M9HHhjaJ5bSG4f7bFb9d7ZPHHP3fqBSTA+l6KwPh74q0nxr4Q0/xNosvmWV9EJEz95T0ZT7g5B+lbk7rHE0jsFVRkk9AKb03Ba7D6K+cbD4yfFD4i6xqH/CofBelXGg2EzQ/2nq87Itw6/3ApGP16jJHSul+DXxi1bX/ABrffDzx/wCHE8OeLrSLz0jjk3Q3Ufcpkk5xz1ORn0NCuweh7TRXhfiH4ifEfxL8Ude8G/C+w0BIfDkS/wBo3ur+YyyTMMrEgQjHQjJ9D0rr/gN8RJPiJ4Ll1K/09dN1awu5LHUrZWysc0Z5wT2P/wBahaq4PR2PRc0V5f8AC7x5rXjn4ieLPsMdkPB2izjT7W4VCZbu6HMrBs42L0wBzkHNeoULa4dbBRRRQAV4X+2R/wAgD4d/9j9pn/oM1e6V4X+2R/yAPh3/ANj9pn/oM1AHug6UUDpRQB5R+17/AMm4eMf+vWP/ANHx16hpv/IOtv8Arkn8hXl/7Xv/ACbh4x/69Y//AEfHXqGm/wDIOtv+uSfyFAE9FFFABRRRQAUUUUAFFFFABRRRQAUUUUAFFFFABRRRQAUUUUAFFFFABRRRQAUUUUAFFFFABRRRQAUUUUAFFFFABRRRQAUUUUAFFFFABRRRQAUUUUAFFFFABRRRQA1sZr5i/aM8c658QfF8PwL+G82bm5bbr+oLkpbQj7yFh0GPvevC9zXYftTfFubwPo9t4W8M/wCkeMNe/c2US4zbox2mVvTnhfcE9Aasfs3/AA/8PfDLwq0l/rGn3fiXU8TareNcqzM552Ak52g5+pyaSXNq9kNvl23O8+F3gbRPh74MsvDWhw7YLdf3kpGHnkP3pG9yfy6Vg/DHw98TNJ8c+KtQ8Y+KLXVNCvZ92jWkTszWqb2OGBjXHylRwW6V3ltqWn3EnlWt9azvgnbHKrHHrgGq+k+I9A1bULzTtL1vTb68sW23cFvcpJJA2SMOqnKnII59Kd3e5NtDVHSiiigYUUUUAFFFFABRRQelAHzR+2vm/wDEHwu8PSE/Zr7Xw0q9m2mNRn/vs19E6vZw3mi3VjNGrQzW7xMp6FSpBFfPv7cVnc2el+CvG0MTSQ+HtbSW5KjO2NivP5oB+Ir2LxP458Pab8NLrxp/alq+kixNxDcLICsoK/KFPck4AHXNQ/4TXqNfHH0/U8h/YIvJD8Lda0pmJi0/X7iKH/ZUqhx+efzr6D1Kzg1CwnsbpN8E8bRSrkjcrDBGRyODXhP7D2lTaT8Epta1CM239r6lcagDJxiIhVBPt8hOfQ17PpPibw7rGlzappGuabqFjAWE1za3SSxIVGTuZSQMDmtJ+fZEx627lHwl4a8LfDnwk2maLbxaVo9p5k7B5iVTPzMxZiTj618+fDmZvi9+1lP8SNFt5Y/DHhmzNjBeFCFvJSrrx7fvHPsAueoqhqOuaz+0p4sutLt9YHhz4Y6bceXPKZRHNqjKegyehH4AHnJ4r6U8E6f4S8M6LZ+HPDDadBaW6bIbeCVST3JODkk8knrSje/M/kEusUeIvN4k+Dvxl8a603gnX/Eug+LGjurabRbb7RJFcID+7kXI2gl2+b6deQMHTP8AhK/hf8FNTju7MWnjr4g63KbCwjfe1u85HXHdFJJ9CQPWvq1uhJxjvXgfw63/ABR+N2sfEeVTJ4e8MmTS9ABOVlnH+unHt2B9x6VKX2fL8CuvN/VzuPh4vgj4V+E9F8BXPifRbS+t4FDx3F5HFNcSt8zvtYgncxJ+mK9FVlYBlYMCMgjoRXyF8GfCfhv4gfDj4p+KvG2mWt7rs2r3yS3NwmZbQRxKyBCeU2knp6Adq9h/ZA1XU9Y+AHh661WaWedBLCkkhyzRpIypyevAA/Cr3u/R/eRbl0PXqKKKRQV4X+2R/wAgD4d/9j9pn/oM1e6V4X+2R/yAPh3/ANj9pn/oM1AHug6UUDpRQB5R+17/AMm4eMf+vWP/ANHx16hpv/IOtv8Arkn8hXl/7Xv/ACbh4x/69Y//AEfHXqGm/wDIOtv+uSfyFAE9FFFABRRRQAUUUUAFFFFABRRRQAUUUUAFFFFABRRRQAUUUUAFFFFABRRRQAUUUUAFFFFABRRRQAUUUUAFFFFABRRRQAUUUUAFFFFABRRRQAUUUUAFFFFABSUtFAHmvxM+B/w8+I+vxa74s0u5ur6K3W2R47ySICNWZgMKQOrtzXK/8Mn/AAUP/Mv33/gzn/8Aiq90ooA8y+G3wL+HXw78QnXvCulXNrfmBoC8l5JKNjEEjDMR2Fbfgv4a+E/CHifXPEeh2E0Go65J5t/I9w7iRtzNwpOF5Y9K7KigVgFFFFAwooooAKKKKACg9KKKAKOu6Tp2uaRdaTq1nDe2N1GY54JV3K6nsRXjFr+yr8KIdVF41nqs9qr+YmnS37tbKfp1I9ia91ooAo/2ZZjSDpKW6RWXkfZxFGNqrHt27RjpxXH+GfhH4K8N+AtV8D6Tp9zBomq+Z9rhN3IzNvUK2HJ3DIA6Gu+opWA8MP7KHwVJ/wCRevh7f2nP/wDFVteBv2efhd4J8U2fibw9o11BqdkWMEj30sgXchQ/KzYPDGvWaKdwMrxTpMmueHNR0dL64sDe27wfabcjzIgwwWXOQDzxVL4d+EdL8D+DdO8L6NGVs7GLYrNjdI3VnbH8THJP1roqKAPGvFv7PfhvW/EGqalZ+IPEuh2utSeZrGm6bfeVa3zZ5Lrg9e+PU9K9T8N6Lp3h7QrPRNHs47Ows4hFBCnRFH+fzrSooW1gYUUUUAFeF/tkf8gD4d/9j9pn/oM1e6V4X+2R/wAgD4d/9j9pn/oM1AHug6UUDpRQB5R+17/ybh4x/wCvWP8A9Hx16hpv/IOtv+uSfyFeX/te/wDJuHjH/r1j/wDR8deoab/yDrb/AK5J/IUAT0UUUAFFFFABRRRQAUUUUAFFFFABRRRQAUUUUAFFFFABRRRQAUUUUAFFFFABRRRQAUUUUAFFFFABRRRQAUUUUAFFFFABRRRQAUUUUAFFFFABRRRQAUUUUAFFFFAHlH7S3xMu/hz4Us49Dt4rrxHrd0tjpcEnI3twXI77crx6sK818V6D+0P4D8Iv4+b4mx+ILjT4zd6no01mogMSjLhCBk4GTwF4H4Vb/aeRbr9ov4NWc43QfbZZMHpuDxkfqBX0H4mgiufDWp29wqtDJaSo6noVKEEGpbtBz66/gP7aj/Wpk/CzxhY+PPAGk+LLBTHFfwB2jJyYnBw6fgwIrpwQc47V83fsXWA8Q/sy3ug3U0sUF1cXtpvQ/MiuMErnuN1evfBn4e2Hwy8Gr4X03ULzULdJ3mEt1jflzyOABjitJq0nYmL0O1FFFFSMKKKKACiiigAooooApa5q2m6HpVxqusX0FjY26b5ridwiIPUk18p+Jf2h9R8XfG7wbofgaa8tPCz6wlvPetEUGpHcA6ruHCAEcdfm5xxX1J4s8O6P4q0G40LXrNbzTrnb50LMVDhWDAEgg4yBXzn+0Zpmn6P8bvgnpuk2VvY2cOolYoIIwiIPMj4AHAoj8cb9wl8EvRnvfxM8R/8ACIfD7XfE3liRtOsZJ0Q9GcD5QfYnFfNV9qPxV8NfBnS/jlJ8RdR1K5maC9vdEuEX7CbeVwBGqjlSAy8jFfUXjTQLXxR4R1Xw7eEiDUrSS2dgOV3qRuHuM5/CvnaT4U/GPWPAunfCLXLrw/D4Ps5Y0l1a3kY3U9tG25UEZ4B4H5CpV7/d/wAEeltT1b4y/ENfCnwmHiDT4zJqmqRxW+k24+/JcTgbAB3xnP4V0fwq0fWdD8BaTp/iLV7vV9XWAPe3VzIXdpW5YZPYE4A9BXi8d9o/i74yXfiLULqGHwJ8MYDbRSSH91Je7cO/vsAA+oGOtegeBvjt8PvF/iC30LTby+tru7Bay+22bwJdgdTEzcN/OqXl1/InVb9PzPUR0ooHIooGFFFFABRRRQAV4X+2R/yAPh3/ANj9pn/oM1e6V4X+2R/yAPh3/wBj9pn/AKDNQB7oOlFA6UUAeUfte/8AJuHjH/r1j/8AR8deoab/AMg62/65J/IV5f8Ate/8m4eMf+vWP/0fHXqGm/8AIOtv+uSfyFAE9FFFABRRRQAUUUUAFFFFABRRRQAUUUUAFFFFABRRRQAUUUUAFFFFABRRRQAUUUUAFFFFABRRRQAUUUUAFFFFABRRRQAUUUUAFFFFABRRRQAUUUUAFFFFABRRRQB86/tn6NqdofBvxM0u2kuR4T1NZryOMZbyGZCW+gKYP+9Vz4pftE/Ds/CfUbnw14kttQ1rUbJoLCxhy1ws0i7V3p1XaTk59OK96nijmiaKaNZI3G1lYZBHoRXLaZ8NvAGmax/bGn+DtEtr/duE8dmgZT6rx8p9xilbRxew72al1OL/AGdtBf4W/s9WP/CQxSW81tbTalfoFy8e7MhXH94LgEeoruPhh480D4jeF18R+G3uHsGmeENPF5bbl68fjXR3NvBc28lvcwxzQSqUeORQyup4IIPBHtVfRtJ0vRrP7Fo+m2enWoYsIbWBYo8nqdqgDJptttkpWVi9RQKKBhRRRQAUUUUAFFFFABXzT+1J/wAl/wDg1/2FG/8ARkdfS1Z+oaLo+o3tre6hpVjd3Vo262mnt1d4T6oxGVPA6UfaT7MHs13L6nIrzj9ojxzceCfh5PJpCtL4h1SRdP0aBF3NJcycKQO+3lvwx3r0ftWHrnhPQNa13Stc1PTkub/SXaSxldjiFj1YDOM+5FJq+gJ2Pnr42+AZvAv7Hp8O2AkuJbee2udXlQEtMzSBpnOOoyfyAqP49avoPiC2+Dlj4MvLO71E6zay2SWkis8duqDfkLyqjjP0r6fu7a3vLWW1ureOeCVSkkciBldT1BB4IrkvB/ws+H3hHWJdX8O+FdP0+/lBBnjQllBPIXJO0fTFNPXXvcXT+up2afdGetLQOBiigYUUUUAFFFFABXhf7ZH/ACAPh3/2P2mf+gzV7pXhf7ZH/IA+Hf8A2P2mf+gzUAe6DpRQOlFAHlH7Xv8Aybh4x/69Y/8A0fHXqGm/8g62/wCuSfyFeX/te/8AJuHjH/r1j/8AR8deoab/AMg62/65J/IUAT0UUUAFFFFABRRRQAUUUUAFFFFABRRRQAUUUUAFFFFABRRRQAUUUUAFFFFABRRRQAUUUUAFFFFABRRRQAUUUUAFFFFABRRRQAUUUUAFFFFABRRRQAUUUUAFFFFABTHkRCoZlBY4UE9a5v4n+M9L8A+D7vxNq8d1LbW5VRFbR75JHY7VUD3JAr5Ph8YfELxd+1B8OdV8XaXPoOl3VxJJpOlu5BSIKQXdeu5uOSPoKIrmlYHomz7XoqtqV7a6bp1xqF9MsFrbRNLNK3REUZJP0ArP8H+KPD/i/R11jw1qkGp2BkaMTw52ll6jn0pAbNFAopgFFFFABRRRQAUUUUAFFFFABRRRQAUUUUAFFFFABRRRQAUUUUAFeF/tkf8AIA+Hf/Y/aZ/6DNXuleF/tkf8gD4d/wDY/aZ/6DNQB7oOlFA6UUAeUfte/wDJuHjH/r1j/wDR8deoab/yDrb/AK5J/IV5f+17/wAm4eMf+vWP/wBHx16hpv8AyDrb/rkn8hQBPRRRQAUUUUAFFFFABRRRQAUUUUAFFFFABRRRQAUUUUAFFFFABRRRQAUUUUAFFFFABRRRQAUUUUAFFFFABRRRQAUUUUAFFFFABRRRQAUUUUAFFFFABRRRQAUUUUAQ3VvBcoI7iGOVQwYB1DAEHIPPcV83fHEf8Zg/Cb/cl/rX0sa+ePjNo2sXn7V3wv1S00m/uLC1WX7RdRW7tFDnP33Awv4mhfHH1/Rj+zL0/wAj33VdPtNV0y502/hE1pdRNDNGSQHRhgjI55BPSszwN4P8OeCNCXQ/C2mpp2nLI0ggWR3AZupy5J7etW/EuoT6T4c1HVLWykvprS1kmjto87pmVSQgwCcnAHQ1znwY8Zat458GJr2teFrzwzeNPJEbG6Dbwq4w3zKpwc+lJC6HbUUDpRTAKKKKACiiigAooooASlrnviLrt94Z8Faprum6PPrN3ZQGWKxhzvnI/hGATn8DUPwy8Rah4q8DaZ4g1XQ7jQ7y7jZ5bC4DeZAQxXB3Kp6DPQdaSA6eg15z8P8Ax/r3iT4ieJfDWoeC9Q0ix0hsWupTB/Lvfm2/JlAOnPBNHxS8f674R8TeGdK0rwbf69b6vdCG6urYOVsl3qu9tqNx8xPJHSn2DuejUU1D8tOoAKKKKACiiigAooooAK8L/bI/5AHw7/7H7TP/AEGavdK8L/bI/wCQB8O/+x+0z/0GagD3QdKKB0ooA8o/a9/5Nw8Y/wDXrH/6Pjr1DTf+Qdbf9ck/kK8v/a9/5Nw8Y/8AXrH/AOj469Q03/kHW3/XJP5CgCeiiigAooooAKKKKACiiigAooooAKKKKACiiigAooooAKKKKACiiigAooooAKKKKACiiigAooooAKKKKACiiigAooooAKKKKACiiigAooooAKKKKACiiigAooooAKTFYXjXxh4Z8F6fFqHinWbXSbSaUQxy3DEBnIJ2jHfAJ/CuT/4X18Hf+ig6L/38P+FAHpOO1GBmuL8JfFX4d+LNYXR/Dfi3TdTv3RpFggcliq9T07VpT+OfCMHjJPB02vWUfiCRQyWDPiVgRkYH05osB0dFHasLSfF/hrVvEWoeHdN1i1udW03/AI/LVGJeDt81AG7RXBa78Y/hhoOr3Okax400qyv7V/LnglkIaNvQ8UaP8ZvhXq97HZ6f480Oa4kIVIzchCx9BuxmgDvaKarBuVwR606gAooooATGRSbVpl1cQWtvJcXM0cMMal3d2CqqjqST0FcFF8bPhPNqY06Px9oTXJbaF+0gKT6bvu/rR1A9B2igqKjE0TQiZZFMZG4ODwR65rhNL+M/wt1TxMPDdh400yfVWk8pYVZsO+cbVcjYx9gTS8g8z0AUVBdXVva2kt1cyrDBCjPI7nAVQMkn2xWd4P8AE2i+LtBg13w9efbdOuN3kziJ0D4JBIDgEjIPOMUwNiiiigAooooAKKKKACvC/wBsj/kAfDv/ALH7TP8A0GavdK8L/bI/5AHw7/7H7TP/AEGagD3QdKKB0ooA8o/a9/5Nw8Y/9esf/o+OvUNN/wCQdbf9ck/kK8v/AGvf+TcPGP8A16x/+j469Q03/kHW3/XJP5CgCeiiigAooooAKKKKACiiigAooooAKKKKACiiigAooooAKKKKACiiigAooooAKKKKACiiigAooooAKKKKACiiigAooooAKKKKACiiigAooooAKKKKACiiigAooooA+af+Cg0aSfDjwwki7lbxFCrD1BikzXpVh8D/AISvZws3gHRSxjUk+SeuPrXmn/BQqITfDTw1EWKiTxBEhI6jMUnNFp+yT4XltopP+E48XqWRWwLpOMj/AHaUdn6/ogluvT9T2fwt8Mfh94V1ZdW8O+E9M02/VGRZ4I8OFbqM+9fI/wC0l4d8R6/+1VrU3hOZ49Z0fRINUthHne5iCEqvvgnjvjHevpL4NfBLSPhjrN5qmneI9d1N7qAQtHfzK6qN2cgADniuC0zn9v7VR/1LK5/KOqSvJfP8gv7r+X5o9L/Z8+Jln8T/AIf22sKVi1O3/wBH1O26GGcDn8D1H1x1Bryz4BAf8NefFr/dX/0YtZHxEtbr9nn45wfEHSYX/wCEI8TTeRrNvGPkt5jzuAH4uOP747itH9nK7tr/APau+Kd7ZzJPbXEKSxSIcq6s6kEH0IohrLm8mKS5YuPoYXw38H+GfGH7X/xQs/E+i2mq28H7yKO4XIVtyDI/CvXfGn7OHwm17RbiytvCtrpN0yHybuy3I8T44PXBGex61598Bv8Ak8v4rf7n/s6V9QswHWk0lCPoVd88vU+c/wBjXxVrqr4m+GHia6a71HwpcmGGZmJLQ7iuMnkgFePYivTPh/8AFjQfGvjnxL4Q0yx1OC+8OzNDdyXEaCKQhyh2EMSRlT1A4rxn9lphrP7SfxZ8R2Xz6c05gSVeVZvNOMfghNfUUVvFG7SJGiu/3mCgE/WndtJvsTazkl3JaKKKQzyH9p/wV4z8f+F9K8N+F54obGa/VtYLT+W7W4xwvr3OPYU/xX8F/hPb/DO80ifwvpVlZWtm7fbBEBPFtUnzDL94nvyea9S1K+tdOsZr6+njt7WBDJNLIwVUUDJJJ6Cvl7xX4n8T/tIa7P4M8Bm40vwBbTeXq+tspX7Zg58uMdwR0XvwTgcVNr3ih9m9kQfBHW/E19+xT4seO4uJ57CO+ttOnYkubdYweD143OB6Yx2rJ8dab4Ug/YR0HULSCxj1ARWkttPGFExuzIPMww5Lffz7D2r6p8H+FNF8K+ELPwto9mkWmWsPkrERneD94t6liST65rz6P4D/AAh8N6vJ4ubRFt0sXa98ua6c2luy/MZBGTtGMZ9Biqla7d+34Cjol8zC+Ouuazq/hzwp8KtJkdfEPiyKJb9x963tFUG4dvTPI/OvafDGjWPh3w/YaHpsQis7GBIIV9FUYGffjmvmTR/GE2l+GvGH7SGq6eLi71OQab4ZtZM/u7YPsj+m5huOOuD610SePviz4A1rwje/Ea+0TVdE8UXSWjx2dsYZdOlkAKDPRxzg59DQnf5/0kK34fpuz6MFFIvSloGFFFFABRRRQAV4X+2R/wAgD4d/9j9pn/oM1e6V4X+2R/yAPh3/ANj9pn/oM1AHug6UUDpRQB5R+17/AMm4eMf+vWP/ANHx16hpv/IOtv8Arkn8hXl/7Xv/ACbh4x/69Y//AEfHXqGm/wDIOtv+uSfyFAE9FFFABRRRQAUUUUAFFFFABRRRQAUUUUAFFFFABRRRQAUUUUAFFFFABRRRQAUUUUAFFFFABRRRQAUUUUAFFFFABRRRQAUUUUAFFFFABRRRQAUUUUAFFFFABRRRQB4l+1/8P/FnxC8E6Np/hCygu72y1ZLt0lnWJQixuM5YjPJHFYMOu/tbwxJGvgPwMVRQozdHsMf896+i6KSVgep4v8O9Y/aMuvF1nD448I+FLDQWLfap7K43SoNpxtHnN3x2NJY/D/xPF+1tf/EN7SIeH5tEFmk/nrvMoCcbM7scHn2r2mimtGmBz3xB8JaV438Iaj4Z1qESWd9CUJxkxt1V19GUgEe4rwX9kb4L+NPhd488S3XiKGBtPubYW9ncx3CuZgsmQSoOVyo79K+m6KI+67oHqrHypdeB/jv4R+O/jLxx4D8M6BqFtrcpWNtQu1H7v5TkKJFIOR3rS1u1/a18YWj6NdW3hPwraXC+XPd2kwaQIeGx8zkHHpj6ivpmijokx31ucB8DPhjpXwr8ExaBp0jXNxI/nXt24w08pGCcdgOgFV/hwfiufH/ij/hNEsl8MiZv7CMJi3mPzDjftO77mOtej0U763JtpYKKKKQzwj9r3wf8TPHfhrTfDfgW0imsJJTLqe+7SHzAuNiHcQSuck49BXM+FP8AhqDwtoFpoOg/DXwBZafaRiOGKO5OAB3J8/JJ6knkk5r6dooWlwetji/hFefEa+8Ozy/EzSNJ0vVhcssUWnSb4zDtXDE72+bO7v2HFct+0jp/inxVpGk/D/w7aXSW2vXaxaxqMa/JaWYOX5z95sYA78jvXrtJih62BabHlfxy+Gb+KfghL4J8NJDbS2SQPpsZwqZgI2ofTIGM15vqem/Ej4uat4I0PxB4CuvC+n+HL+K+1W9ubhWWeSJcBYQOSDz+fXivp2jFC0dwtpYReFFLRRQAUUUUAFFFFABXhf7ZH/IA+Hf/AGP2mf8AoM1e6V4X+2R/yAPh3/2P2mf+gzUAe6DpRQOlFAHlH7Xv/JuHjH/r1j/9Hx16hpv/ACDrb/rkn8hXl/7Xv/JuHjH/AK9Y/wD0fHXqGm/8g62/65J/IUAT0UUUAFFFFABRRRQAUUUUAFFFFABRRRQAUUUUAFFFFABRRRQAUUUUAFFFFABRRRQAUUUUAFFFFABRRRQAUUUUAFFFFABRRRQAUUUUAFFFFABRRRQAUUUUAFFFFABRRRQAUUUUAFFFFABRRRQAUUUUAFFFFABRRRQAUUUUAFFFFABRRRQAUUUUAFFFFABXhf7ZH/IA+Hf/AGP2mf8AoM1e6V4X+2R/yAPh3/2P2mf+gzUAe6DpRQOlFAHKfF7wd/wsD4cax4P/ALR/s3+0olj+0+T5vl4dWzs3Ln7uOo615YnwY+MiIqJ+0hqyqoAAGgpwB/22r36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qXn7P3xA1nU9Gm8VfHG916y0rU4NSS0n0RVVpIjxyJuDgsM843HivoiigBFGM0UtFAH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AutoShape 5" descr="data:image/jpg;base64,/9j/4AAQSkZJRgABAQEAYABgAAD/2wBDAAUDBAQEAwUEBAQFBQUGBwwIBwcHBw8LCwkMEQ8SEhEPERETFhwXExQaFRERGCEYGh0dHx8fExciJCIeJBweHx7/2wBDAQUFBQcGBw4ICA4eFBEUHh4eHh4eHh4eHh4eHh4eHh4eHh4eHh4eHh4eHh4eHh4eHh4eHh4eHh4eHh4eHh4eHh7/wAARCAHdAl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r5n1S8/aG8Y/E/wAbaf8AD/x7oek6RoWopaJb39nEWXdEr8H7O5I5PJOaAPpi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A/2V/F3xG1rxj8RPC/xF8QW2s3fhu4tLeN7e2iijVn8/eVKRoWB2L94du1e+UAFeP/AAK/5Kj8X/8AsYYP/SZK9grx/wCBX/JUfi//ANjDB/6TJQB7BRRRQAUUUUAFFFFABRRRQAUUUUAFFFFABRRRQAUUUUAFFFFABRUdykkkDxxTNC7KQsigEqfUAgj8653RtB8RWeqfar7x1qmpW2f+PSaytET/AL6SIN+tAHTUUCigAooooAKKKKACiiigAooooAKKKKACiiigAooooAKKKKACiiigAooooAKKKKACiimXE0VvBJPPIsUUal3djgKoGSSewxQA+iszw94g0LxFZteaDrFhqlsr7GltLhZUDehKkjNW9SvrLTbGa/1C7htLSBS8s0zhERR3JPAFALUsUVU0jUtP1fTodR0q+t76znG6Ke3kDxuM4yGHB5FW6ACiiigAoopu9N23cN2M4zzigB1FFFABRRWaviDQ215tAXV7E6ssfmtZCdfOCf3tmc45HNAGlRRRQAUUUUAFFFBNABRWZB4g0OfXZtBh1ixk1WBPMlslnUzIvHJTOQOR+dadABRRRQAUUUUAFFFFAHz1+zP/AMnAfHf/ALC1l/O6r6Fr56/Zn/5OA+O//YWsv53VfQtABXj/AMCv+So/F/8A7GGD/wBJkr2CvH/gV/yVH4v/APYwwf8ApMlAHsFFFFABRRRQAUUUUAFFFFABRRRQAUUUUAFFFFABRRRQAUUUUAFFFFABRRRQAUUUUAFFFFABRRRQAUUUUAFFFFABRRRQAUUUUAFFFFABRRRQAUUUUAFFFFABWH8Qf+RD8Qf9gy5/9FNW5WF8Qf8AkQ/EH/YMuf8A0U1RU+BlQ+JHwh+y34x1r4S32keI9YLf8IP4nneyuZcnbbTRtgOR2IBz7qT6V9j/ALRMiS/APxhLEyujaRKyspyCCvUGvGf2ZvAuk/Eb9kOTwvqygJcXlyYJ9oLW8oYbJF9wfzGR3rnvDfjvVrT4JfEH4N+OXaPxJ4d0ueO0aQkm5tlHGCeu0Ywe6kelXV2ceyFS+NS8z3L9k2ZIf2cPCUsrqka2cjMzHAUCWTOfasjWf2oPhrY6pPZ2S6zrMVsxW4u9PsWlhjx1O7uPcV5rqms3mi/8E8tNksXeOW6tRas6HBVHuX3fmuR+NXPg78RPFXg74b6PoWh/s9+IZ7RbZHa5inAF07KCZT+753dfpiqnrOXkyIq0I+Z9DeDPH3hrxl4TbxL4Zvf7TslViywqfNVlGShQ4Ib2NU/hd8TfCnxIsb668M3U7mwnMF1DcQmKWJsZ5U84Pr7Edq8R/Ze03xZY/G7xfqU3gLVfCPhrW7f7QlncL+6inDL90gAc5fgCuM/asmufg38VZPFPgHWE0698WWMyanYqM7DwDcBR0JJJB7MGPc1D6ef5lJb+X5H0jbfGTwXeeIPEWh6fNfXs/h21kuNSlt7VnijCDlQw+83UYHUg+hrwX9nH4v6PL8a/G41G41q5/wCEj1aKPSfMt3fy03yBVf8A55gBhx0HNe0/sxeC/D/g/wCFmmvot1FqU2rRre3uoqMm6kYZ69cLkgA9Oe5NcH+ywAfjV8Z8gE/22v8A6HLVJWnby/yJbvC67n0j2rhvip8VfBnw1t4H8TagyXFzn7PZ28Zlnmx3CDt7nAruD0r5f+HdrD4s/bc8cahriLeN4es0h02OYbhBjYu5R2PLnPq5qdXKxWyuejeAP2gvAPi/xHD4cRtS0fVbn/j2t9TtTAZvZSeMn079q8o8R+LvD/gf9tjXdf8AEl+tlYReH0UvgsXYomFVRyWPYV7v8UPhf4a+Idxo91rf2u3u9HulurS4s5FjlBHO0sVJ25AOBjkDHv4jNoOm65+33ONTtY7mOx0mO6hjkUMokWJQrY9QTke4FNayXz/IH8L+X5noPhD9pb4ceIPEtvoDtqukXV24S1bUbQxJMScLg9s8Yz616R488Z+HfA3h6XXvE+pRWFjGQu98lnY9FVRyx9hXh/7fFjaH4Z6Fq3kIL6016BYJsfMisrlgD6Eqv5Ct/wDaOuPhjb+HvC2s/Exr26NpcJcafp9sSzXk2FJUx9HXpnOBzjPPK3XzsHX5Fb/hqv4cxzRtd6f4ltLGRgEvZdNYREHofXH0zXqGv+P/AAzo3w7fx9Nem40FIEuBcWy796MQFIHflhXg/wATPi14i8Y/DfXNL0n4JeIDpE+nS+Ze6oFgihjCE+YFIOSvUYbqBWHpcjyf8E47gyMWK28igk9hfHAofwt9rfiNL3ku56xb/tKfDO78Y6b4XsbrULu61AxJHLDalo1klAKoSOc/MAeOD9K9lPSvLP2Y/C+iaR8D/Ci2+m2nmTWkd7LKYV3PM4zvJ67ucA+gAr1Q1TXK7ERd9Tx/w5/wrT/hpbxB/Zq6iPHX9nr9uLlvIMOI8be2cbP1p3jj9obwF4X8R3Ph9Bqmt6jaHF1Fpdo04gPcMw4yO4HTvXB+Bh/xnp4z99EX/wBBgrntHPxV+AHivxO1r8Ph4v8ADer6i9/9vs8+eAxPDEAkYGOCuASSDyalfDH0/Vltav5fkfQXwr+K3g34lW9y3hm+ka4tMfabS5iMU8WfVT29xkVLbfE7wvcfFO4+Gsct0dft4BcSIYD5WzarcP3OGFeZfAbxt8IvG/xO1TXNC8P3eg+O7m3IvobsujSoNu7C7thIwpJ2huM+te3p4f8AD6a8+vpoemLq8ibHv1tEFwy4xgyY3EYAGM07bE73NMdKKKKBhRRRQB89fsz/APJwHx3/AOwtZfzuq+ha+ev2Z/8Ak4D47/8AYWsv53VfQtABXj/wK/5Kj8X/APsYYP8A0mSvYK8f+BX/ACVH4v8A/Ywwf+kyUAewUUUUAFFFFABRRRQAUUUUAFFFFABRRRQAUUUUAFFFFABRRRQAUUUUAFFFFABRRRQAUUUUAFFFFABRRRQAUUUUAFFFFABRRRQAUUUUAFFFFABRRRQAUUUUAFZHjO1uL3wjrNnaxmWe4sJ4okBxuZo2AHPua16DSkrqw07O545+x/4S8ReC/g1b6H4o02TTdRS8nkaB3ViFZuDlSR+tcl+2N8FNS8dWMHivwXatJ4ltV+zzQxOsbXcDcEZJAyue55BIr6QpKJe9qKPuniHg34X32s/snWPw18TwNpeovYvFIrFXMEomZ0J2kg87Twelcl4H8ZfG34Z+GrbwVrnwmvfFD2C/Z7HUdPux5csY4Xf8pxjjk4PTivpzFLTbbk33ElZJdjw34KaL8VLCfxP4/wDiFLezX2oozWHhu3uhIluo5CqC2wMcKo59STzWN8HPhTrniTxL4n+Ifxi0hBq+sCSztNMkdZFtLQjbjgkA44GDnAJ6mvooUtH/AAwzwH9nnwz4++GPjDWfAF9plxqHgdpWudF1QSIRAW5MbgtuAI9uGH+1WB4K0n4mfDf9oHxXLa+BZda8PeLNWSb+0YrlVFtGXJLkcngOcggdK+naKE3dMVtGhvavnf4leCfHPgf42yfF74c6KniCLUrYW+t6T5wSV8ADehPqETpk5B4Oa+ihSd6XW4+lj5i8Sx/Fn45azoWk3vg2/wDAPhWxvVu9QuLm7/0i4K9EUKFPQkdMc5zxiun0vwX4mh/bB1Dxo2kSjw9Joq28d75iFTIEQbcZ3dj2r3bvQKe1rC7o8W/bB8H+JPGvwysNK8L6W+o3ses29w8SOqkRqrgtliBxkVz37SPgPxleeI/Afj7wroy69P4YYfadJaRVLgFW3Lngn5ccZP3SAcV9Fc0Ukrbd7j3/ACPnHxh4l+M3xS8G3/hfQfhjP4RivrdobvUNXvF4jKnckaBQxZh8oOMDPbqM/Q/APjhf2Jb/AMAXHhy4h8RqJI47Iyx7pAboSAhg23G0nqexr6eoxR0a7jT1T7HJfBzTL/RfhZ4a0nVLZra9s9NhhniYglHVQCOOK6xulLRVN3ZEY2VjwXwr4I8U2v7XfinxldaTLFoF7pK29ve+Ym132xDAGdwPyt1HasHRdW+Nnwj1vXNNvvCOq/EbQbu9a4069gvd9xErfwMG3MAABxgAHOCc8fTFFStEl20Kbvc+cvhb4P8AG/iz4/n4weK/C0XhC0trFray08zK9xOzKV3ybfQM3XBztGOM16RZ658TH+Nl5o1x4bs08CJbBoNUGPNeXYpK/f6biw+52616NRT7CfURelLRRQMKKKKAPnr9mf8A5OA+O/8A2FrL+d1X0LXz1+zP/wAnAfHf/sLWX87qvoWgArx/4Ff8lR+L/wD2MMH/AKTJXsFeP/Ar/kqPxf8A+xhg/wDSZKAPYKKKKACiiigAooooAKKKKACiiigAooooAKKKKACiiigAooooAKKKKACiiigAooooAKKKKACiiigAooooAKKKKACiiigAooooAKKKKACiiigAooooAKKKKACiikNAHL/E3x74b+Hfhz+3vFF69rZmVYVMcZd2dugCjr0J/Cr3gnxPo/jHwzY+I9BuvtOnXsfmROV2nrggg8gggjHtXgHxnkPxK/ac8G/DeONbrSNA/wCJtrCHlMgZCuPptX/tpUn7Il/ceEfGPjL4MatKRJo9691pgbq1ux5x7YKt/wACNEPe3+XyCWn6/M+lqK4r4y+NNQ8B+DH1/TPC954luFnSIWNq7K5DZy2QjnAx6V0PhbUZtX8PafqtxZSWMt3bRzPbSEloSyglDkA5HToKF1A1KKKKACiiigAooooAKKKKAM7xFrWneH9Fu9Z1a7jtbGziMs8rnAVQM/n7d6qeBfFGk+NPClj4m0OSWTT75C8DSRlGIDFTkHpyDXzf+0J4I+KHjfSvFms+L9ag0bwhokdxNpelWXMl55efLllOSOeDyT7Ada9S/ZC/5Ny8I/8AXtL/AOjnojqm/QJaNI6j4mfE3wb8ObKG58V6uloZziCBEMk0v+6i5JHv0rO+GXxm+H/xEvpdP8Oawx1CJdzWlzC0Mu31Ct1H0zXkXwys7b4h/tbeOvEGtwpe2/hgLY6dDMu9ImyV3AHjPyufq1L+2Xp9r4Q1fwZ8U9FtYrTWLHWI4bmeJdpniIJ2vjr90j6MaUfs36g92l0PcPid8RvDPw70u3vvEVzMGupfJtbW2iMtxcP/AHUQcnt+Yqv8Mfif4W+IP2yLRJbyC+sSBd2F9bmC5hz0LIe3uK8p+NN9Y6f+0h8J/EWvSR2+hPb3SJcT8QxXDJ8uSeATlcE/0pPCuoWOr/tmeINa8PXlvPpdl4aSLU7mCQNEZdwIBYcZwB/3yacfPz/ATel15fiex+MfHuieF/EWg+H70XU+pa7OYbO3tow7YH3nbkbUHc11YrwX4HRSfEb4l678Yr9XOnRs2leGUccLbIcSSgdi7Z/WveVoWyHfXQWiiigAooooAKKKKAPnr9mf/k4D47/9hay/ndV9C189fsz/APJwHx3/AOwtZfzuq+haACvH/gV/yVH4v/8AYwwf+kyV7BXj/wACv+So/F//ALGGD/0mSgD2CiiigAooooAKKKKACiiigAooooAKKKKACiiigAooooAKKKKACiiigAooooAKKKKACiiigAooooAKKKKACiiigAooooAKKKKACiiigAooooAKKKKACiiigAqjr2p2uj6NfateyCO2s7d55WPZUUsf0FXq88/aE8I+JPHXwy1Dwr4XvrKyur90Saa6d1UQg5YDaCcnAHpgmple2g1a+p8y/AW/+Mt/4i8T/FXwj4B0/XB4kuXUXF7fpCY0V87FUsCR90Z/2ai+I2r/ABQ8GfGzwz8XvG3gyz8OwtKmn3b2d2s6TRnIbdtY4OwnGf7or68+F3hWDwT4A0bwtbsrLp9qkTOo4d8ZZvxYk/jWT8efh+nxK+GWp+FvNihuZgslpNJnbHMhypOOcdj7E1bfK1boJe9e/U7W0nhurWK5glWWKVQ8bqchlIyCPapuK8XTwP8AFa1+AGleDNK8Vabp/ivTikK6jDJJ5TQISFXJTOdu0dP4a9W8LW2pWfh3TrXWLpbvUYbaNLqdTxJKFAZug6nJ6UmtWJbI06KKKBhRRRQAUUUUAFFFFAHCftAAf8KT8YH/AKhM/wD6CawP2Q/+TcvCP/XtL/6OkrtvidoN14o+Huu+HbKWKK51Gykt4nlzsVmGATgE4/Csz4F+EL/wJ8KdD8J6ncW1xd6fE6Sy25JjYmRm4yAehHalH7Xnb9Qlsvn+h49+zL/xLP2hvjBo9z8lxLfrcordWTe/I9vnX86l/b+kWX4baBpceGuL3XYliTuxCt0H4iui+LXwn8VSfEe3+J3wv1mz0zxGIRBfW14pNvexjgbsd8AD8B0IrO8P/Cn4ieMPiPpXjT4xatpLw6K3mabo+mBjAsv99t30B6knA6DihK/Kn0t+A27Sk+/6nsOp+FtC8SeFoNE8SaTaanZiJA0NxGGUMqjkeh968c+N1jpPhXwxpvwh+Gmk2Wk6t4yufsrfZl2tDbf8tpmPUjbkZ9zjpX0EflHAryX4b+CtfuPi94m+JHjK1jguZB/Z+h2+8SG3tFOS+RwGc/j19ab1l5dSVdLzOI1N/EF38U9O+Bfw/wDEFx4R0Pw7oqXF7eW0KvPK2BtUFvXcCfUk11f7O/jHxPeeKfGXw68ZXy6pqnhe5jEWohAhuoJQShZRwGAA/wC+vbmt8SfA3jfRPjJH8VPh3Y6fq9zdaf8AYNT0y7n8nzAMbZEfpkbV49vfjW+APw/8QeHdW8UeNvGclt/wkvii5WW4t7Z90VrEgISMN3Iycn2FEXfV+d/W+gSXbyt+p63RRRQMKKKKACiiigD56/Zn/wCTgPjv/wBhay/ndV9C189fsz/8nAfHf/sLWX87qvoWgArx/wCBX/JUfi//ANjDB/6TJXsFeP8AwK/5Kj8X/wDsYYP/AEmSgD2CiiigAooooAKKKKACiiigAooooAKKKKACiiigAooooAKKKKACiiigAooooAKKKKACiiigAooooAKKKKACiiigAooooAKKKKACiiigAooooAKKKKACiiigAo70Vn+I9SXR/D+o6s0ZlWytZbgoDgsEQtjPbOKTdkBoUV8y+H/2ofEniHTRqWhfBPxRqlmWKCe0ZpULDqMrGRXS+Bv2kNJ1bxlaeEfF3hHXvBWq3uFtRqkRWOVicKuSAQT2OMH1ppA3Y914opFORS0AFFFFABRRRQAUUUUAFFFFABQK5X4neOtC+HvhG68R+ILpYoIVPlxZ+eeTHyxoO5P/ANek+EnjFfH3w70nxelibBdRjaQW7SbymHZfvYGfu56ULW/kD0OrpOK8g8d/GDWrLx/c+B/AXgO58Y6vYW63Opbb1LWK2RhkDc/BbBHHvxXU/B74iaf8R/C76tZ2lxYXVtcPaX9jcD95bTp95Djr7GhaoHoduaK8+8M/ESXxH8V9e8IaVpCS6XoMMa32qm4wPtT8iBU284XJJyMEEYr0EdKA6gaBRRQAUUUUAFFFFABRRRQB89fsz/8AJwHx3/7C1l/O6r6Fr56/Zn/5OA+O/wD2FrL+d1X0LQAV4/8AAr/kqPxf/wCxhg/9Jkr2CvH/AIFf8lR+L/8A2MMH/pMlAHsFFFFABRRRQAUUUUAFFFFABRRRQAUUUUAFFFFABRRRQAUUUUAFFFFABRRRQAUUUUAFFFFABRRRQAUUUUAFFFFABRRRQAUUUUAFFFFABRRRQAUUUUAFFFFABXP/ABK/5J34l/7BN1/6Kaugrn/iV/yTvxJ/2Cbr/wBFNUVPgZcPiR8rfslfHL4Z+APhBb+H/FWvSWOoreTymJbKaUbWOQdyKR+tP+L3jXw38f8A4ieCfC/w7ke6msL77Zc6lNEbcRRArkLvwxPGcY64rqv2IvBvhHW/gXbX2seF9E1G6N/cKZrqxjlcgNwNzAnFZf7a/gzwP4T8Dad4o8N6Zp/h/wATW+pRCxk06NYHk5y3ypjOMA57fjWkmlJN+RnFaO3me8/GOf4gW/gmR/hlaWl34g89Asd0UCeXzuPzsBnp3rpPCzarJ4e059dSOPVDbRm8WMjaJdo3gY4xnNVPAl7fX3gfQ7/VvkvrjT4JbkHjEjRgt+pNbox1BzSas2gWqQtFFFAwooooAKKKKACiiigD5j+N3wVe/wBL8b/EDxt4lvNcmtrW6l0XT8lLexjwfL47sBj0GfWvQv2Qz/xjl4R/69pP/Rz1v/H/AP5In4w/7BM//oNYH7IQz+zl4R/69pf/AEc9ENpL0/UJfZfr+h52vifTPg3+0X451Txut5aaR4lhhuNP1BbV5UdkX5osqDg5J49hVH4deJr7wB8IvH/xIutPuLS48Va9Nc6BYzoVlmaU4i+XryST9B7ivqeaON0AkRXGQcMM8g8V4M//ABdf9oor80vhX4ftnpmO51NhyPfyx+o96lK1o+Vvl/WgN/a/q53PwC8FjwH8O7Sxv2V9Zv3a+1WYn5pbmX5mye+OF/CvRBXyR4H8HWnxpm+InjXxfqOqHUdN1S4sdF8m9kiXTlhXKsiqcZ6ZyPXuc169+yX4q1fxf8FdL1HXLh7q+glmtHuHOWmEb7QxPc4xzVLX8BW5fvsetCiiigYUUUUAFFFFABRRRQB89fsz/wDJwHx3/wCwtZfzuq+ha+ev2Z/+TgPjv/2FrL+d1X0LQAV4/wDAr/kqPxf/AOxhg/8ASZK9grx/4Ff8lR+L/wD2MMH/AKTJQB7BRRRQAUUUUAFFFFABRRRQAUUUUAFFFFABRRRQAUUUUAFFFFABRRRQAUUUUAFFFFABRRRQAUUUUAFFFFABRRRQAUUUUAFFFFABRRRQAUUUUAFFFFABRRRQAVQ8Q6ausaBqOkySNEl7ay27OoyVDqVyPpmr9FJq6sNOzufMulfsmnSbQWel/Fzxfp9sGLCG1fykyep2qwGa3PCv7Lvhax8RW2u+KvE3iDxhc2rB4I9TuMxBgcgkck49M4+te/ZFFO+txHE/GP4fw/EfwW3hmbV7vSI2mjl+0WoG8bM8c9ua6TwvpI0Pw7p2jrcSXK2VtHbiaT70gVQNx9zitKigAooooAKKKKACiiigAooooAxfG+gR+KfCGq+HJ7h7eLUbV7Z5UGSgYYJANUvhX4Pt/APgHSvCNreS3sOnRtGk8ihWfLs2SBwPvV09GRR3AoeILfULnRLy30m5itb+SB0t5pFLLHIQQrEDrg849q5f4NfD+1+HXge20CO6N9dl3uL69ZcNdXDnLyHr9ByeAK7fNGRQDPDNX+BniK113xFP4F+I0vhnSfE0rS6pYHTEuMOwIdonLAqWyfpnrwK9P+Gng3S/AXgvT/C+jhza2Sbd7/fkY8s7e5PNdJkeoooWisAUUUUAFFFFABRRRQAUUUUAfPX7M/8AycB8d/8AsLWX87qvoWvnr9mf/k4D47/9hay/ndV9C0AFeP8AwK/5Kj8X/wDsYYP/AEmSvYK8f+BX/JUfi/8A9jDB/wCkyUAewUUUUAFFFFABRRRQAUUUUAFFFFABRRRQAUUUUAFFFFABRRRQAUUUUAFFFFABRRRQAUUUUAFFFFABRRRQAUUUUAFFFFABRRRQAUUUUAFFFFABRRRQAUUUUAFNdlVSzEAAZJPpTq4f486tcaJ8HPFmp2hZbiLS5hGy9VZl2g/hnP4VMnZNjirtI8o1741eO/G/jLUPCXwR8P2V/Hp7GO81u/bFvG+cfJ2PPTOc4PFZeveNf2kvhZZf8JD4503w94q0CNh9rbTxtkt1J+9wq4+pUiuz/Yh0a00v4AaTdW6L52oyy3M792beVGfoFFezavp9nqul3Wm6hbpcWl1E0M8TdHRhgg/gatxcdFuSmpb7GX4C8VaT408Jaf4m0OYy2F/F5kZYYZT0KsOzAggj1FbwNcrp3gzSvD3gW68K+DLaPQoGt5UtzAzfuZHUjzM5LZBwc5zxWf8ABLwp4o8HeDDpHi7xTN4m1H7TJL9tld2OxgMJlyTxg/nRpdgr2R3VFAopDCiiigAooooAKKKZPLHDE0ssipGilmZjgADqSaAOW+K3jnSfh74Hv/E+rP8Au7ZMQxA/NNKeEjHuT+mTXEfspfErXvij4E1HXvEENpBcQ6lJbxpboVAQKrAHJOT8x5rjNMjk+PHxNu/FF0jN8PvCbSRaVE6/LqN4B80xHdVwMfh/tVP+wL/yTLxBn/oYJ/8A0BKUOt+1/wAQmtFbv+hreKfG3xI8X/FvWfAnw1vtJ0a38PW6SX+oX1v5/myuMrEFPAHv1611fwA+IWpeO/Dupx+ILG3stf0PUJNN1KO3JMRlj/jXPQH+lcNqmn+NPhj8bvE/i7RfBd74s0PxRDEzJYSqs1tcIMYYN/CSTz7+1c1bDxX8L/hNrt1f2yW3j34ia7K1jp0L7zbSTH1HXYpJPpkUo6R+X43Br3vn+Fj1L4Z+NNf8dfFbxRLp11GngrQiNOgAgUm8vBzI/mdQqfdwOuRXrQ6V5P4K1T4c/BzwvovgHVfFelWGoxwhpVuJwJJZnOXdvTLE4z2xXqkE0U0KSwyLJG6hkdDkMD0IIq7WEn1fUkooFFIYUUUUAFFFFABRRRQB89fsz/8AJwHx3/7C1l/O6r6Fr56/Zn/5OA+O/wD2FrL+d1X0LQAV4/8AAr/kqPxf/wCxhg/9Jkr2CvH/AIFf8lR+L/8A2MMH/pMlAHsFFFFABRRRQAUUUUAFFFFABRRRQAUUUUAFFFFABRRRQAUUUUAFFFFABRRRQAUUUUAFFFFABRRRQAUUUUAFFFFABRRRQAUUUUAFFFFABRRRQAUUUUAFFFFABWJ470OPxL4N1nw/LgJqNlLbZPYuhAP4Eg1t0hpSV1Yadnc+XP2RPiFp3hDSL74S+Or2DQ9d0a8kW3W9cRJNGzZwrNgE5JIHcEYr1b4z/GLwl4B8HX19JrdjNqrQsthZwzLJLLKRhDtGSFzgknitD4m/CDwB8RmSbxToEVxdRjCXUTtFMB6b1IJHsciub8H/ALNfwk8MavHqtr4ee9uojuiOoXDXCoexCt8v4kGm7yWolaOxofs7634yvPg7Z+IviVdxLfTq91veIRGO2xlWkAwAcAt24IrvfDHiLQ/E+nf2l4e1ay1Wy3mPz7WUSJvHUZHcZFWdV0+31PS7rTLyLfa3ULwyoGK7kYYIyORwe1Yvw58DeG/h9oB0LwrYPZaeZmm8tp3l+dsZOXJPYflRu2JKyOmooooGFFFFABRRRQAVx3xl8M6r4y+G+s+GNF1JNNvdQhES3D7gqqWG4HHOCARx612NBpNXVgTsfLGh/Bn9oDwt4Yj0TRfi1o9lpVpCyx20ViMBeSeTFkk5PJPeub/YY0H4hTmTWLPxdbQeFrbV549S0swgvcy+UBvDbcjkoeo+7X2PNGJYnjYZVwVIz2Nc38O/AfhrwBplzpnhewaztbm5a6lRp3kzIwAJy5JHQcDimnq2xPax0r/KpJxgcmvBfAAPxS+O+rfECVRL4c8Ks+laFk5SW5H+unXsfQH0x6V7dr+n/wBraLeaYbie2W7geFpoGCyIGBBKk5weeDWZ8PvCGkeB/CNj4Y0KFo7Kzj2oXILOScszHuSSSaSWtxvax86fA3w/4e8X6R8X9X8ZWNpf6s2sXdvcSXUYd4IUQlNpP3QOcY/u+1ehfsWXuoXvwD0k38ksggnnht2k6mFZCE/DFafjL4B+CfE3iS+1ySfW9Ll1LH9pw6bftBDe4/56IOD7+tejeG9F0zw7odnoujWcdnYWcQighToqj+f1oi7L5IHv8zSFFFFMAooooAKKKKACiiigD56/Zn/5OA+O/wD2FrL+d1X0LXz1+zP/AMnAfHf/ALC1l/O6r6FoAK8f+BX/ACVH4v8A/Ywwf+kyV7BXj/wK/wCSo/F//sYYP/SZKAPYKKKKAOc+JPjDTfAvg+88S6qsskFuFVIolzJNIxCpGo9SxArD1n4jyaVL4T0m58OXbeJPERUjSo5VZrVAAZXd+m1AfxNY/wC1P4P8U+Nvhf8A2P4PRH1ZNQt7mMPMsYAjbdnLccHFeeeKvh98Zr3xT8LfEdncL/aOjabHa6/cm9jDszOpmHP3sgHkdaAPpW4uIba3kuLiRIYYlLySO2FVR1JJ7V88+NP2s/B+n6vLo/g/QdV8X3kbFd1oNkLH/ZbBZvqFx71kft9eMNUs9B8P/D/RZjFP4jnP2ko2GMSsqqnHZmbn/dx617H8Evhf4f8Ahn4Os9I02yt2vhGpvb3yx5txLj5iW64z0HYUAeRaF+15o8eqxWPjjwLrfhdZWAWdiZVHuylUYD6Zr6L07WdP1TQota0q6hvrGeDz4JYnysi4yCDWN8UPAmhfEHwle+H9cs4pUniKxTFB5kD4+V0PUEGvP/2Vfh345+GPgnUPD3irUdLvrdpzNp8NtM7+TkHerFlAAJAOBnGWoAwtB/afstV+Gvi/xqvg+4ij8NT28L2xvgTP50mwENs+XHXoa9b+EXjSP4hfD7TPF0Onvp6X6Mwt2k8wphiv3sDPT0rzrw78P/F2j+C/HWpf2Poc3ifxXd+ZHpu8Czs0H7uMFtuGKAlzgDJGBzzXo/wk8JL4F+HWjeFVuBcPYW4jkmVdokcnLMB2GSaAOqooooAKKKKACiiigAooooAKKKKACiiigAooooAKKKKACiiigAooooAKKKKACiiigAooooA4PxV8VPDfhfxh/wAI5rf2i2cwpKtwE3R4bPXHI6eldXoeuaRrlsLnSNStb2Ij70MgbH1HUV8uftTf8lWf/rxh/wDZq8y07UL/AE24Fxp97cWkynIeGRkP6GgD9AaK+UPCXx68XaUyQ6slvrNsox+8GyX/AL7Xg/iD9a9g8H/G7wTrmyG7uZNHunONl2Pkz7SDjH1xQB6fRUNpdW93As9rPHPEwyrxuGU/iKmoAKKKKACiiigAooooAKKKKACiiigAooooAKKKKACiiigAooooAKKKKACiiigAooooAKKKKACiiigAooooA+ev2Z/+TgPjv/2FrL+d1X0LXz1+zP8A8nAfHf8A7C1l/O6r6FoAK8f+BX/JUfi//wBjDB/6TJXsFeP/AAK/5Kj8X/8AsYYP/SZKAPYKKKKAAgHqM0hAJpaKAPjX9tOJrP8AaT+GOrXS4sCbVSx6ZjvNz/o619lDFeD/ALaPwyv/AB98PrbVNBheXXdAla5t40+9LEQPMUf7Xyqw/wB3Hesn4E/tN+D9Y8N2mk+OtSXQfEVpGIbg3alIpyoxvDdiccg96APo6o4ZYJgWhkSQAkEq2cEHGPzrwj4x/tNeAPC/h26j8M6xb6/r0sZS0htMvGjngM7dAB1x1NZX7Dnw81zw74Y1Pxp4o+0pqviOQSpDMSGWLJbey9mdmJ+gWgD6P2j0pRxQKKACiiigAooooAKKKKACiiigAooooAKKKKACiiigAooooA574j+IJvC3grUdeggS4ktEVljckBssByR9a8K/4aQ1v/oXNP8A+/z175458Px+KfCt9oM1w9sl2gUyquSuGB6fhXkP/DN2l/8AQzXn/gOv+NAGD/w0hrX/AELmn/8Af5qP+GkNa/6FzT/+/wA1bv8Awzdpn/QzXn/gOv8AjR/wzdpn/QzXn/gOv+NAGF/w0hrX/Quaf/3+aj/hpDWv+hc0/wD7/NW7/wAM3aZ/0M15/wCA6/40f8M3aZ/0M15/4Dr/AI0AYX/DSGtf9C5p/wD3+aj/AIaQ1r/oXNP/AO/zVu/8M3aZ/wBDNef+A6/40f8ADN2mf9DNef8AgOv+NAGF/wANIa1/0Lmn/wDf5qP+GkNb/wChc0//AL/NW7/wzdpn/QzXn/gOv+NH/DN2mf8AQzXn/gOv+NAHinxJ8XXPjbxKdcurOK0kMKRbI2JGFzzz9T+Vc1XXfFrwjD4J8XtocF494gt0l8x0Cn5s8YH0rkaACj86KFBYhV5J6AUAbHhzxT4h8OTmbRdXurJicsI3+Vvqp4Neu+EP2iNUttlv4l0uK9QYzPbfJJ9SvQ/pXnXhL4Z+M/E219P0iWKA/wDLe4/dx49QTyfwr2Lwh+ztpsAWbxNqst43e3tv3afQsfmP4YoA9F8GfEzwd4qaKHTtWjS8k4W1uP3cpPoAeD+BNdkKxPDXhPw74bt1g0TSLSzAGC6R/vG+rn5j+JrbFABRRSE4FAC0Vw/w7+KPhnx3r2vaLoQvvtWhT+ReefCEXduZflOTkZU+lJ42+KXhjwh410Hwjq4vf7S11gtn5UIaPJbb8zZGOfY0dgvudzRWD4+8WaX4J8Iah4o1oT/2fYRiSbyE3vgsFGBkZ5Yd6f4G8T6b4y8Kaf4m0fzvsGoRebB5ybX25I5HOOlAG3RRRQAUUUUAFFFFABRRRQAUUUUAFFFFABRRRQAUUUUAFFFFABRRRQAUUUUAfPX7M/8AycB8d/8AsLWX87qvoWvnr9mf/k4D47/9hay/ndV9C0AFeP8AwK/5Kj8X/wDsYYP/AEmSvYK8f+BX/JUfi/8A9jDB/wCkyUAewUUUUAFFFFAAa898bfBX4X+Mr57/AMQ+DrC5vJOZLiMvBI59WaNlJP1zXoVFAHmfhD4C/CXwrqEd/pHguxW7iO6Oa5eS4Kn1AkYgH6CvTKKKACiiigAooooAKKKKACiiigAooooAKKKKACiiigAooooAKKKKACiiigAooooAKKKKACiiigAooooA+S/2pv8Akqr/APXjD/7NXCeGfCfiPxLIE0TR7u8GcGRE+QfVjwPzr7H1fwB4W1fxP/wkWqaal7e+Wsa+cdyKF6fL0/Oujt7eC2hWG3hjhjUYVEUKAPoKAPnLwl+ztqM5WfxNq0VnHwTb2Y8xz7FjwPyNeweEvhl4N8MqjWOjQy3Cf8vFz+9kz688D8AK7KigAooooAKKKKACkNLRQBQ0zRdH024nuNO0qxs5rk7p5ILdY2lPPLEDLHk9fWi+0XR769t7690qxuru2OYJ5rdXki/3WIyv4VauriG1haa4ljhiUZZ5GCqv1Jqrp2taRqTMunapY3jL94QXCyEf98k0ATajY2Wo2UllqFnb3lrKMSQzxCRHHXBU8GnWFnaafaR2djawWttENscMMYREHoFHAqcHNFABRRRQAUUUUAFFFFABRRRQAUVBc3dtbANcTxwgnAMjBQT6ZNSq6soZSCD3B4oAdRVPUNT07TlRtQvrWzVzhWnmWMMfQEmrKSK6B0KspGQQcgigB9FVW1CzW/Fg11bi7ZPMWDzR5hXu23rj3q1QAUUUUAFFFFABRRRQAUUUUAfPX7M//JwHx3/7C1l/O6r6Fr56/Zn/AOTgPjv/ANhay/ndV9C0AFeP/Ar/AJKj8X/+xhg/9Jkr2CvH/gV/yVH4v/8AYwwf+kyUAewUUUUAZnizWrTw34Y1TxDqHmfY9MtJbufy1y2yNSzYHc4BrwcftifCjH+r13/wDH/xVeqfH7/khvjr/sXr7/0Q9eK/sH+GPDWsfBBrrVvDukahcDVJ1825so5XwAuBlgTQBvaf+158Irq5SGa41i0VjjzJbIlR9dpJr27wp4j0PxVosOteHdUttS0+bOyeBsqSOo9QfY81g+IfhV8Odd0m402/8F6D5MyFS8NjHFInurqAyn3Br5r/AGGJ7zw/8X/H3gK3vXutHtN8kZJyu+OYRhx7lTz64oA+x6K8e1v9o34caNd+JrTULjUIp/Dk/wBmuo/s4zNLvKbYvm+bkHrgYGa0vgh8bfCvxaj1H+wbXU7STTVVrkXkKqoDFtpDKxH8J44NAHp9FeFeNf2pPht4f1qbRrBdW8RXsDFZP7LthJGpHUbywzj1AIrf+E3x9+H3xI1M6PpN3dafq4GRY6jEIpHx1C4JVj7A59qAOj+L3xH0D4X+GYvEPiNbs2ct0tqv2ePe29lZhxkcYU11GjX8OqaRZ6nbbvIu4Enj3DB2uoYZ/A187/8ABRHn4G2H/Ydg/wDRU1S2/wC058PvCnh/RtBgt9Y168s9Ntku20y3EkUJES5BcsMke3HvQB9HUVwXwj+Lfgv4oWc83hfUHa4tsfaLO5Ty54s9yuSCPcEil+MXxX8LfCuw0+98UC/MV/K0MP2WASHcoyc5IwMUAd5RVbS72LUdOtr+33eTcwpMm4YO1lDDP4EVZPSgDg/it8WvBPwyNgPFuoTWzX28wCKBpCQuMk46DkVwv/DWHwZP/Ma1D/wXyf4V598fIbLxp+2V4H8KXscFzp2l2q3F7DMAYyuWlYMDxgqqZzXsdj4W+AN9e/YLHRvh3dXgODBDHaPJn02jn9KAOt+Gnjrw78Q/Df8AwkHhi6kubDz3g3yRNGd64yMHnuK868eftIeDfDPim88O2ek674jutPz/AGg+lWwkjtcdQzEjp3xXquiaFpHhvR3sPDek2WmW4LSLb2sKxxlyOu0DqcCvn39gOK3m8EeKr6cK+q3GuSC9Zh8/3QQD+Jb9aAPc/hr468OfELwxF4g8M3wurR2KOCNrxOMZR17MMj8xWb8YPiVovw10iwvNSt7m+udRvEs7KytdvnTyN/dDEcDjP1HrXjX7H5Nr8V/jBp+nqsehwa2TbpGAIkfzZQQuOAAAo+mKteC/+LzftK6h4xlxN4T8DE2OlKVOye8P35R2OME/hHQB9H2sjy20ckkTQu6hmjYglCR0OPSpKRelLQAUUUUAFFFFABRRRQAUUUUAFFFFABRRRQAUUUUAFFFFABRRRQAUUUUAFUdc1C20jRr3Vr2TZbWdvJcTN6IilifyFXq88/aPju5fgZ4xSx3GY6XKcL12gZb/AMdzUVHaLY4q8kjwXwH4U179p3Ur3xp451jULHwZDdtFpWj2suwPt4LHt7FupOQMCuv8Xfsq+E7PTzqnw2v9W8L+IrRS9pcRX0jq7joG3EsM9Mgj6Gus/Yzks5P2d/DYtCpKLKsu3+/5rE59+RXsL/dNaTjy6LoTGXNqzxX9lL4nat448NalofisBPFPh25+yagMYMg5CyEdM5Vgcd1z3r0fw9448K+IfEGp+H9G1qC81TSzi+t0Vg0BzjnIx19DXz1+zQPO/ar+LlxZf8eQlZXKn5TJ53+IevoTw54E8J+HfEWqeItF0eK01TVW3X1wruTMc55BJA59AKV7qMn1X4ha112Z0oooooGFFFFABRRRQAVHcOY4XkAJKqTj1qSs/wAR6raaHod9rOoPstLG3e4mbGcIikk/kKmT0Gtz5N+CXgLS/wBoC68S+OviZqF/qc0Opy2NppyXTRJZxgBhgKcgfNgDp8pJyTXTfs9NqPgP9oTxP8H7TWrrVfDNrp4vbKO4k8xrJsp8me3+sOR9D61yHwi8A+MfifqmtfE3wj4g/wCFZaRq9xIsNrpu+VroqxDSyKXCg5zyAOc4A6ne+AUc3wl+PF/8OfGFrb6hrXiGJrmy8SB5HmvVGW2Sbydv3H6dwAc5Bqo6NdNNv6+8mb0b8zS03wzo3xW/aX8e2/jq1Op2Xh63htNNsZXYRxK4+aQAHqTzn3rY/ZY1o6F4V8eaJqWpSy6L4S126tbOe4kLGK2TJ27j2XH611Pj34Pzat44l8beD/GepeENcurb7Lfy20KTR3UY4BZG4DAAYPt+Neb+N/CNnodj4f8A2ffB15dzXHiK5OoeJdQlbdO1sDmSRyOhcrgD2A75pRdly9bW+d9xve/9bHYfs32F34p1nX/jLrcO258QSfZ9HR+tvp8bEKB6bz8x+gPevchXgE3xh1izu9a0X4a/Dk6/4e8HKLW+u/tywAGNeUiUqd5UKfyr1z4a+MdK8eeC9O8UaMX+y3se7Y/3o2BwyN7g5FVp02Qlfd9To6KKKQwooooAKKKKACiiigD56/Zn/wCTgPjv/wBhay/ndV9C189fsz/8nAfHf/sLWX87qvoWgArx/wCBX/JUfi//ANjDB/6TJXsFeP8AwK/5Kj8X/wDsYYP/AEmSgD2CiiigDiPj9/yQ3x1/2L19/wCiHr44/Zs8c/HTw98OzYfDvwBa69o32yR/tUkDufMIG5ciRRxx2719j/H7/khvjr/sXr7/ANEPXln/AAT5/wCSDtn/AKC1x/JaAOO1Txv+134kspNLs/h3aaM86mM3McQiZAeCQ0spA+tenfsq/Beb4V6Nf3+uXcN94k1YhrqWIlliQHIQE8k5JJPc49K9to6UAfEPwf8ABej+MP20fHja7ZQ31lpl/e3Qt5l3I8nn7UJHQ4yTg98V7P8AtZ3dj8O/gTr914a0610q71mWKykls4liY78gsduOdisPxrgf2Zf+Twviz/13uv8A0pr1X9sPwld+MPgTrFnp8TzXlkyX0MSDLSeWfmA99pY/hQBX/ZH+H2j+EvhBouoQ2NudV1a2W8vLooDI2/lV3dcBSOPr615j+3l4Rs/D1loHxQ8Nwppmu2mppHNcW48tn4LI5x1ZWXr6GvQ/2Rvid4f8T/CbR9Gk1S1g1vSLcWl1aSyKkmEyFdQTyCoHI6GvNf24/Glj4wHh/wCFnhC5TV9YuNSWW4jtCJAhAKohI43EtkjsF560Aav7bmrf2/8AsweFtaVNp1G/sboL6eZbSNj/AMer2T4B+AdD8EfC/R9N06xgE09nHNezlAXnldQWLE8kZOAOwGK8e/bh0tdB/Zl8M6PF93T9QsrVef8AnnbSqP8A0GvWPgN8SvDHjD4YaTf2+sWcdxaWUcV/BLKqPBIiANuBPAyCQehFAHg/xQ023+FP7ZPgzWPDMaWVp4keOK8tohtjPmSeVJ8o45yG+ozX1N4x8GeFvGNvb2/ijQrLVorZy8K3KbgjEYJH4V8seL9Ut/jR+2N4WtfC7i90jwqUlur2PmI+W5kYg9wWCoPU19PeP/H3hPwFbWtz4s1iHTIbtzHA0isQ7AZI4B7UAdHaW8NrbRW1vGsUMSBI0XoqgYAH0AqU9KhsbqG8tIbu2kEkM0ayRsP4lIBB/I1MelAHzF43/Zn1nxv8ddV8Y694nht/D97geRZO63RjCBRGSV2gHBycn6U34kfskeCl8K3N54Im1DStcs4jNbO9yZElZRkK2eQTjgg8Grei/HHxB4e/aT1vwB8R7qysNEd3XSLloBCuCcxMzk4IZeMngNXq3xd+JnhTwL4GvtY1LV7RpDbt9kt45VaS4kIO0KoOSCcc9AKAPPv2I/iRq3jz4c3um+IJ2udV0G4W3eZ+XkicExlvVsq4z3xTvEX7Pur2vizVdc+GvxF1DwbFrTFtRtIoPNjZj1ZORg8nHcZ4NYX/AAT88J6hpHw91nxTqUDwv4ivEktwwxvhiDYf6FnfH0r6ZchVLMQAOSfSgD5r+Iun6d8AfggfBvgqS6vPE/ii5Nrbzsc3FxPIAry4HTAOAOxIrSj8S6H+zl8O/CvgK10m88Q+KNRUuthYr+8uJm5klY84Xd8o6khfQE1m/DMf8Lj/AGitW+I0377wz4SY6doRzlJpx96YevUtn3X0qv4lzB/wUB8Pyas2IJdAK6cXPy52yjC++7f+dAHefDH44W/iTxufAvirwvqXg7xO0XnW9pfEFblcEnYwAycAnpyAcHivYa+Y/wBoZ45f2sfg/b6YQdTjmZ7rZ94Qb1Iz7bRL+tfTlABRRRQAUUUUAFFFFABRRRQAUUUUAFFFFABRRRQAUUUUAFFFFABRRRQAVX1C0gvrK4s7qNZIJ42ilRujKwwQfwNWKKT1A+T9AsviR+zf4g1Kx03wtqHjL4eXszXMP2AF7iyJ6gqMkcAA8bTwcg5FausftCeMvGOmTaR8L/hV4pOrTqYheahbiOG2JGNxOduR23ECvprA9KAqjooH0p7qzDrdHk/7M/wrm+GXg64XVrlL3xDqs/2rVLhTn5z0QE9QuTz3JJrV8AePPEXiL4geJPDuqeB9S0XT9KcraanOsgivRuxlNyAdOeGNeh4xRih73FbQBS0CigYUUUUAFFFFABWT4w0SDxJ4V1Xw/dMUg1G0ltZGXqFdSpP61rUUmrqwJ2dz5K+FfxA8RfAHw9J8P/iB4B8S3tnY3Mv9nanpFqJ4p43YsBksBnJJ65GcEVs/D/SfFfxZ/aDsPixrXhnUPDPh3Q7Qw6VBfx7J7pmDjcVPQfOxz04UAnmvpoop+8oP1pdoHanfVN7ia0aXUo69qVnoui3mrahKIbSzgeeZz/Cigkn8hXj37NOk32vS658X/EFvJFqfiqUmxikOWtdPQ4hT8QM8deD617bJHHIhSRQ6kYKkZBoSNEUKihVAwABgAUurG9rHyZ4E8Y6b8Fv+Fk+DfGlvfW+p3+p3F/o6paSSjU0mUqixsqkZyFHJH3vY163+yX4W1fwj8FdL07XbZ7W+nlmu5LdxhoRI5YKw7HGMivV2hidgzRqxXlSRkingYHFNaL8Aer/EWigUUAFFFFABRRRQAUUUUAfPX7M//JwHx3/7C1l/O6r6Fr56/Zn/AOTgPjv/ANhay/ndV9C0AFeP/Ar/AJKj8X/+xhg/9Jkr2CvH/gV/yVH4v/8AYwwf+kyUAewUUUUAZ3ibRrHxF4d1HQdTR3sdRtZLW4VWKlo5FKsARyOCax/hj4B8O/Dnw4fD/hiCaCwMzT7ZZmkbe2MnJ+grqaKACkIyMUtFAHE+Efhd4S8K+ONa8Z6Ra3Eer60zteyPcMyMWfecKeBz6V2rDcMHpS0UAeLeP/2Y/hT4w1eTVp9LutKu5mLTNps/lLIT1JQgqD7gDNdB8K/gf8O/htObzw5oxbUSu0313IZpwPRSeF/4CBmvSaKAOT+J/wAPvDfxI8Pw6F4pt5rixiuVuVSKZoj5ihgDle2GPFeeeM/2W/hP4m1RdRk0690yfYqyfYLjy1lwMbmUgjce5GM9TzXt9FAHI/DL4ceEPhxpDab4T0mKzSQgzSkl5piO7ueT9Og7Cq/xX+F/hL4nWVjZ+LLW4uIbGVpYBDcNEQzDBzt68V21FAFfTbOHT7C3srcEQ28SxRgnJCqABz9AKsUUUAcR8U/hV4I+JdlHb+LNHS5lhBEF1ExjnhHorjnHscj2rz3wx+yb8I9E1WPUJLLUtWMbbkhv7rdFn3VQu76HI9q95ooAjtoIba3jt7eJIoY1CpGi4VVHQADoKzfGWjP4h8Laloaahcacb+3e3a5gAMkasMMVyCAcE4PbrWtRQBy/wt8D6P8ADzwTYeFNEDm1tFOZXA3zOTlnbHUk/wCFY3xf+Enhr4mRWMmrSXthqWnMWsdRsZfLuICeoB6EcA8jgjgivQaKAPLPhd8D/DfgjxLN4qn1PV/EviKSPy11LWJxNLEmMEJx8vHGeuMjoTXqdFFABRRRQAUUUUAFFFFABRRRQAUUUUAFFFFABRRRQAUUUUAFFFFABRRRQAUUUUAFFFFABRRRQAUUUUAFFFFABRRRQAUUUUAFFFFABRRRQAUUUUAFFFFABRRRQAUUUUAFFFFAHz1+zP8A8nAfHf8A7C1l/O6r6Fr56/Zn/wCTgPjv/wBhay/ndV9C0AFeP/Ar/kqPxf8A+xhg/wDSZK9grx/4Ff8AJUfi/wD9jDB/6TJQB7BRRRQAUUUUAFFFFABRRRQAUUUUAFFFFABRRRQAUUUUAFFFFABRRRQAUUUUAFFFFABRRRQAUUUUAFFFFABRRRQAUUUUAFFFFABRRRQAUUUUAFFFFABRRRQAUUUjZwcUALQa85+FR+K3/CS+Jf8AhYCWQ0n7R/xJPIMe7ytzfe2c5xt60nxDPxYHxD8MjwbHYt4X3D+2zMY/Mxv527vm+76UdhX38j0bJ9KUVzHxO/4S8eBtUPgVYD4j8tfsInK7N28Zzu+X7u7rUvw3/wCEq/4QnSz41EI8QeSPt4h27BJk9NvGOnSgZ0VFFFABRRRQAUUUUAFFFFABRRRQAUUUUAFFFFABRRRQAUUUUAFFFFABRRRQB89fsz/8nAfHf/sLWX87qvoWvnr9mf8A5OA+O/8A2FrL+d1X0LQAV4/8Cv8AkqPxf/7GGD/0mSvYK8f+BX/JUfi//wBjDB/6TJQB7BRRRQAUUUUAFFFFABRRRQAUUUUAFFFFABRRRQAUUUUAFFFFABRRRQAUUUUAFFFFABRRRQAUUUUAFFFFABRRRQAUUUUAFFFFABRRRQAUUUUAFFFFABRRRQAUUVneJtXg0Hw9qOt3Uc0lvYWslzKkS7nZUUsQo7nAoYGjRXzl/wANeeAf+hc8Xf8AgCn/AMXUln+1z8PbnU7TTjovieGW6lWKPzbRFGWYAH7/AEyaFqD0PomikTlfSloAKKKKACiiigAooooAKKKKACivIPHf7QXgnwv4on8M21rrXiLVbQE3cOjWZuPs+Ooc5AyO+OnQ4rqvhR8TfCXxM0eXUfDF88jW7hLm1mTy57djnAde2cHkZBweaFqB2tFI3SuO+KfxI8K/DXQ01XxRfNCsz+XbwRIXmnb+6i9/rwPfkUrgdlRXjngn9ojwP4i8UW3hu8tNb8OajeAGzTWbP7OtxnoFOSMntnr0HPFej+NPFOg+DvDtzr/iPUYrCwtxl5HySSeiqByzHsAMmmwNyivAk/ap8BKkN7daD4utNGnfZHqs2lkWze4YE5H0yfavZIPEuh3HhUeKLfUreXRjbm6F4r5jMQGS2fwo2Vw62NmivEdJ/aQ8K3t5YSXfhvxRpehajci1stdu7ILZTOTgfNk4BIPNes+KNd03w54cv/EGqTrDYWNu080mf4VGePUnt7kUPQOtjVornfh34lXxj4O0zxNHpt3psWowieKC6x5gQk7ScEjkYI9jXRUNWBMKKKKAPnr9mf8A5OA+O/8A2FrL+d1X0LXz1+zP/wAnAfHf/sLWX87qvoWgArx/4Ff8lR+L/wD2MMH/AKTJXsFeP/Ar/kqPxf8A+xhg/wDSZKAPYKKKKACiiigAooooAKKKKACiiigAooooAKKKKACiiigAooooAKKKKACiiigAooooAKKKKACiiigAooooAKKKKACiiigAooooAKKKKACiiigAooooAKKKKACkIB60tVtSvLXT7G4vb2ZILeCNpJZHbCooGSSaGBhfEbxXoXgTwhfeJtckSKztIyxUAb5W/hRR3YnAFfP37P8A4M1j4reO3+N3xDtgLfef+Ee01x+7jjB+WTaew7Huct6VnW0eoftP/Fj7VcCeH4YeG7j93GcqNRlHr9R1/urxwTX1jZ28NnaxW1tCkMESBI40XCqoGAAOwojde916Ck7+7955/wDE3xd448P+M/C2leGfB761pepTFNTvBG7CyXcoDErwOCx59K9HHSmluadQhhRRRQAUUUUAFFFFAAawfH+sN4f8Ea3rijLWFhNcgepRCR/Kt41y3xY0ybWfhl4m0m2UtNeaVcwxgd2aNgKio7QZUPiVzyf9hfRbaH4O/wDCTyxiTVddv7i5u7lhl5MSFQCeuMqT9WNYcyw+B/267G00mFLe08W6Q5vI0GFMoV2349SYR/30a6n9h2+huP2etIt0YeZZ3NzBKvdW81mwfwYGuY8ZRtrX7evhKOzHmDR9Fea7K/8ALMFJgM/jIn/fVav+Kktv+AZr4JN/1qfTXpXzLq9vF40/bph03Ul8+x8LaQs8ML8p5rKrbsHjP70f98j0r6ZzXzXpRXRf2+NY+1EIuuaFG1sW/iKpGCB7/umqY/xF8/yKl8D+X5m3+3Hodtd/BG519YkXUtEu4Lq0uQv7yLMioQD1AO4H8B6Va8ReAx8cvh78O9U1XV2trS3FtqV7a+VvW8JRdyE5GON4z/tU/wDbbv4bP9nTXopGw13LbQRD1bzkbH5KT+FbvhbX9I+Gf7Pfh/U/FdwLODTtHtxKpGXZ/LGEUd2J4ApRsk79GvyB3urdmbXxfufDOi/CzW5PEUdqujRWDxtC6ja3ykKij1JwAB3xXgHwa8P+JNQ/YU13TY4p2ub2O7l0+I53NDkHC+xKvj61c8P+GfGP7R2v2virxzDPofw8tZBLpmihiHvsHiSQ9wR39OFxya+oLGztrKyhsrOCOC2gjEcUUYwqKBgAD0AocXZ33YX1Vuh8ceP/ABj4X8T/ALJ3hjwH4evIL3xRdNZWUWlxc3EM0bjeWTqv3Tz/ALX1r034vC58c+MPCvwTtpnaCOKLUfE8qH7tvGBtjJ/22H8q9M8U2fgbwHp2sfEK58P6PZ3VpbvPcXsVlGk8nHTeACSxwOvJIrwCbU/E3gP4C6/8Vp/9H8beN72MpM3zGzhlbEKjPTamSOOCR6ULVv1v89kJRta3mv8AM+srWGK3t4oIUWOONAioowFAHAAqWvmHxDZ+Lvgt4l8C6sPiF4j8S2Wu6lHp+sWmrXHnRl5B9+EYzHjnAyeg5NfTqdKrzBPoLRRRSGfPX7M//JwHx3/7C1l/O6r6Fr56/Zn/AOTgPjv/ANhay/ndV9C0AFeP/Ar/AJKj8X/+xhg/9Jkr2CvH/gV/yVH4v/8AYwwf+kyUAewUUUUAFFFFABRRRQAUUUUAFFFFABRRRQAUUUUAFFFFABRRRQAUUUUAFFFFABRRRQAUUUUAFFFFABRRRQAUUUUAFFFFABRRRQAUUUUAFFFFABRRRQAUUUUAFcF8ePA2ofEb4c3vhPT9Z/siS7kjL3BQuCisCVIBGQcetd7RSauNOx8x+GPgH8ZPDGiwaL4f+Nyadp8APlwQ6QoUZPJ65J9zWtB8Jfj2kyNJ8fZXRWBZf7LUZGenWvoaiqvrcm2ljzf4keBPFPiXxj4U1jR/Gl3otlo8u++s4i+2+G5ThtrAdFI5B616QOlFFIYUUUUAFFFFABRRRQAUhUHg8g0tFAHz1cfBPx54R8V6vq/wf8cWmhWOsSma60zULXzoY5DnLRnBx144GBxk4FdZ8D/hC3gTUdW8T+INcl8ReLdYP+m6g6bFCZB2IvYZA/IcDFes0ULQHrueb3vgTxRN8b7PxxF4zuotAgtTDJoQ3+XI+xl3n5tucsD07VQ+OfwhX4gXOla9o2szeH/FWjvusdRjTdx12OO4z/M9c4r1eilbbyDrc+eU+CfxB8ZeJNJvvjB47s9b0vSZRNBpmnWpijmkHRpDhfT0PUjIya2f2lPgxrfxaTRbSx8UwaNYabukNu9oZRJIcANww6AEY9zXttFNq4LR3PnOH4P/AB5hhWGH4+PHGgCqi6SoCgdABnivW/hN4f8AFfhvww+n+MfFbeKNRNw8gvWgEREZC4TA9CDz712NFO4WPL/jf4G174hX/hvQVktIvCcV+t5rgeRhLcLHykKqBgqW6kkdvStf4yfD60+Ifw3vPCTT/YS4R7WZUyIZEIKHHpxj6Gu5oqbaWC+tz5/sfhj8VPFvinwxc/FPWfDkmk+GJxcW0WkJL5l7MoG2SUuAF6Dge/HOa9/XpS0VVxWCiiikM+ev2Z/+TgPjv/2FrL+d1X0LXz1+zP8A8nAfHf8A7C1l/O6r6FoAK8f+BX/JUfi//wBjDB/6TJXsFeP/AAK/5Kj8X/8AsYYP/SZKAPYKKKKACiiigAooooAKKKKACiiigAooooAKKKKACiiigAooooAKKKKACiiigAooooAKKKKACiiigAooooAKKKKACiiigAooooAKKKKACiiigAooooAKKKKACoriaOCGSaaQJGilnYnAUAZJqWvN/wBpvVrjRPgT4v1C1YrKNPaFWHUeYRGf0Y1M3aLY4q7scAnx28ceLdR1KT4U/DV/EOiabKYpNRubsQi4I6iMHGf1PtXoHwO+K2mfE7R7ySOxuNJ1fTZfI1LTbg5eB+e+BkcHsOnNUv2UNLt9L/Z+8JxwRqvn2f2iTA+8zsWJP5j8q848JudF/by8Sada/u7fVtGW4njXgNIEQ7vrnP5mrtaXL/WhF7x5j6az70tecaNp3xSi+NWr6lqmt2MngGS1C2FioXzo5dseSTsBxuEn8Z6ivRx0qVsmUFFFFMAooooAKKKKAA02RlRCzMFAGSSegp1Q3ltDeWstrcLvhlQxyLnGVIwRSdwPAj8dvGPizXdTtPhL8O38Sabpkxhn1K6uxBFI46iMHGfbnPIOOa7H4JfF61+Id1qmiX+j3Ph/xNo7Bb/TLhtxUZxuVsDIz7enrSeIdV8C/AHwRbwaZ4c1FNNmunEVnpkTXD+YwLMx3tkDjrnjivKv2Vb+P4hfG3xr8WPPs7EXcC2cGlCcNcJGDGBJIB0/1YH1J9OXG17Cle1zvfGfxR8cXnxMvvAXwv8ADuk6pe6RbrPql1qk7pDHuAKxrsOdxBHPr9K6v4I/EVfiL4Yub24059K1XTrySw1OyZ9/kTx/eAbuvpXlVzqGofB/49+MfEGq+GNd1XQfFMcMtrd6XaG4KTIMGNgOhOTj8Kx/Cmra/wDDX4ReMfGV/pk2n+I/HGvSy6Jpco/fK8xxFuXsRkt9APWpi/du+3432Ka963n+Ftz2DwX8QNV8XfFrxHoelWtmfC/h9Ft7i+O4yzXp5KIQdu1RnPBOfrXpo6V5t8HtB0X4Y+A9I8M6jqtjDq91m5u3nnVJLq5k5kYAnLc8fQCvSAeKpq2hKd9RaKKKBhRRRQAUUUUAFFFFAHz1+zP/AMnAfHf/ALC1l/O6r6Fr56/Zn/5OA+O//YWsv53VfQtABXj/AMCv+So/F/8A7GGD/wBJkr2CvH/gV/yVH4v/APYwwf8ApMlAHsFFFFABRRRQAUUUUAFFFFABRRRQAUUUUAFFFFABRRRQAUUUUAFFFFABRRRQAUUUUAFFFFABRRRQAUUUUAFFFFABRRRQAUUUUAFFFFABRRRQAUUUUAFFFFABXA/tCaDN4l+DHivR7ZS08unyPGo6syfOAPqVxXfU1hkEHoamSumhp2dzyH9kDxBY658BPDsdtOjz6dAbO5jB+aN0Y4BHbIwa4P4bNH4s/bY8X+JtNkW403RtOWwa4jO5DKQqlQRx1V/yrqfEX7Nnhe81/UNW8O+JPEnhL+08/b7XSLvyoZ89QV9Dnp09q9E+Fnw78M/Dbw0ND8M2bQxFt880jbpZ3xjc7dz+g7CqveXN/WpFrR5TpE1HT3vmsUvbZrtBloFlUyKPUrnI6j86t1wGk/Czw/pnxf1T4oQXWotrOpWwt5omkUwBQqL8q7c5xGvU+td/QtiuoUUUUAFFFFABRRRQAVQ8Qag2l6Le6klpNeNa27zC3hxvlKqTtXPc4xV+kKg9eaTuCOB+CvxJ0X4q+Dh4h0+3NsyTyQT2krK0kDA8bsdMjB/GvEtSis7f9vfRU8GqiltOc6+tr9wHZJnzMcA/6r8dtd74j/Zx8M3Xia88QeF/EfiPwZd3+ftiaLdmGKbJyflHTPoDj2rrfg/8IvB/wxt7g6DBPPqF3/x9ahdv5lxNznBbsM84AHvTXxKQP4XHud+cY5AIrwTRs/FX9oi71t90nhjwGzWtl/zzn1E/6x/fYOPwBr27xDaXV9od7ZWN81jcz27xRXKruMLMCA4HcjOawfhN4G034d+B7LwxpsjTLBuea4cYe4lY5eRvcn+lSt79v6/AHtbv+R87fDDwXoHxWh+KXivxxbG/1aLVbmytZJJWDWEcSZTywD8pHH/fNeqfsd69qniD4GaTcatcyXU9tNNaLM5y0kcbkKSe/HGfaq/ib4CpeeIta1Hw14413wvZ6+27V7Cx2mK4YghmXP3CQTnHqa9P8C+F9I8G+FrDw3odv5NhZRBI1Jyx9WJ7knJP1qo6L7v+CD/X+kblFFFABRRRQAUUUUAFFFFAHz1+zP8A8nAfHf8A7C1l/O6r6Fr56/Zn/wCTgPjv/wBhay/ndV9C0AFeP/Ar/kqPxf8A+xhg/wDSZK9grx/4Ff8AJUfi/wD9jDB/6TJQB7BRRRQAUUUUAFFFFABRRRQAUUUUAFFFFABRRRQAUUUUAFFFFABRRRQAUUUUAFFFFABRRRQAUUUUAFFFFABRRRQAUUUUAFFFFABRRRQAUUUUAFFFFABRRRQAUUUHpQAE0V89/tNftDaP4G0m80Dwnew6l4sZSn7nEiWHq8h6bh2X88Dr638JdWvtd+GPhnWdTm869vtLt7i4k2hd7tGCxwOnJoSurg9HY6mik3Dj5hS0AFFFFABRRRQAUUUUAFFFFABRRRQAUUUUAFFFFABRRRQAUUUUAFFFFABRRRQB89fsz/8AJwHx3/7C1l/O6r6Fr56/Zn/5OA+O/wD2FrL+d1X0LQAV4/8AAr/kqPxf/wCxhg/9Jkr2CvH/AIFf8lR+L/8A2MMH/pMlAHsFFFFABRRRQAUUUUAFFFFABRRRQAUUUUAFFFFABRRRQAUUUUAFFFFABRRRQAUUUUAFFFFABRRRQAUUUUAFFFFABRRRQAUUUUAFFFFABRRRQAUUUUAFFFFABSEZBFLRQB86ftBfDXwb4G/Z78cXPh7R4oLy9jWS5u3+eaQtOhILnkDPYYFep/AYf8WV8F/9gO0/9FLXOfthc/s6+LP+veP/ANHJXSfAc/8AFlfBf/YDtP8A0UtENpeq/IJbx+ZQ0b4a3mn/ABr1f4iN4rvZ7bULUQLpDIRDCQsa7gd2M/IT90feNejVzNj488KXvjm88D2usRSeIbKLzriyEb7o0wpySRt6OvQ966ahbIOoUUUUAFFFFABRRRQAUUUUAFFczoXjzwprXi3UvCemaxHc61pYze2ojcND0HJIAPUdCaPGfjvwp4OutNt/EmsRafLqk/kWSvG7ebJwNo2g4+8OuBzQB01FUtY1Sx0fSLvVtRuFt7Gzhae4lIJCIoyzYAzwB6VR8F+KtB8ZaDDr3hrUo9Q02ZmWOdEZQxVirDDAHggjpQBt0UUUAFFFFABRRRQAUUUUAFFFFAHz1+zP/wAnAfHf/sLWX87qvoWvnr9mf/k4D47/APYWsv53VfQtABXj/wACv+So/F//ALGGD/0mSvYK8f8AgV/yVH4v/wDYwwf+kyUAewUUUUAFFFFABRRRQAUUUUAFFFFABRRRQAUUUUAFFFFABRRRQAUUUUAFFFFABRRRQAUUUUAFFFFABRRRQAUUUUAFFFFABRRRQAUUUUAFFFFABRRRQAUUUUAFFFFAGb4m0PSfEmi3Gi65Yw3+n3KhZreUZVwCCAfxAqbSNNstJ0u10vTbdLWztIlhghT7saKMKo9gBVvIoJFIDn7TwX4XtPGN14wttGtYtfu4/KnvlB8yRMKMHnHRV/IV0NNJGKXIzQAtFITQCPWi4C0UZpAc9DTAWiiigAooooA5/SPBfhfSPEuoeJdN0W1tdY1EYvLtAfMm6fe59hR4s8F+F/FdxYXHiLRbXUpdOm86zaYHML5B3DB68D8q39wNAIpAVNV02y1XS7nS9Qt0ubK6iaGeF/uujDBU+xFVPCfhrQ/CmjRaL4d02DTdOhZmjt4RhVLEk9fUnNa2RRuGKYC0U3cucU4UAFFFFABRRRQAUUUUAFFFFAHz1+zP/wAnAfHf/sLWX87qvoWvnr9mf/k4D47/APYWsv53VfQtABXj/wACv+So/F//ALGGD/0mSvYK8f8AgV/yVH4v/wDYwwf+kyUAewUUUUAFFFFABRRRQAUUUUAFFFFABRRRQAUUUUAFFFFABRRRQAUUUUAFFFFABRRRQAUUUUAFFFFABRRRQAUUUUAFFFFABRRRQAUUUUAFFFFABRRRQAUUUUAFZHjSSSLwhrMkTtG6WE7KynBUiNsEH1rXrG8cf8iZrn/YOuP/AEW1RU+BlR+JHx5+zj8K/EHxV+Hx8T33xY8YabL9rkt/JgundcLjnJfPevTF/Zi1NWDH41+ODg5wZm/+Lryn9lgfH7/hWR/4Vq/hYaJ9tl41EEy+Zxu6Dp0r2LSB+1j/AGraf2pJ4G+ween2nyw2/wAvcN2OOuM1q99DNbMpft032r+Hfgvoq6Pq9/a3K6pDAbiCdo5JAIn6lSOpANbf7I/xRu/GHhmfwr4od4vFmgYhu0nOJJ4xwsmDySOje+D3rB/4KD/8ki0f/sOw/wDouSsz9ojwtq3gPW9C+PHgiLFzYRxR67axg4uYCAu8j0x8rHtlW7ZqIP4r7N/oi5K6Vt7fqbX7Zmrarpes/DVdM1O9sVudc2Ti3naMSrlOGweRyetZv7dV7rENx8P9O0rW9R0kahqMtvNLZ3DRsQfKHO0jOMnrWP8AtQeKdJ8aaZ8HfEuiTiWyvdaDpzyhzHlG9GB4I9RWn+3Pz4h+Fv8A2Gn/APQoapR0Sf8AN/kK+7/u/wCZpD9mTWox5lt8cPHEco+63nNwfwcVT+Gvjf4hfDL4x2nwp+KGsNr2n6uP+JNrEuTIx6KrMeTk8Hdkg45xX04Pu5r5d/bS2L8RfhPLb8agNZAix97b5sX9cUk/eS7iteL9Ln0hq/iDQ9HntbfVtY0+wmu22W0dzcLG0zcDCgn5jyOnrWmK4r4h/DLwx481XQ9T8QRXT3Ghzm4sjFOUAclSdwxyMotdqoxxQhimoL66hs7Sa6uHEcMMbSOx6BQMk1PXD/HuaWD4LeMpoSVkTRboqR1B8pqmbaTaHFXaR4Z4H0nxp+0Xcap4u1jxrr3hfwct09to+n6PceS0yoceY56Ht1B5yBgCuv8Ag1pnxQ8B/Fa+8Ea5fav4o8GSWvnafrF587W79fLZyc84IxyM7cYya8n/AGavA3xF+I3wk06GHx9eeDvDGnyTQ2kWloRPeSF2Z5HcMMKGbaB/s9B1Pe/CfxN45+Hfxxi+DfjzxDJ4ls9StWuNG1OVT5uQGba5JJwQjjBJwQMHBrRJRlyohu6bY260VvjL+0B4y0HxLq2qwaB4Whigs7GzumgVpnXmZtvUggkZ9u1dP+y74l1VvDfi7QPEusTaivhHWbjT49QunzI9vH90u3cgA8+lXPGPwr8YW/xKvvHnw18VWGi32rW6wanbX9oZoZdoAWRcdGAHT/GvPfF/hW58GeEtO+C+h6xJqXi3x5qL3OuakU2kQk5nl2j7qkDaOecN64qI35Uuu3zuVK17v+lY7P4ALeeOvG3iL4wagZ1srpjpnh+FmIVLSM/NIF6ZdhnPXg17qOleDT/GLw34Ga58G+EvBfiDX9L8KQRwald6ZChhswowQSSNzDBJ9817D4N8SaR4t8NWXiHQ7kXOn3kYkhkxg47gjsQeCKrS3u7C1vruzYooopDCiiigAooooAKKKKAPnr9mf/k4D47/APYWsv53VfQtfPX7M/8AycB8d/8AsLWX87qvoWgArx/4Ff8AJUfi/wD9jDB/6TJXsFeP/Ar/AJKj8X/+xhg/9JkoA9gooooAKKKKACiiigAooooAKKKKACiiigAooooAKKKKACiiigAooooAKKKKACiiigAooooAKKKKACiiigAooooAKKKKACiiigAooooAKKKKACiiigAooooAKxvHH/Ima5/2Drj/ANFtWzQeQRSkrpoadnc+Gv2V/wBoTwH8M/hkfDniKLV3vftss2bW2WRNrYxyWHPFesn9sf4SsMC38Rj/ALck/wDi6+ifJj/55p/3yKPKj/55p/3yKpu+5KVtj5f/AG5dVttd+AnhfWrJZBbX2q21xCJFw2x4XIyPXmvo6KxtdR8MR6ffW6XFrcWgimicZV0ZMEEemK0mjVl2lVKjoMU8VNtGu7v+g77eR+dnxS8E698MvjBoHgxppZvCr65HqGj7+VAd1DLn1GAD9Ae9ey/t930OmXnw41G43GG11SWaTaMnapiJx74Br6sdFY5IBx0pDGrH5lU/UU02opdmD+JvurHzo37Ynws27bex8STzfwxizQbj6D56wvA+keL/AI4fHHTPiV4m8O3nh/wp4eGdKtbxCsk7g7lbBAzzhienAAzX1OYY/wDnmn/fNPAx0oWj5hNaWPO/ix8WNG+HOt+G9J1TT766m8QXJt7drfZtjYMi5fcQcfOOmehr0RCSM0jRq3UA/UU4UD6gazfEulW+u6Bf6Ndrm3vraS3lH+y6lT/OtKik1dWYLR3Pkr4HfEnT/gPp998MPitDe6MbC7ml03UBaSSw3cLnPGwE9TnIH8WDgitD4fzXHxp/aas/ifpunXtr4R8N2TW9jdXERT7bKQ6/KD2/eMfbaM9a+m9Q06x1CMR39nb3SA5CzRK4B+hFTQQxwRLFDGkcajCqgwAPYU763e4mtGl1IdRvLfT9PuL68mSC2t42llkc4CIoySfoBXif7O1ndeNPFHiL406tFKv9sObLQYpVwYbCM4VgOxcjJ+nvXt2o2drqFnLZ31vFcW0yFJYpVDI6nqCDwRRp9la6fZQ2Vjbw21rAgSKGJAqIo6AAcAUratjfY+U/hD4u8OfDWx+K/hvxzqFvper/ANrXV4kV0dr3sUqEJ5YPL5x0GfvCvTv2NdH1LRvgPpMeqQSW8lzNNdRRSAhlikclOD0yOfxr07V/C/h3V72G91XQdMvrqH/VTXFqkjp9CwJFa6rtwBwKa2+5fcD/AFv94o6UUUUAFFFFABRRRQAUUUUAfPX7M/8AycB8d/8AsLWX87qvoWvnr9mf/k4D47/9hay/ndV9C0AFeP8AwK/5Kj8X/wDsYYP/AEmSvYK8f+BX/JUfi/8A9jDB/wCkyUAewUUUUAFFFFABRRRQAUUUUAFFFFABRRRQAUUUUAFFFFABRRRQAUUUUAFFFFABRRRQAUUUUAFFFFABRRRQAUUUUAFFFFABRRRQAUUUUAFFFFABRRRQAUUUUAFFFFABRRRQAUUUUAFFFFABRRRQAUUUUAFFFFABRRRQAUUUUAFFFFABRRRQAUUUUAFFFFABRRRQB89fsz/8nAfHf/sLWX87qvoWvnr9mf8A5OA+O/8A2FrL+d1X0LQAE4HNeDfCvxZ4W8O/Ff4sw+IPEujaRLNr8LxJfX0cDOotkBIDkZGa95IzXl3ir9n34ReKPEN74g17wl9s1K+fzLib+0bpN7YAztSQKOAOgFAHSf8ACzvhr/0ULwl/4Obf/wCLo/4Wd8Nf+iheEv8Awc2//wAXXD/8Mu/Ar/oRR/4Nbz/49R/wy78Cv+hFH/g1vP8A49QB3H/Czvhr/wBFC8Jf+Dm3/wDi6P8AhZ3w1/6KF4S/8HNv/wDF1w//AAy78Cv+hFH/AINbz/49R/wy78Cv+hFH/g1vP/j1AHcf8LO+Gv8A0ULwl/4Obf8A+Lo/4Wd8Nf8AooXhL/wc2/8A8XXD/wDDLvwK/wChFH/g1vP/AI9R/wAMu/Ar/oRR/wCDW8/+PUAdx/ws74a/9FC8Jf8Ag5t//i6P+FnfDX/ooXhL/wAHNv8A/F1w/wDwy78Cv+hFH/g1vP8A49R/wy78Cv8AoRR/4Nbz/wCPUAdx/wALO+Gv/RQvCX/g5t//AIuj/hZ3w1/6KF4S/wDBzb//ABdcP/wy78Cv+hFH/g1vP/j1H/DLvwK/6EUf+DW8/wDj1AHcf8LO+Gv/AEULwl/4Obf/AOLo/wCFnfDX/ooXhL/wc2//AMXXD/8ADLvwK/6EUf8Ag1vP/j1H/DLvwK/6EUf+DW8/+PUAdx/ws74a/wDRQvCX/g5t/wD4uj/hZ3w1/wCiheEv/Bzb/wDxdcP/AMMu/Ar/AKEUf+DW8/8Aj1H/AAy78Cv+hFH/AINbz/49QB3H/Czvhr/0ULwl/wCDm3/+Lo/4Wd8Nf+iheEv/AAc2/wD8XXD/APDLvwK/6EUf+DW8/wDj1H/DLvwK/wChFH/g1vP/AI9QB3H/AAs74a/9FC8Jf+Dm3/8Ai6P+FnfDX/ooXhL/AMHNv/8AF1w//DLvwK/6EUf+DW8/+PUf8Mu/Ar/oRR/4Nbz/AOPUAdx/ws74a/8ARQvCX/g5t/8A4uj/AIWd8Nf+iheEv/Bzb/8AxdcP/wAMu/Ar/oRR/wCDW8/+PUf8Mu/Ar/oRR/4Nbz/49QB3H/Czvhr/ANFC8Jf+Dm3/APi6P+FnfDX/AKKF4S/8HNv/APF1w/8Awy78Cv8AoRR/4Nbz/wCPUf8ADLvwK/6EUf8Ag1vP/j1AHcf8LO+Gv/RQvCX/AIObf/4uj/hZ3w1/6KF4S/8ABzb/APxdcP8A8Mu/Ar/oRR/4Nbz/AOPUf8Mu/Ar/AKEUf+DW8/8Aj1AHcf8ACzvhr/0ULwl/4Obf/wCLo/4Wd8Nf+iheEv8Awc2//wAXXD/8Mu/Ar/oRR/4Nbz/49R/wy78Cv+hFH/g1vP8A49QB3H/Czvhr/wBFC8Jf+Dm3/wDi6P8AhZ3w1/6KF4S/8HNv/wDF1w//AAy78Cv+hFH/AINbz/49R/wy78Cv+hFH/g1vP/j1AHcf8LO+Gv8A0ULwl/4Obf8A+Lo/4Wd8Nf8AooXhL/wc2/8A8XXD/wDDLvwK/wChFH/g1vP/AI9R/wAMu/Ar/oRR/wCDW8/+PUAdx/ws74a/9FC8Jf8Ag5t//i6P+FnfDX/ooXhL/wAHNv8A/F1w/wDwy78Cv+hFH/g1vP8A49R/wy78Cv8AoRR/4Nbz/wCPUAdx/wALO+Gv/RQvCX/g5t//AIuj/hZ3w1/6KF4S/wDBzb//ABdcP/wy78Cv+hFH/g1vP/j1H/DLvwK/6EUf+DW8/wDj1AHcf8LO+Gv/AEULwl/4Obf/AOLo/wCFnfDX/ooXhL/wc2//AMXXD/8ADLvwK/6EUf8Ag1vP/j1H/DLvwK/6EUf+DW8/+PUAdx/ws74a/wDRQvCX/g5t/wD4uj/hZ3w1/wCiheEv/Bzb/wDxdcP/AMMu/Ar/AKEUf+DW8/8Aj1H/AAy78Cv+hFH/AINbz/49QB3H/Czvhr/0ULwl/wCDm3/+Lo/4Wd8Nf+iheEv/AAc2/wD8XXD/APDLvwK/6EUf+DW8/wDj1H/DLvwK/wChFH/g1vP/AI9QB3H/AAs74a/9FC8Jf+Dm3/8Ai6P+FnfDX/ooXhL/AMHNv/8AF1w//DLvwK/6EUf+DW8/+PUf8Mu/Ar/oRR/4Nbz/AOPUAdx/ws74a/8ARQvCX/g5t/8A4uj/AIWd8Nf+iheEv/Bzb/8AxdcP/wAMu/Ar/oRR/wCDW8/+PUf8Mu/Ar/oRR/4Nbz/49QB3H/Czvhr/ANFC8Jf+Dm3/APi6P+FnfDX/AKKF4S/8HNv/APF1w/8Awy78Cv8AoRR/4Nbz/wCPUf8ADLvwK/6EUf8Ag1vP/j1AHcf8LO+Gv/RQvCX/AIObf/4uj/hZ3w1/6KF4S/8ABzb/APxdcP8A8Mu/Ar/oRR/4Nbz/AOPUf8Mu/Ar/AKEUf+DW8/8Aj1AHcf8ACzvhr/0ULwl/4Obf/wCLo/4Wd8Nf+iheEv8Awc2//wAXXD/8Mu/Ar/oRR/4Nbz/49R/wy78Cv+hFH/g1vP8A49QB3H/Czvhr/wBFC8Jf+Dm3/wDi6P8AhZ3w1/6KF4S/8HNv/wDF1w//AAy78Cv+hFH/AINbz/49R/wy78Cv+hFH/g1vP/j1AHcf8LO+Gv8A0ULwl/4Obf8A+Lo/4Wd8Nf8AooXhL/wc2/8A8XXD/wDDLvwK/wChFH/g1vP/AI9R/wAMu/Ar/oRR/wCDW8/+PUAdx/ws74a/9FC8Jf8Ag5t//i6P+FnfDX/ooXhL/wAHNv8A/F1w/wDwy78Cv+hFH/g1vP8A49R/wy78Cv8AoRR/4Nbz/wCPUAdx/wALO+Gv/RQvCX/g5t//AIuj/hZ3w1/6KF4S/wDBzb//ABdcP/wy78Cv+hFH/g1vP/j1H/DLvwK/6EUf+DW8/wDj1AHcf8LO+Gv/AEULwl/4Obf/AOLo/wCFnfDX/ooXhL/wc2//AMXXD/8ADLvwK/6EUf8Ag1vP/j1H/DLvwK/6EUf+DW8/+PUAdx/ws74a/wDRQvCX/g5t/wD4uj/hZ3w1/wCiheEv/Bzb/wDxdcP/AMMu/Ar/AKEUf+DW8/8Aj1H/AAy78Cv+hFH/AINbz/49QB3H/Czvhr/0ULwl/wCDm3/+Lo/4Wd8Nf+iheEv/AAc2/wD8XXD/APDLvwK/6EUf+DW8/wDj1H/DLvwK/wChFH/g1vP/AI9QB3H/AAs74a/9FC8Jf+Dm3/8Ai6P+FnfDX/ooXhL/AMHNv/8AF1w//DLvwK/6EUf+DW8/+PUf8Mu/Ar/oRR/4Nbz/AOPUAdx/ws74a/8ARQvCX/g5t/8A4uj/AIWd8Nf+iheEv/Bzb/8AxdcP/wAMu/Ar/oRR/wCDW8/+PUf8Mu/Ar/oRR/4Nbz/49QB3H/Czvhr/ANFC8Jf+Dm3/APi6P+FnfDX/AKKF4S/8HNv/APF1w/8Awy78Cv8AoRR/4Nbz/wCPUf8ADLvwK/6EUf8Ag1vP/j1AHcf8LO+Gv/RQvCX/AIObf/4uj/hZ3w1/6KF4S/8ABzb/APxdcP8A8Mu/Ar/oRR/4Nbz/AOPUf8Mu/Ar/AKEUf+DW8/8Aj1AHL/srXtnqXxy+ON/p93b3lpPqlk8M8EgkjkXN1yrDgj3FfRtcb8M/hf4F+G/2/wD4QvQ/7L/tDy/tX+lTTeZ5e7Z/rHbGN7dMZzz0FdlQB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AutoShape 2" descr="A chart with text and numbers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55E7226-19E9-0236-BDA4-6D5F76F63E7C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6778CE-6955-4BC6-B6AE-2E9235C29A8C}" type="slidenum">
              <a:rPr lang="en-IN" sz="2800" smtClean="0">
                <a:solidFill>
                  <a:schemeClr val="bg1"/>
                </a:solidFill>
              </a:rPr>
              <a:t>11</a:t>
            </a:fld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85471A8D-3552-5BA7-FFB3-13D02547695B}"/>
              </a:ext>
            </a:extLst>
          </p:cNvPr>
          <p:cNvSpPr txBox="1">
            <a:spLocks/>
          </p:cNvSpPr>
          <p:nvPr/>
        </p:nvSpPr>
        <p:spPr>
          <a:xfrm>
            <a:off x="1793173" y="69755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entury Gothic"/>
                <a:ea typeface="+mj-lt"/>
                <a:cs typeface="+mj-lt"/>
              </a:rPr>
              <a:t>Application: </a:t>
            </a:r>
            <a:r>
              <a:rPr lang="en-US" b="1" dirty="0" smtClean="0">
                <a:solidFill>
                  <a:srgbClr val="C00000"/>
                </a:solidFill>
              </a:rPr>
              <a:t>Authentication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790849" y="1219200"/>
            <a:ext cx="10865941" cy="5637607"/>
            <a:chOff x="1316161" y="1219200"/>
            <a:chExt cx="10865941" cy="5637607"/>
          </a:xfrm>
        </p:grpSpPr>
        <p:sp>
          <p:nvSpPr>
            <p:cNvPr id="23" name="TextBox 22"/>
            <p:cNvSpPr txBox="1"/>
            <p:nvPr/>
          </p:nvSpPr>
          <p:spPr>
            <a:xfrm>
              <a:off x="4289898" y="6025810"/>
              <a:ext cx="78922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6. 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Authenticator computes Dec(E(m)</a:t>
              </a:r>
              <a:r>
                <a:rPr lang="en-US" sz="2400" dirty="0" err="1" smtClean="0">
                  <a:solidFill>
                    <a:schemeClr val="accent1">
                      <a:lumMod val="75000"/>
                    </a:schemeClr>
                  </a:solidFill>
                </a:rPr>
                <a:t>xorE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(m’) = m </a:t>
              </a:r>
              <a:r>
                <a:rPr lang="en-US" sz="2400" dirty="0" err="1" smtClean="0">
                  <a:solidFill>
                    <a:schemeClr val="accent1">
                      <a:lumMod val="75000"/>
                    </a:schemeClr>
                  </a:solidFill>
                </a:rPr>
                <a:t>xor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 m’,</a:t>
              </a:r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     using private key and performs thresholding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14097" y="1935753"/>
              <a:ext cx="36653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3</a:t>
              </a:r>
              <a:r>
                <a:rPr lang="en-US" sz="2400" b="1" dirty="0" smtClean="0"/>
                <a:t>. 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Sends (Id, </a:t>
              </a:r>
              <a:r>
                <a:rPr lang="en-US" sz="2400" dirty="0" err="1" smtClean="0">
                  <a:solidFill>
                    <a:schemeClr val="accent1">
                      <a:lumMod val="75000"/>
                    </a:schemeClr>
                  </a:solidFill>
                </a:rPr>
                <a:t>Enc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(m’)) to</a:t>
              </a:r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      Authenticate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51273" y="3612618"/>
              <a:ext cx="29635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4. 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Computes </a:t>
              </a:r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(Id, E(m)</a:t>
              </a:r>
              <a:r>
                <a:rPr lang="en-US" sz="2400" dirty="0" err="1" smtClean="0">
                  <a:solidFill>
                    <a:schemeClr val="accent1">
                      <a:lumMod val="75000"/>
                    </a:schemeClr>
                  </a:solidFill>
                </a:rPr>
                <a:t>xorE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(m’)</a:t>
              </a:r>
            </a:p>
          </p:txBody>
        </p:sp>
        <p:pic>
          <p:nvPicPr>
            <p:cNvPr id="2053" name="Picture 5" descr="C:\Users\vikas\Desktop\cloud-computing-vector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1384" y="1842355"/>
              <a:ext cx="1708148" cy="155286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337480" y="1510225"/>
              <a:ext cx="295241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2. 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Encrypts Biometric data</a:t>
              </a:r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m’, </a:t>
              </a:r>
              <a:r>
                <a:rPr lang="en-US" sz="2400" dirty="0" err="1" smtClean="0">
                  <a:solidFill>
                    <a:schemeClr val="accent1">
                      <a:lumMod val="75000"/>
                    </a:schemeClr>
                  </a:solidFill>
                </a:rPr>
                <a:t>Enc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2400" baseline="-25000" dirty="0" err="1" smtClean="0">
                  <a:solidFill>
                    <a:schemeClr val="accent1">
                      <a:lumMod val="75000"/>
                    </a:schemeClr>
                  </a:solidFill>
                </a:rPr>
                <a:t>Kp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(m’)</a:t>
              </a:r>
            </a:p>
          </p:txBody>
        </p:sp>
        <p:pic>
          <p:nvPicPr>
            <p:cNvPr id="2050" name="Picture 2" descr="C:\Program Files (x86)\Microsoft Office\MEDIA\CAGCAT10\j0195384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61855" y="2768556"/>
              <a:ext cx="771027" cy="844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1316161" y="1510225"/>
              <a:ext cx="2401779" cy="214029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51273" y="1763556"/>
              <a:ext cx="2963554" cy="2680060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3838470" y="2397086"/>
              <a:ext cx="4391130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2" descr="C:\Users\vikas\Desktop\image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3900" y="4508119"/>
              <a:ext cx="1057701" cy="1057701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Elbow Connector 32"/>
            <p:cNvCxnSpPr/>
            <p:nvPr/>
          </p:nvCxnSpPr>
          <p:spPr>
            <a:xfrm rot="10800000">
              <a:off x="2813690" y="3810001"/>
              <a:ext cx="3538477" cy="1226971"/>
            </a:xfrm>
            <a:prstGeom prst="bentConnector3">
              <a:avLst>
                <a:gd name="adj1" fmla="val 100034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195461" y="4613094"/>
              <a:ext cx="21888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1. 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Public Key (K</a:t>
              </a:r>
              <a:r>
                <a:rPr lang="en-US" sz="2400" baseline="-25000" dirty="0" smtClean="0">
                  <a:solidFill>
                    <a:schemeClr val="accent1">
                      <a:lumMod val="75000"/>
                    </a:schemeClr>
                  </a:solidFill>
                </a:rPr>
                <a:t>P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46751" y="5604732"/>
              <a:ext cx="218925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9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Authenticator</a:t>
              </a:r>
            </a:p>
          </p:txBody>
        </p:sp>
        <p:cxnSp>
          <p:nvCxnSpPr>
            <p:cNvPr id="2059" name="Elbow Connector 2058"/>
            <p:cNvCxnSpPr/>
            <p:nvPr/>
          </p:nvCxnSpPr>
          <p:spPr>
            <a:xfrm rot="5400000">
              <a:off x="8651546" y="3544284"/>
              <a:ext cx="514077" cy="2448932"/>
            </a:xfrm>
            <a:prstGeom prst="bent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8553062" y="5104155"/>
              <a:ext cx="2151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5</a:t>
              </a:r>
              <a:r>
                <a:rPr lang="en-US" sz="2400" b="1" dirty="0" smtClean="0"/>
                <a:t>. 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Sends XOR</a:t>
              </a:r>
            </a:p>
          </p:txBody>
        </p:sp>
        <p:cxnSp>
          <p:nvCxnSpPr>
            <p:cNvPr id="62" name="Elbow Connector 61"/>
            <p:cNvCxnSpPr/>
            <p:nvPr/>
          </p:nvCxnSpPr>
          <p:spPr>
            <a:xfrm rot="10800000">
              <a:off x="3838475" y="3492232"/>
              <a:ext cx="3321083" cy="851516"/>
            </a:xfrm>
            <a:prstGeom prst="bentConnector3">
              <a:avLst>
                <a:gd name="adj1" fmla="val -380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178030" y="3069744"/>
              <a:ext cx="35060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7</a:t>
              </a:r>
              <a:r>
                <a:rPr lang="en-US" sz="2400" b="1" dirty="0" smtClean="0"/>
                <a:t>. 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Result of thresholding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367724" y="1219200"/>
              <a:ext cx="160559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9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Cloud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327848" y="3751632"/>
              <a:ext cx="1184215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9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687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359" y="300099"/>
            <a:ext cx="8911440" cy="1280520"/>
          </a:xfrm>
        </p:spPr>
        <p:txBody>
          <a:bodyPr/>
          <a:lstStyle/>
          <a:p>
            <a:r>
              <a:rPr lang="en-US" dirty="0" smtClean="0"/>
              <a:t>Appendix: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RSA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6778CE-6955-4BC6-B6AE-2E9235C29A8C}" type="slidenum">
              <a:rPr lang="en-IN" smtClean="0"/>
              <a:t>12</a:t>
            </a:fld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1251856" y="1490007"/>
            <a:ext cx="10129157" cy="4524315"/>
            <a:chOff x="1251856" y="1490007"/>
            <a:chExt cx="10129157" cy="4524315"/>
          </a:xfrm>
        </p:grpSpPr>
        <p:sp>
          <p:nvSpPr>
            <p:cNvPr id="9" name="Rectangle 8"/>
            <p:cNvSpPr/>
            <p:nvPr/>
          </p:nvSpPr>
          <p:spPr>
            <a:xfrm>
              <a:off x="1251856" y="1490007"/>
              <a:ext cx="10129157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RSA (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Rivest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, Shamir, 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Adleman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)</a:t>
              </a:r>
            </a:p>
            <a:p>
              <a:r>
                <a:rPr lang="en-US" sz="2400" dirty="0">
                  <a:latin typeface="Century Gothic" panose="020B0502020202020204" pitchFamily="34" charset="0"/>
                </a:rPr>
                <a:t/>
              </a:r>
              <a:br>
                <a:rPr lang="en-US" sz="2400" dirty="0">
                  <a:latin typeface="Century Gothic" panose="020B0502020202020204" pitchFamily="34" charset="0"/>
                </a:rPr>
              </a:br>
              <a:r>
                <a:rPr lang="en-US" sz="2400" dirty="0" smtClean="0">
                  <a:latin typeface="Century Gothic" panose="020B0502020202020204" pitchFamily="34" charset="0"/>
                </a:rPr>
                <a:t>It is </a:t>
              </a:r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deterministic encryption</a:t>
              </a:r>
              <a:r>
                <a:rPr lang="en-US" sz="2400" dirty="0" smtClean="0">
                  <a:latin typeface="Century Gothic" panose="020B0502020202020204" pitchFamily="34" charset="0"/>
                </a:rPr>
                <a:t> is </a:t>
              </a:r>
              <a:r>
                <a:rPr lang="en-US" sz="2400" dirty="0">
                  <a:latin typeface="Century Gothic" panose="020B0502020202020204" pitchFamily="34" charset="0"/>
                </a:rPr>
                <a:t>based on the 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hardness of the factoring problem of the product of two large prime numbers</a:t>
              </a:r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.</a:t>
              </a:r>
            </a:p>
            <a:p>
              <a:endPara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en-US" sz="2400" b="1" dirty="0" err="1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KeyGen</a:t>
              </a:r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Algorithm:</a:t>
              </a:r>
              <a:r>
                <a:rPr lang="en-US" sz="2400" dirty="0">
                  <a:latin typeface="Century Gothic" panose="020B0502020202020204" pitchFamily="34" charset="0"/>
                </a:rPr>
                <a:t> </a:t>
              </a:r>
            </a:p>
            <a:p>
              <a:pPr marL="742950" lvl="1" indent="-285750" fontAlgn="base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Century Gothic" panose="020B0502020202020204" pitchFamily="34" charset="0"/>
                </a:rPr>
                <a:t>large 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primes p and q, n = 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pq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 and ϕ = (p − 1)(q − 1) </a:t>
              </a:r>
              <a:r>
                <a:rPr lang="en-US" sz="2400" dirty="0">
                  <a:latin typeface="Century Gothic" panose="020B0502020202020204" pitchFamily="34" charset="0"/>
                </a:rPr>
                <a:t>are computed. </a:t>
              </a:r>
            </a:p>
            <a:p>
              <a:pPr marL="742950" lvl="1" indent="-285750" fontAlgn="base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Century Gothic" panose="020B0502020202020204" pitchFamily="34" charset="0"/>
                </a:rPr>
                <a:t>e is chosen such that 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gcd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 (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e,ϕ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) = 1</a:t>
              </a:r>
              <a:r>
                <a:rPr lang="en-US" sz="2400" dirty="0">
                  <a:latin typeface="Century Gothic" panose="020B0502020202020204" pitchFamily="34" charset="0"/>
                </a:rPr>
                <a:t>.</a:t>
              </a:r>
            </a:p>
            <a:p>
              <a:pPr marL="742950" lvl="1" indent="-285750" fontAlgn="base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Century Gothic" panose="020B0502020202020204" pitchFamily="34" charset="0"/>
                </a:rPr>
                <a:t>d is calculated by computing the multiplicative inverse of e (i.e., 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ed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 ≡1 mod ϕ</a:t>
              </a:r>
              <a:r>
                <a:rPr lang="en-US" sz="2400" dirty="0">
                  <a:latin typeface="Century Gothic" panose="020B0502020202020204" pitchFamily="34" charset="0"/>
                </a:rPr>
                <a:t>) using extended </a:t>
              </a:r>
              <a:r>
                <a:rPr lang="en-US" sz="2400" dirty="0" err="1">
                  <a:latin typeface="Century Gothic" panose="020B0502020202020204" pitchFamily="34" charset="0"/>
                </a:rPr>
                <a:t>euclidean</a:t>
              </a:r>
              <a:r>
                <a:rPr lang="en-US" sz="2400" dirty="0">
                  <a:latin typeface="Century Gothic" panose="020B0502020202020204" pitchFamily="34" charset="0"/>
                </a:rPr>
                <a:t> algorithm. </a:t>
              </a:r>
              <a:r>
                <a:rPr lang="en-US" sz="2000" dirty="0">
                  <a:latin typeface="Century Gothic" panose="020B0502020202020204" pitchFamily="34" charset="0"/>
                </a:rPr>
                <a:t> </a:t>
              </a:r>
            </a:p>
            <a:p>
              <a:pPr marL="742950" lvl="1" indent="-285750" fontAlgn="base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Public key pair  (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e,n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)</a:t>
              </a:r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2400" dirty="0">
                  <a:latin typeface="Century Gothic" panose="020B0502020202020204" pitchFamily="34" charset="0"/>
                </a:rPr>
                <a:t>and 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secret key pair (</a:t>
              </a:r>
              <a:r>
                <a:rPr lang="en-US" sz="2400" b="1" dirty="0" err="1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d,n</a:t>
              </a:r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)</a:t>
              </a:r>
              <a:r>
                <a:rPr lang="en-US" sz="2400" dirty="0" smtClean="0">
                  <a:latin typeface="Century Gothic" panose="020B0502020202020204" pitchFamily="34" charset="0"/>
                </a:rPr>
                <a:t>.</a:t>
              </a:r>
              <a:endParaRPr lang="en-IN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1780162" y="3752164"/>
              <a:ext cx="9503923" cy="2181708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406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359" y="300099"/>
            <a:ext cx="8911440" cy="1280520"/>
          </a:xfrm>
        </p:spPr>
        <p:txBody>
          <a:bodyPr/>
          <a:lstStyle/>
          <a:p>
            <a:r>
              <a:rPr lang="en-US" dirty="0" smtClean="0"/>
              <a:t>Appendix: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6778CE-6955-4BC6-B6AE-2E9235C29A8C}" type="slidenum">
              <a:rPr lang="en-IN" smtClean="0"/>
              <a:t>13</a:t>
            </a:fld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1839686" y="1536174"/>
            <a:ext cx="9182100" cy="4940826"/>
            <a:chOff x="1839686" y="1536174"/>
            <a:chExt cx="9182100" cy="4940826"/>
          </a:xfrm>
        </p:grpSpPr>
        <p:sp>
          <p:nvSpPr>
            <p:cNvPr id="3" name="Rectangle 2"/>
            <p:cNvSpPr/>
            <p:nvPr/>
          </p:nvSpPr>
          <p:spPr>
            <a:xfrm>
              <a:off x="1839686" y="1536174"/>
              <a:ext cx="9182100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RSA</a:t>
              </a:r>
            </a:p>
            <a:p>
              <a:endParaRPr lang="en-US" sz="2400" dirty="0" smtClean="0">
                <a:latin typeface="Century Gothic" panose="020B0502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Encryption Algorithm: </a:t>
              </a:r>
              <a:r>
                <a:rPr lang="en-US" sz="2400" dirty="0" smtClean="0">
                  <a:latin typeface="Century Gothic" panose="020B0502020202020204" pitchFamily="34" charset="0"/>
                </a:rPr>
                <a:t>First, the message is converted into a plaintext m such that 0 ≤ m &lt; n, and then the RSA encryption algorithm is as follows:</a:t>
              </a:r>
            </a:p>
            <a:p>
              <a:pPr marL="1714500" lvl="3" indent="-342900"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c 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= E(m) = m</a:t>
              </a:r>
              <a:r>
                <a:rPr lang="en-US" sz="2400" b="1" baseline="30000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e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 (mod n)</a:t>
              </a:r>
              <a:r>
                <a:rPr lang="en-US" sz="2400" dirty="0">
                  <a:latin typeface="Century Gothic" panose="020B0502020202020204" pitchFamily="34" charset="0"/>
                </a:rPr>
                <a:t>, ∀m ∈ M, where c is the </a:t>
              </a:r>
              <a:r>
                <a:rPr lang="en-US" sz="2400" dirty="0" err="1">
                  <a:latin typeface="Century Gothic" panose="020B0502020202020204" pitchFamily="34" charset="0"/>
                </a:rPr>
                <a:t>ciphertext</a:t>
              </a:r>
              <a:r>
                <a:rPr lang="en-US" sz="2400" dirty="0" smtClean="0">
                  <a:latin typeface="Century Gothic" panose="020B0502020202020204" pitchFamily="34" charset="0"/>
                </a:rPr>
                <a:t>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400" dirty="0">
                <a:latin typeface="Century Gothic" panose="020B0502020202020204" pitchFamily="34" charset="0"/>
              </a:endParaRPr>
            </a:p>
            <a:p>
              <a:pPr marL="342900" indent="-342900" fontAlgn="base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Decryption Algorithm: </a:t>
              </a:r>
              <a:r>
                <a:rPr lang="en-US" sz="2400" dirty="0">
                  <a:latin typeface="Century Gothic" panose="020B0502020202020204" pitchFamily="34" charset="0"/>
                </a:rPr>
                <a:t>The message m can be recovered from the </a:t>
              </a:r>
              <a:r>
                <a:rPr lang="en-US" sz="2400" dirty="0" err="1">
                  <a:latin typeface="Century Gothic" panose="020B0502020202020204" pitchFamily="34" charset="0"/>
                </a:rPr>
                <a:t>ciphertext</a:t>
              </a:r>
              <a:r>
                <a:rPr lang="en-US" sz="2400" dirty="0">
                  <a:latin typeface="Century Gothic" panose="020B0502020202020204" pitchFamily="34" charset="0"/>
                </a:rPr>
                <a:t> c using the secret key pair (</a:t>
              </a:r>
              <a:r>
                <a:rPr lang="en-US" sz="2400" dirty="0" err="1">
                  <a:latin typeface="Century Gothic" panose="020B0502020202020204" pitchFamily="34" charset="0"/>
                </a:rPr>
                <a:t>d,n</a:t>
              </a:r>
              <a:r>
                <a:rPr lang="en-US" sz="2400" dirty="0">
                  <a:latin typeface="Century Gothic" panose="020B0502020202020204" pitchFamily="34" charset="0"/>
                </a:rPr>
                <a:t>) as follows:</a:t>
              </a:r>
            </a:p>
            <a:p>
              <a:pPr marL="1714500" lvl="3" indent="-34290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m = D(c) = c</a:t>
              </a:r>
              <a:r>
                <a:rPr lang="en-US" sz="2400" b="1" baseline="30000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d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 (mod n).</a:t>
              </a:r>
              <a:r>
                <a:rPr lang="en-US" sz="2400" dirty="0">
                  <a:latin typeface="Century Gothic" panose="020B0502020202020204" pitchFamily="34" charset="0"/>
                </a:rPr>
                <a:t> </a:t>
              </a:r>
              <a:r>
                <a:rPr lang="en-US" sz="2000" dirty="0"/>
                <a:t/>
              </a:r>
              <a:br>
                <a:rPr lang="en-US" sz="2000" dirty="0"/>
              </a:br>
              <a:endParaRPr lang="en-IN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96118" y="3429000"/>
              <a:ext cx="7743217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48000" y="5562600"/>
              <a:ext cx="7743217" cy="9144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9663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359" y="300099"/>
            <a:ext cx="8911440" cy="1280520"/>
          </a:xfrm>
        </p:spPr>
        <p:txBody>
          <a:bodyPr/>
          <a:lstStyle/>
          <a:p>
            <a:r>
              <a:rPr lang="en-US" dirty="0" smtClean="0"/>
              <a:t>Appendix: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6778CE-6955-4BC6-B6AE-2E9235C29A8C}" type="slidenum">
              <a:rPr lang="en-IN" smtClean="0"/>
              <a:t>14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876360" y="6157609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  <a:hlinkClick r:id="rId2" action="ppaction://hlinksldjump"/>
              </a:rPr>
              <a:t>Return</a:t>
            </a:r>
            <a:endParaRPr lang="en-IN" sz="2000" dirty="0">
              <a:latin typeface="Century Gothic" panose="020B0502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60071" y="1536174"/>
            <a:ext cx="9802585" cy="3502754"/>
            <a:chOff x="1660071" y="1536174"/>
            <a:chExt cx="9802585" cy="3502754"/>
          </a:xfrm>
        </p:grpSpPr>
        <p:sp>
          <p:nvSpPr>
            <p:cNvPr id="5" name="Rectangle 4"/>
            <p:cNvSpPr/>
            <p:nvPr/>
          </p:nvSpPr>
          <p:spPr>
            <a:xfrm>
              <a:off x="1660071" y="1536174"/>
              <a:ext cx="9802585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RSA</a:t>
              </a:r>
            </a:p>
            <a:p>
              <a:r>
                <a:rPr lang="en-US" sz="2400" dirty="0" smtClean="0">
                  <a:latin typeface="Century Gothic" panose="020B0502020202020204" pitchFamily="34" charset="0"/>
                </a:rPr>
                <a:t/>
              </a:r>
              <a:br>
                <a:rPr lang="en-US" sz="2400" dirty="0" smtClean="0">
                  <a:latin typeface="Century Gothic" panose="020B0502020202020204" pitchFamily="34" charset="0"/>
                </a:rPr>
              </a:br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Homomorphic Property: </a:t>
              </a:r>
              <a:r>
                <a:rPr lang="en-US" sz="2400" dirty="0" smtClean="0">
                  <a:latin typeface="Century Gothic" panose="020B0502020202020204" pitchFamily="34" charset="0"/>
                </a:rPr>
                <a:t>For m</a:t>
              </a:r>
              <a:r>
                <a:rPr lang="en-US" sz="2400" b="1" dirty="0" smtClean="0">
                  <a:latin typeface="Century Gothic" panose="020B0502020202020204" pitchFamily="34" charset="0"/>
                </a:rPr>
                <a:t>1</a:t>
              </a:r>
              <a:r>
                <a:rPr lang="en-US" sz="2400" dirty="0" smtClean="0">
                  <a:latin typeface="Century Gothic" panose="020B0502020202020204" pitchFamily="34" charset="0"/>
                </a:rPr>
                <a:t>,m</a:t>
              </a:r>
              <a:r>
                <a:rPr lang="en-US" sz="2400" b="1" dirty="0" smtClean="0">
                  <a:latin typeface="Century Gothic" panose="020B0502020202020204" pitchFamily="34" charset="0"/>
                </a:rPr>
                <a:t>2</a:t>
              </a:r>
              <a:r>
                <a:rPr lang="en-US" sz="2400" dirty="0" smtClean="0">
                  <a:latin typeface="Century Gothic" panose="020B0502020202020204" pitchFamily="34" charset="0"/>
                </a:rPr>
                <a:t> ∈ M,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E(m</a:t>
              </a:r>
              <a:r>
                <a:rPr lang="en-US" sz="2400" b="1" baseline="-25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) ∗ E(m</a:t>
              </a:r>
              <a:r>
                <a:rPr lang="en-US" sz="2400" b="1" baseline="-25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2</a:t>
              </a:r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) = (m</a:t>
              </a:r>
              <a:r>
                <a:rPr lang="en-US" sz="2400" b="1" baseline="-25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r>
                <a:rPr lang="en-US" sz="2400" b="1" baseline="30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e</a:t>
              </a:r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 (mod n)) ∗ (m</a:t>
              </a:r>
              <a:r>
                <a:rPr lang="en-US" sz="2400" b="1" baseline="-25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2</a:t>
              </a:r>
              <a:r>
                <a:rPr lang="en-US" sz="2400" b="1" baseline="30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e</a:t>
              </a:r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 (mod n)) </a:t>
              </a:r>
            </a:p>
            <a:p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		      = (m</a:t>
              </a:r>
              <a:r>
                <a:rPr lang="en-US" sz="2400" b="1" baseline="-25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 ∗m</a:t>
              </a:r>
              <a:r>
                <a:rPr lang="en-US" sz="2400" b="1" baseline="-25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2</a:t>
              </a:r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)</a:t>
              </a:r>
              <a:r>
                <a:rPr lang="en-US" sz="2400" b="1" baseline="30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e</a:t>
              </a:r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 (mod n) </a:t>
              </a:r>
            </a:p>
            <a:p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		      = E(m</a:t>
              </a:r>
              <a:r>
                <a:rPr lang="en-US" sz="2400" b="1" baseline="-25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1</a:t>
              </a:r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 ∗m</a:t>
              </a:r>
              <a:r>
                <a:rPr lang="en-US" sz="2400" b="1" baseline="-25000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2</a:t>
              </a:r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).</a:t>
              </a:r>
              <a:r>
                <a:rPr lang="en-US" sz="2400" dirty="0" smtClean="0">
                  <a:latin typeface="Century Gothic" panose="020B0502020202020204" pitchFamily="34" charset="0"/>
                </a:rPr>
                <a:t> </a:t>
              </a:r>
            </a:p>
            <a:p>
              <a:pPr lvl="1"/>
              <a:endParaRPr lang="en-US" sz="2400" dirty="0" smtClean="0">
                <a:latin typeface="Century Gothic" panose="020B0502020202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RSA </a:t>
              </a: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is only homomorphic over multiplication</a:t>
              </a:r>
              <a:r>
                <a:rPr lang="en-US" sz="2400" dirty="0">
                  <a:latin typeface="Century Gothic" panose="020B0502020202020204" pitchFamily="34" charset="0"/>
                </a:rPr>
                <a:t>. </a:t>
              </a:r>
              <a:r>
                <a:rPr lang="en-US" sz="2400" dirty="0" smtClean="0">
                  <a:latin typeface="Century Gothic" panose="020B0502020202020204" pitchFamily="34" charset="0"/>
                </a:rPr>
                <a:t>It does </a:t>
              </a:r>
              <a:r>
                <a:rPr lang="en-US" sz="2400" dirty="0">
                  <a:latin typeface="Century Gothic" panose="020B0502020202020204" pitchFamily="34" charset="0"/>
                </a:rPr>
                <a:t>not allow the homomorphic addition of </a:t>
              </a:r>
              <a:r>
                <a:rPr lang="en-US" sz="2400" dirty="0" err="1">
                  <a:latin typeface="Century Gothic" panose="020B0502020202020204" pitchFamily="34" charset="0"/>
                </a:rPr>
                <a:t>ciphertexts</a:t>
              </a:r>
              <a:r>
                <a:rPr lang="en-US" sz="2400" dirty="0" smtClean="0">
                  <a:latin typeface="Century Gothic" panose="020B0502020202020204" pitchFamily="34" charset="0"/>
                </a:rPr>
                <a:t>.</a:t>
              </a:r>
              <a:endParaRPr lang="en-IN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660072" y="2675106"/>
              <a:ext cx="9802584" cy="236382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487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359" y="300099"/>
            <a:ext cx="8911440" cy="1280520"/>
          </a:xfrm>
        </p:spPr>
        <p:txBody>
          <a:bodyPr/>
          <a:lstStyle/>
          <a:p>
            <a:r>
              <a:rPr lang="en-US" dirty="0" smtClean="0"/>
              <a:t>Appendix: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Paillier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6778CE-6955-4BC6-B6AE-2E9235C29A8C}" type="slidenum">
              <a:rPr lang="en-IN" smtClean="0"/>
              <a:t>15</a:t>
            </a:fld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1758043" y="1443841"/>
            <a:ext cx="9427028" cy="2622321"/>
            <a:chOff x="1758043" y="1443841"/>
            <a:chExt cx="9427028" cy="2622321"/>
          </a:xfrm>
        </p:grpSpPr>
        <p:sp>
          <p:nvSpPr>
            <p:cNvPr id="8" name="Rectangle 7"/>
            <p:cNvSpPr/>
            <p:nvPr/>
          </p:nvSpPr>
          <p:spPr>
            <a:xfrm>
              <a:off x="5971607" y="3244334"/>
              <a:ext cx="2487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/>
                <a:t> 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58043" y="1443841"/>
              <a:ext cx="9427028" cy="24314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800" b="1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Paillier</a:t>
              </a:r>
              <a:r>
                <a:rPr lang="en-IN" sz="2800" b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 (Pascal </a:t>
              </a:r>
              <a:r>
                <a:rPr lang="en-IN" sz="2800" b="1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Paillier</a:t>
              </a:r>
              <a:r>
                <a:rPr lang="en-IN" sz="2800" b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)</a:t>
              </a:r>
            </a:p>
            <a:p>
              <a:r>
                <a:rPr lang="en-IN" sz="2800" dirty="0">
                  <a:latin typeface="Century Gothic" panose="020B0502020202020204" pitchFamily="34" charset="0"/>
                </a:rPr>
                <a:t/>
              </a:r>
              <a:br>
                <a:rPr lang="en-IN" sz="2800" dirty="0">
                  <a:latin typeface="Century Gothic" panose="020B0502020202020204" pitchFamily="34" charset="0"/>
                </a:rPr>
              </a:br>
              <a:r>
                <a:rPr lang="en-IN" sz="2400" dirty="0">
                  <a:latin typeface="Century Gothic" panose="020B0502020202020204" pitchFamily="34" charset="0"/>
                </a:rPr>
                <a:t>It is </a:t>
              </a:r>
              <a:r>
                <a:rPr lang="en-IN" sz="24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probabilistic encryption</a:t>
              </a:r>
              <a:r>
                <a:rPr lang="en-IN" sz="2400" dirty="0">
                  <a:latin typeface="Century Gothic" panose="020B0502020202020204" pitchFamily="34" charset="0"/>
                </a:rPr>
                <a:t> scheme based on the </a:t>
              </a:r>
              <a:r>
                <a:rPr lang="en-IN" sz="24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composite </a:t>
              </a:r>
              <a:r>
                <a:rPr lang="en-IN" sz="2400" b="1" dirty="0" err="1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residuosity</a:t>
              </a:r>
              <a:r>
                <a:rPr lang="en-IN" sz="24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 problem</a:t>
              </a:r>
              <a:r>
                <a:rPr lang="en-IN" sz="2400" dirty="0">
                  <a:latin typeface="Century Gothic" panose="020B0502020202020204" pitchFamily="34" charset="0"/>
                </a:rPr>
                <a:t>. The composite </a:t>
              </a:r>
              <a:r>
                <a:rPr lang="en-IN" sz="2400" dirty="0" err="1">
                  <a:latin typeface="Century Gothic" panose="020B0502020202020204" pitchFamily="34" charset="0"/>
                </a:rPr>
                <a:t>residuosity</a:t>
              </a:r>
              <a:r>
                <a:rPr lang="en-IN" sz="2400" dirty="0">
                  <a:latin typeface="Century Gothic" panose="020B0502020202020204" pitchFamily="34" charset="0"/>
                </a:rPr>
                <a:t> problem questions whether there exists an integer x such that </a:t>
              </a:r>
              <a:r>
                <a:rPr lang="en-IN" sz="2400" dirty="0" err="1">
                  <a:latin typeface="Century Gothic" panose="020B0502020202020204" pitchFamily="34" charset="0"/>
                </a:rPr>
                <a:t>x</a:t>
              </a:r>
              <a:r>
                <a:rPr lang="en-IN" sz="2400" b="1" baseline="30000" dirty="0" err="1">
                  <a:latin typeface="Century Gothic" panose="020B0502020202020204" pitchFamily="34" charset="0"/>
                </a:rPr>
                <a:t>n</a:t>
              </a:r>
              <a:r>
                <a:rPr lang="en-IN" sz="2400" dirty="0">
                  <a:latin typeface="Century Gothic" panose="020B0502020202020204" pitchFamily="34" charset="0"/>
                </a:rPr>
                <a:t> ≡ a (mod n</a:t>
              </a:r>
              <a:r>
                <a:rPr lang="en-IN" sz="2400" b="1" baseline="30000" dirty="0">
                  <a:latin typeface="Century Gothic" panose="020B0502020202020204" pitchFamily="34" charset="0"/>
                </a:rPr>
                <a:t>2</a:t>
              </a:r>
              <a:r>
                <a:rPr lang="en-IN" sz="2400" dirty="0">
                  <a:latin typeface="Century Gothic" panose="020B0502020202020204" pitchFamily="34" charset="0"/>
                </a:rPr>
                <a:t>) for a given integer a</a:t>
              </a:r>
              <a:r>
                <a:rPr lang="en-IN" sz="2400" dirty="0" smtClean="0">
                  <a:latin typeface="Century Gothic" panose="020B0502020202020204" pitchFamily="34" charset="0"/>
                </a:rPr>
                <a:t>.</a:t>
              </a:r>
              <a:endParaRPr lang="en-IN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58043" y="2159540"/>
              <a:ext cx="9427027" cy="190662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888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359" y="300099"/>
            <a:ext cx="8911440" cy="1280520"/>
          </a:xfrm>
        </p:spPr>
        <p:txBody>
          <a:bodyPr/>
          <a:lstStyle/>
          <a:p>
            <a:r>
              <a:rPr lang="en-US" dirty="0" smtClean="0"/>
              <a:t>Appendix: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6778CE-6955-4BC6-B6AE-2E9235C29A8C}" type="slidenum">
              <a:rPr lang="en-IN" smtClean="0"/>
              <a:t>16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01541" y="1570002"/>
            <a:ext cx="606391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  <a:cs typeface="Arial" pitchFamily="34" charset="0"/>
              </a:rPr>
              <a:t>Paillier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Century Gothic" panose="020B05020202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  <a:cs typeface="Arial" pitchFamily="34" charset="0"/>
              </a:rPr>
              <a:t>KeyGen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  <a:cs typeface="Arial" pitchFamily="34" charset="0"/>
              </a:rPr>
              <a:t> Algorithm: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cs typeface="Arial" pitchFamily="34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cs typeface="Arial" pitchFamily="34" charset="0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  <a:cs typeface="Arial" pitchFamily="34" charset="0"/>
            </a:endParaRPr>
          </a:p>
        </p:txBody>
      </p:sp>
      <p:pic>
        <p:nvPicPr>
          <p:cNvPr id="3074" name="Picture 2" descr="https://lh7-us.googleusercontent.com/YtKBwuPfsVgm8AUSmyf0dHO9Qh11MeIFKyJlVGh7k_2wDuPC4LUJtx9F6FFpcdq9ozT7MegCfyeL5po3dktS5gRQzPXmn5ZurukXJtv6X8RRt1sx-hoJ8iCENOehNW2xC9yD4lwoYSuOw8iPjTE2YLoftg=s2048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541" y="2755956"/>
            <a:ext cx="10433785" cy="380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90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359" y="300099"/>
            <a:ext cx="8911440" cy="1280520"/>
          </a:xfrm>
        </p:spPr>
        <p:txBody>
          <a:bodyPr/>
          <a:lstStyle/>
          <a:p>
            <a:r>
              <a:rPr lang="en-US" dirty="0" smtClean="0"/>
              <a:t>Appendix: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6778CE-6955-4BC6-B6AE-2E9235C29A8C}" type="slidenum">
              <a:rPr lang="en-IN" smtClean="0"/>
              <a:t>17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66750" y="1720671"/>
            <a:ext cx="119253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  <a:cs typeface="Arial" pitchFamily="34" charset="0"/>
              </a:rPr>
              <a:t>Paillier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Century Gothic" panose="020B05020202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  <a:cs typeface="Arial" pitchFamily="34" charset="0"/>
              </a:rPr>
              <a:t>Encryption Algorithm: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cs typeface="Arial" pitchFamily="34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cs typeface="Arial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cs typeface="Arial" pitchFamily="34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cs typeface="Arial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cs typeface="Arial" pitchFamily="34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cs typeface="Arial" pitchFamily="34" charset="0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 smtClean="0">
              <a:latin typeface="Century Gothic" panose="020B05020202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  <a:cs typeface="Arial" pitchFamily="34" charset="0"/>
              </a:rPr>
              <a:t>Decryption Algorithm: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cs typeface="Arial" pitchFamily="34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cs typeface="Arial" pitchFamily="34" charset="0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  <a:cs typeface="Arial" pitchFamily="34" charset="0"/>
            </a:endParaRPr>
          </a:p>
        </p:txBody>
      </p:sp>
      <p:pic>
        <p:nvPicPr>
          <p:cNvPr id="5122" name="Picture 2" descr="https://lh7-us.googleusercontent.com/fq7jVnaB8uHWqgqlUzeFsl0CZyvrgwYkL8et6lIAQQXCZBAqoy4iwRTaGbV-AK_Z9GCrHNxmegXD-jnueMY49oP1GGZQJQ-C-Ns_YKbtmQFC_ZlRfnOtIFaYA8YImbpFPXUyV0HUnsiuBMz6q_EBAcMbJg=s2048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7" b="52092"/>
          <a:stretch/>
        </p:blipFill>
        <p:spPr bwMode="auto">
          <a:xfrm>
            <a:off x="1126811" y="2659859"/>
            <a:ext cx="11005178" cy="15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https://lh7-us.googleusercontent.com/fq7jVnaB8uHWqgqlUzeFsl0CZyvrgwYkL8et6lIAQQXCZBAqoy4iwRTaGbV-AK_Z9GCrHNxmegXD-jnueMY49oP1GGZQJQ-C-Ns_YKbtmQFC_ZlRfnOtIFaYA8YImbpFPXUyV0HUnsiuBMz6q_EBAcMbJg=s2048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91"/>
          <a:stretch/>
        </p:blipFill>
        <p:spPr bwMode="auto">
          <a:xfrm>
            <a:off x="1096717" y="4775149"/>
            <a:ext cx="11065366" cy="160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5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359" y="300099"/>
            <a:ext cx="8911440" cy="1280520"/>
          </a:xfrm>
        </p:spPr>
        <p:txBody>
          <a:bodyPr/>
          <a:lstStyle/>
          <a:p>
            <a:r>
              <a:rPr lang="en-US" dirty="0" smtClean="0"/>
              <a:t>Appendix: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6778CE-6955-4BC6-B6AE-2E9235C29A8C}" type="slidenum">
              <a:rPr lang="en-IN" smtClean="0"/>
              <a:t>18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88238" y="1475335"/>
            <a:ext cx="10823007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  <a:cs typeface="Arial" pitchFamily="34" charset="0"/>
              </a:rPr>
              <a:t>Paillier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Century Gothic" panose="020B05020202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Century Gothic" panose="020B05020202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entury Gothic" panose="020B0502020202020204" pitchFamily="34" charset="0"/>
                <a:cs typeface="Arial" pitchFamily="34" charset="0"/>
              </a:rPr>
              <a:t>Homomorphic Property: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cs typeface="Arial" pitchFamily="34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  <a:cs typeface="Arial" pitchFamily="34" charset="0"/>
              </a:rPr>
            </a:b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Century Gothic" panose="020B05020202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Century Gothic" panose="020B05020202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entury Gothic" panose="020B0502020202020204" pitchFamily="34" charset="0"/>
                <a:cs typeface="Arial" pitchFamily="34" charset="0"/>
              </a:rPr>
              <a:t>	This derivation shows that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entury Gothic" panose="020B0502020202020204" pitchFamily="34" charset="0"/>
                <a:cs typeface="Arial" pitchFamily="34" charset="0"/>
              </a:rPr>
              <a:t>Pailliler’s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entury Gothic" panose="020B0502020202020204" pitchFamily="34" charset="0"/>
                <a:cs typeface="Arial" pitchFamily="34" charset="0"/>
              </a:rPr>
              <a:t> encryption scheme is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entury Gothic" panose="020B0502020202020204" pitchFamily="34" charset="0"/>
                <a:cs typeface="Arial" pitchFamily="34" charset="0"/>
              </a:rPr>
              <a:t>homomorphic over addition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entury Gothic" panose="020B0502020202020204" pitchFamily="34" charset="0"/>
                <a:cs typeface="Arial" pitchFamily="34" charset="0"/>
              </a:rPr>
              <a:t>. In addition to homomorphism over the addition operation.</a:t>
            </a:r>
          </a:p>
        </p:txBody>
      </p:sp>
      <p:pic>
        <p:nvPicPr>
          <p:cNvPr id="6146" name="Picture 2" descr="https://lh7-us.googleusercontent.com/8nRQZBIlQvk-MVN_nGj1MK2jO5E_nZe9RKBUfxoJoGAHDdb1KzGQh6YY5ZDMgdSD3sSGJyfucK9muvrNjL4vJO0REM0mxfb0Ep_iYhXuPFHNjj9J0fzOa5JypZh4VH564USv-P1FV9is8M8yA9dgo5KmYA=s2048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9" r="11950"/>
          <a:stretch/>
        </p:blipFill>
        <p:spPr bwMode="auto">
          <a:xfrm>
            <a:off x="2211983" y="2653784"/>
            <a:ext cx="8375515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826885" y="6313251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  <a:hlinkClick r:id="rId3" action="ppaction://hlinksldjump"/>
              </a:rPr>
              <a:t>Return</a:t>
            </a:r>
            <a:endParaRPr lang="en-IN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5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2086" y="624240"/>
            <a:ext cx="9512434" cy="1280520"/>
          </a:xfrm>
        </p:spPr>
        <p:txBody>
          <a:bodyPr/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Remapping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>
                <a:latin typeface="Century Gothic" panose="020B0502020202020204" pitchFamily="34" charset="0"/>
              </a:rPr>
              <a:t>the iris region from </a:t>
            </a:r>
            <a:r>
              <a:rPr lang="en-US" sz="2400" dirty="0" smtClean="0">
                <a:latin typeface="Century Gothic" panose="020B0502020202020204" pitchFamily="34" charset="0"/>
              </a:rPr>
              <a:t>(x, y) Cartesian </a:t>
            </a:r>
            <a:r>
              <a:rPr lang="en-US" sz="2400" dirty="0">
                <a:latin typeface="Century Gothic" panose="020B0502020202020204" pitchFamily="34" charset="0"/>
              </a:rPr>
              <a:t>coordinates to normalize non- concentric polar </a:t>
            </a:r>
            <a:r>
              <a:rPr lang="en-US" sz="2400" dirty="0" smtClean="0">
                <a:latin typeface="Century Gothic" panose="020B0502020202020204" pitchFamily="34" charset="0"/>
              </a:rPr>
              <a:t>representation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(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Homogeneous Rubber Sheet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Model)</a:t>
            </a:r>
            <a:r>
              <a:rPr 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sz="2400" dirty="0">
                <a:latin typeface="Century Gothic" panose="020B0502020202020204" pitchFamily="34" charset="0"/>
              </a:rPr>
              <a:t>is defined as:</a:t>
            </a:r>
            <a:endParaRPr lang="en-IN" sz="2400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559937" y="2279635"/>
            <a:ext cx="8915040" cy="377712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I( x(r, Ɵ), y (r,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Ɵ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) ) →  I(r,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Ɵ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) </a:t>
            </a:r>
            <a:r>
              <a:rPr lang="en-US" sz="2400" dirty="0" smtClean="0">
                <a:latin typeface="Century Gothic" panose="020B0502020202020204" pitchFamily="34" charset="0"/>
              </a:rPr>
              <a:t>With</a:t>
            </a:r>
          </a:p>
          <a:p>
            <a:pPr marL="0" indent="0">
              <a:buNone/>
            </a:pPr>
            <a:endParaRPr lang="en-US" sz="2400" dirty="0" smtClean="0">
              <a:latin typeface="Century Gothic" panose="020B0502020202020204" pitchFamily="34" charset="0"/>
            </a:endParaRP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x(r, Ɵ) = (I - r)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x</a:t>
            </a:r>
            <a:r>
              <a:rPr lang="en-US" sz="2400" b="1" baseline="-25000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(Ɵ) + </a:t>
            </a:r>
            <a:r>
              <a:rPr lang="en-US" sz="2400" b="1" i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rx</a:t>
            </a:r>
            <a:r>
              <a:rPr lang="en-US" sz="2400" b="1" i="1" baseline="-25000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(Ɵ)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y(r, Ɵ) =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(I -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r)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y</a:t>
            </a:r>
            <a:r>
              <a:rPr lang="en-US" sz="2400" b="1" baseline="-25000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(Ɵ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) + </a:t>
            </a:r>
            <a:r>
              <a:rPr lang="en-US" sz="2400" b="1" i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ry</a:t>
            </a:r>
            <a:r>
              <a:rPr lang="en-US" sz="2400" b="1" i="1" baseline="-25000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</a:t>
            </a: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(Ɵ)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endParaRPr lang="en-US" sz="2400" i="1" dirty="0" smtClean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x</a:t>
            </a:r>
            <a:r>
              <a:rPr lang="en-US" sz="2400" b="1" baseline="-25000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</a:t>
            </a:r>
            <a:r>
              <a:rPr lang="en-US" sz="2400" b="1" dirty="0" smtClean="0">
                <a:latin typeface="Century Gothic" panose="020B0502020202020204" pitchFamily="34" charset="0"/>
              </a:rPr>
              <a:t> </a:t>
            </a:r>
            <a:r>
              <a:rPr lang="en-US" sz="2400" b="1" dirty="0">
                <a:latin typeface="Century Gothic" panose="020B0502020202020204" pitchFamily="34" charset="0"/>
              </a:rPr>
              <a:t>,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y</a:t>
            </a:r>
            <a:r>
              <a:rPr lang="en-US" sz="2400" b="1" baseline="-25000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p</a:t>
            </a:r>
            <a:r>
              <a:rPr lang="en-US" sz="2400" b="1" dirty="0" smtClean="0">
                <a:latin typeface="Century Gothic" panose="020B0502020202020204" pitchFamily="34" charset="0"/>
              </a:rPr>
              <a:t> </a:t>
            </a:r>
            <a:r>
              <a:rPr lang="en-US" sz="2400" dirty="0">
                <a:latin typeface="Century Gothic" panose="020B0502020202020204" pitchFamily="34" charset="0"/>
              </a:rPr>
              <a:t>and </a:t>
            </a:r>
            <a:r>
              <a:rPr 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x</a:t>
            </a:r>
            <a:r>
              <a:rPr lang="en-US" sz="2400" b="1" baseline="-25000" dirty="0" err="1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,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y</a:t>
            </a:r>
            <a:r>
              <a:rPr lang="en-US" sz="2400" b="1" baseline="-25000" dirty="0" err="1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I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sz="2400" dirty="0">
                <a:latin typeface="Century Gothic" panose="020B0502020202020204" pitchFamily="34" charset="0"/>
              </a:rPr>
              <a:t>are the coordinates of the pupil and iris boundaries along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rPr>
              <a:t>Ɵ</a:t>
            </a:r>
            <a:r>
              <a:rPr lang="en-US" sz="2400" dirty="0" smtClean="0">
                <a:latin typeface="Century Gothic" panose="020B0502020202020204" pitchFamily="34" charset="0"/>
              </a:rPr>
              <a:t> </a:t>
            </a:r>
            <a:r>
              <a:rPr lang="en-US" sz="2400" dirty="0">
                <a:latin typeface="Century Gothic" panose="020B0502020202020204" pitchFamily="34" charset="0"/>
              </a:rPr>
              <a:t>direction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6778CE-6955-4BC6-B6AE-2E9235C29A8C}" type="slidenum">
              <a:rPr lang="en-IN" smtClean="0"/>
              <a:t>19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1119182" y="6298022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entury Gothic" panose="020B0502020202020204" pitchFamily="34" charset="0"/>
                <a:hlinkClick r:id="rId2" action="ppaction://hlinksldjump"/>
              </a:rPr>
              <a:t>Return</a:t>
            </a:r>
            <a:endParaRPr lang="en-IN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3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CE32D3-97BA-5BB3-17CF-43E0D1AD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913" y="148379"/>
            <a:ext cx="8911440" cy="1280520"/>
          </a:xfrm>
        </p:spPr>
        <p:txBody>
          <a:bodyPr/>
          <a:lstStyle/>
          <a:p>
            <a:r>
              <a:rPr lang="en-US" dirty="0">
                <a:latin typeface="Century Gothic"/>
              </a:rPr>
              <a:t>Introduction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D16ED475-4283-36A2-7A6E-066D50796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9780714"/>
              </p:ext>
            </p:extLst>
          </p:nvPr>
        </p:nvGraphicFramePr>
        <p:xfrm>
          <a:off x="1151220" y="1230523"/>
          <a:ext cx="10202819" cy="5225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9B022C0-8F1F-AF08-2635-D475C925B2CC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6778CE-6955-4BC6-B6AE-2E9235C29A8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31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CE32D3-97BA-5BB3-17CF-43E0D1AD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913" y="148379"/>
            <a:ext cx="8911440" cy="1280520"/>
          </a:xfrm>
        </p:spPr>
        <p:txBody>
          <a:bodyPr/>
          <a:lstStyle/>
          <a:p>
            <a:r>
              <a:rPr lang="en-US" dirty="0">
                <a:latin typeface="Century Gothic"/>
              </a:rPr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9B022C0-8F1F-AF08-2635-D475C925B2CC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6778CE-6955-4BC6-B6AE-2E9235C29A8C}" type="slidenum">
              <a:rPr lang="en-IN" smtClean="0"/>
              <a:t>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D46A0FF-F19E-8889-816C-48B61789CCB6}"/>
              </a:ext>
            </a:extLst>
          </p:cNvPr>
          <p:cNvSpPr txBox="1"/>
          <p:nvPr/>
        </p:nvSpPr>
        <p:spPr>
          <a:xfrm>
            <a:off x="2734263" y="4426108"/>
            <a:ext cx="15930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Century Gothic" panose="020B0502020202020204" pitchFamily="34" charset="0"/>
              </a:rPr>
              <a:t>Objective</a:t>
            </a:r>
            <a:endParaRPr lang="en-IN" sz="21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3FB0319-FF9E-4AE9-404E-6791B5A74AF2}"/>
              </a:ext>
            </a:extLst>
          </p:cNvPr>
          <p:cNvSpPr txBox="1"/>
          <p:nvPr/>
        </p:nvSpPr>
        <p:spPr>
          <a:xfrm>
            <a:off x="8503721" y="4426108"/>
            <a:ext cx="7730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Century Gothic" panose="020B0502020202020204" pitchFamily="34" charset="0"/>
              </a:rPr>
              <a:t>Aim</a:t>
            </a:r>
            <a:endParaRPr lang="en-IN" sz="2100" b="1" dirty="0">
              <a:latin typeface="Century Gothic" panose="020B0502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EF1548A-CF78-41E4-06F2-90F3EC63FE73}"/>
              </a:ext>
            </a:extLst>
          </p:cNvPr>
          <p:cNvGrpSpPr/>
          <p:nvPr/>
        </p:nvGrpSpPr>
        <p:grpSpPr>
          <a:xfrm>
            <a:off x="1566766" y="4927136"/>
            <a:ext cx="4503310" cy="1650265"/>
            <a:chOff x="3370" y="1637793"/>
            <a:chExt cx="4106393" cy="1661296"/>
          </a:xfrm>
        </p:grpSpPr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xmlns="" id="{9A89F3F7-9BCB-A81C-21AB-753B163EC886}"/>
                </a:ext>
              </a:extLst>
            </p:cNvPr>
            <p:cNvSpPr/>
            <p:nvPr/>
          </p:nvSpPr>
          <p:spPr>
            <a:xfrm>
              <a:off x="3370" y="1637793"/>
              <a:ext cx="4106393" cy="164255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Chevron 4">
              <a:extLst>
                <a:ext uri="{FF2B5EF4-FFF2-40B4-BE49-F238E27FC236}">
                  <a16:creationId xmlns:a16="http://schemas.microsoft.com/office/drawing/2014/main" xmlns="" id="{8CF0DAB8-2513-6B8F-DF72-42C714EDC4AF}"/>
                </a:ext>
              </a:extLst>
            </p:cNvPr>
            <p:cNvSpPr txBox="1"/>
            <p:nvPr/>
          </p:nvSpPr>
          <p:spPr>
            <a:xfrm>
              <a:off x="881689" y="1656532"/>
              <a:ext cx="2463836" cy="16425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lvl="0"/>
              <a:r>
                <a:rPr lang="en-US" sz="2100" b="1" dirty="0" smtClean="0">
                  <a:latin typeface="Century Gothic" panose="020B0502020202020204" pitchFamily="34" charset="0"/>
                </a:rPr>
                <a:t>Protect biometric data over networks or cloud.</a:t>
              </a:r>
              <a:endParaRPr lang="en-IN" sz="2100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11DF2D9-15FE-648A-4B47-C6C2FA44F446}"/>
              </a:ext>
            </a:extLst>
          </p:cNvPr>
          <p:cNvGrpSpPr/>
          <p:nvPr/>
        </p:nvGrpSpPr>
        <p:grpSpPr>
          <a:xfrm>
            <a:off x="6735924" y="4926472"/>
            <a:ext cx="4655182" cy="1632315"/>
            <a:chOff x="3370" y="1637124"/>
            <a:chExt cx="4106393" cy="1643226"/>
          </a:xfrm>
        </p:grpSpPr>
        <p:sp>
          <p:nvSpPr>
            <p:cNvPr id="13" name="Arrow: Chevron 12">
              <a:extLst>
                <a:ext uri="{FF2B5EF4-FFF2-40B4-BE49-F238E27FC236}">
                  <a16:creationId xmlns:a16="http://schemas.microsoft.com/office/drawing/2014/main" xmlns="" id="{4123DE30-2085-14E5-29D2-10CE5A6D7322}"/>
                </a:ext>
              </a:extLst>
            </p:cNvPr>
            <p:cNvSpPr/>
            <p:nvPr/>
          </p:nvSpPr>
          <p:spPr>
            <a:xfrm>
              <a:off x="3370" y="1637793"/>
              <a:ext cx="4106393" cy="164255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Arrow: Chevron 4">
              <a:extLst>
                <a:ext uri="{FF2B5EF4-FFF2-40B4-BE49-F238E27FC236}">
                  <a16:creationId xmlns:a16="http://schemas.microsoft.com/office/drawing/2014/main" xmlns="" id="{F90FE367-76E4-B06D-C568-B94FC456E12B}"/>
                </a:ext>
              </a:extLst>
            </p:cNvPr>
            <p:cNvSpPr txBox="1"/>
            <p:nvPr/>
          </p:nvSpPr>
          <p:spPr>
            <a:xfrm>
              <a:off x="899925" y="1637124"/>
              <a:ext cx="2463836" cy="16425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011" tIns="29337" rIns="29337" bIns="29337" numCol="1" spcCol="1270" anchor="ctr" anchorCtr="0">
              <a:noAutofit/>
            </a:bodyPr>
            <a:lstStyle/>
            <a:p>
              <a:pPr lvl="0"/>
              <a:r>
                <a:rPr lang="en-US" sz="2100" b="1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Encrypt biometric data using HE before uploading.</a:t>
              </a:r>
              <a:endParaRPr lang="en-IN" sz="21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xmlns="" id="{D16ED475-4283-36A2-7A6E-066D50796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2336135"/>
              </p:ext>
            </p:extLst>
          </p:nvPr>
        </p:nvGraphicFramePr>
        <p:xfrm>
          <a:off x="1422954" y="1096434"/>
          <a:ext cx="10202819" cy="3745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293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CE32D3-97BA-5BB3-17CF-43E0D1AD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913" y="148379"/>
            <a:ext cx="8911440" cy="1280520"/>
          </a:xfrm>
        </p:spPr>
        <p:txBody>
          <a:bodyPr/>
          <a:lstStyle/>
          <a:p>
            <a:r>
              <a:rPr lang="en-US" dirty="0" smtClean="0">
                <a:latin typeface="Century Gothic"/>
              </a:rPr>
              <a:t>Homomorphic Encryption (HE)</a:t>
            </a:r>
            <a:endParaRPr lang="en-US" dirty="0">
              <a:latin typeface="Century Gothic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9B022C0-8F1F-AF08-2635-D475C925B2CC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6778CE-6955-4BC6-B6AE-2E9235C29A8C}" type="slidenum">
              <a:rPr lang="en-IN" smtClean="0"/>
              <a:t>4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649186" y="2181962"/>
            <a:ext cx="100531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 </a:t>
            </a:r>
            <a:r>
              <a:rPr lang="en-US" sz="2800" dirty="0"/>
              <a:t>encryption scheme is called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homomorphic</a:t>
            </a:r>
            <a:r>
              <a:rPr lang="en-US" sz="2800" dirty="0"/>
              <a:t> over an operation </a:t>
            </a:r>
            <a:r>
              <a:rPr lang="en-US" sz="2800" dirty="0" smtClean="0"/>
              <a:t>“    “  if </a:t>
            </a:r>
            <a:r>
              <a:rPr lang="en-US" sz="2800" dirty="0"/>
              <a:t>it </a:t>
            </a:r>
            <a:r>
              <a:rPr lang="en-US" sz="2800" dirty="0" smtClean="0"/>
              <a:t>supports the </a:t>
            </a:r>
            <a:r>
              <a:rPr lang="en-US" sz="2800" dirty="0"/>
              <a:t>following equation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5" name="5-Point Star 4"/>
          <p:cNvSpPr/>
          <p:nvPr/>
        </p:nvSpPr>
        <p:spPr>
          <a:xfrm>
            <a:off x="3453308" y="2756286"/>
            <a:ext cx="272375" cy="2787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8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1391051" y="4338536"/>
            <a:ext cx="11113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E(m</a:t>
            </a:r>
            <a:r>
              <a:rPr lang="en-IN" sz="32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)     </a:t>
            </a:r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</a:rPr>
              <a:t>E(m</a:t>
            </a:r>
            <a:r>
              <a:rPr lang="en-IN" sz="32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) = </a:t>
            </a:r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</a:rPr>
              <a:t>E (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IN" sz="32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     </a:t>
            </a:r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IN" sz="3200" b="1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), ∀m</a:t>
            </a:r>
            <a:r>
              <a:rPr lang="en-IN" sz="3200" b="1" baseline="-25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,m</a:t>
            </a:r>
            <a:r>
              <a:rPr lang="en-IN" sz="3200" b="1" baseline="-25000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 ∈ </a:t>
            </a:r>
            <a:r>
              <a:rPr lang="en-IN" sz="3200" b="1" i="1" dirty="0" smtClean="0">
                <a:solidFill>
                  <a:schemeClr val="accent1">
                    <a:lumMod val="75000"/>
                  </a:schemeClr>
                </a:solidFill>
              </a:rPr>
              <a:t>M </a:t>
            </a:r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message space</a:t>
            </a:r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5-Point Star 15"/>
          <p:cNvSpPr/>
          <p:nvPr/>
        </p:nvSpPr>
        <p:spPr>
          <a:xfrm>
            <a:off x="5743432" y="4521285"/>
            <a:ext cx="272375" cy="2787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800" baseline="-25000" dirty="0"/>
          </a:p>
        </p:txBody>
      </p:sp>
      <p:sp>
        <p:nvSpPr>
          <p:cNvPr id="17" name="5-Point Star 16"/>
          <p:cNvSpPr/>
          <p:nvPr/>
        </p:nvSpPr>
        <p:spPr>
          <a:xfrm>
            <a:off x="2707520" y="4495800"/>
            <a:ext cx="272375" cy="27875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800" baseline="-25000" dirty="0"/>
          </a:p>
        </p:txBody>
      </p:sp>
    </p:spTree>
    <p:extLst>
      <p:ext uri="{BB962C8B-B14F-4D97-AF65-F5344CB8AC3E}">
        <p14:creationId xmlns:p14="http://schemas.microsoft.com/office/powerpoint/2010/main" val="137492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57A2933-730B-FC3E-3802-1E35459A8D4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031053" y="693569"/>
            <a:ext cx="8698543" cy="591033"/>
          </a:xfrm>
        </p:spPr>
        <p:txBody>
          <a:bodyPr anchor="t"/>
          <a:lstStyle/>
          <a:p>
            <a:r>
              <a:rPr lang="en-US" sz="3600" dirty="0" smtClean="0">
                <a:latin typeface="Century Gothic"/>
                <a:cs typeface="Arial"/>
              </a:rPr>
              <a:t>HE Scenario:</a:t>
            </a:r>
            <a:endParaRPr lang="en-US" sz="3600" dirty="0">
              <a:latin typeface="Century Gothic"/>
              <a:cs typeface="Arial"/>
            </a:endParaRPr>
          </a:p>
        </p:txBody>
      </p:sp>
      <p:sp>
        <p:nvSpPr>
          <p:cNvPr id="4" name="AutoShape 3" descr="data:image/jpg;base64,/9j/4AAQSkZJRgABAQEAYABgAAD/2wBDAAUDBAQEAwUEBAQFBQUGBwwIBwcHBw8LCwkMEQ8SEhEPERETFhwXExQaFRERGCEYGh0dHx8fExciJCIeJBweHx7/2wBDAQUFBQcGBw4ICA4eFBEUHh4eHh4eHh4eHh4eHh4eHh4eHh4eHh4eHh4eHh4eHh4eHh4eHh4eHh4eHh4eHh4eHh7/wAARCAHdAl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L+NXxa8O/CfTdOv/ABBp+sXseoTtBCunQxyMGC7iWDunGPTNeWn9sn4b/wDQreOv/Bfb/wDx+ux+O/8AyVL4Qf8AYwzf+kzV7C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Kvgr8d/CfxY1vUNI8P6Xr9lc2FutxL/AGjbxRgqWAAGyRznnuBXqtfPfwy/5Pe+K/8A2CtP/wDSe3r6EoA8e+O//JUvhB/2MU3/AKTPXsNePfHf/kqXwg/7GKb/ANJnr2GgAooooAKKKKACiiigAooooAKKKKACiiigAooooAKKKKACiiigAooooAKKKKACiiigAooooAKKKKACiiigAooooAKKKKACiiigAooooAKKKKACiiigAooooAKTcKDXyp+3T4y8Z+FPEPgmPwfq9/ZTXH2hmhtmP79laLaGUfe6nj3qW7NDSPqzNJmvPvgH8SLH4nfD2z1+3Kx3qfudQt88wzqPmGPQ9R7H2rzz4ueJvEGn/tX/AA60Gx1a7t9LvbZmubRJCI5TucZYd+gqmmpKJN/db7H0KKKjllighaWaRIo1GWZ2AAHuTVHTPEGg6pO8Gma3pt7Kn3kt7pJGX6hScUDNKiq93fWNoyLdXlvAX+4JZAu76Z61LJLHHG0kkiIijLMxwAPc0APorzX4/wDxBk8E/CHWfFOg3Wnz38CItqHcOjM0iISAD820NnFbnwg8Qv4k+HOgareX0F1qFzp8E12Y2XIkZAWyo+7zniha38geljrqKCRWdq2vaHpJUarrOnWBf7oubpIt303EZoA0CaN3NZms3kcnhq+vLG5jkUWsjxSxOGGQpwQRXiv7HnjO61D4K/214z8SCSUajPH9q1G5C8AjA3MRSWtxPRI9+oqtp1/Y6jbLdafeW13A33ZYJVdT9COKW/v7HT4DcX95b2kI6yTyhFH4ninsMsUVm6Tr+hauWGk61p2oFfvfZrpJcf8AfJNXJru1hljhmuYY5JPuIzgFvoO9AE1B4qjp+saRqM0sOn6pY3csJ2ypBcK7Rn0YA8fjVm8VntZVWQRsUIDehx1pN2QIk3UtecfAXw/4k8OeE7u08UeMYvFV5JfPKl3HKZBGhVQI8n0wT+NdjceJvDdteixuPEGkw3ZOBBJeRrJn/dJzTBGtRTVdGUMrAqRkEHjFRWl5Z3gY2l1BcBThjFIGwffFAE9FFFABRRRQB89/DP8A5Pe+K/8A2CtP/wDSe3r6Er57+Gf/ACe98V/+wVp//pPb19CUAePfHf8A5Kl8IP8AsYpv/SZ69hrx747/APJUvhB/2MU3/pM9ew0AFFFFABRRRQAUUUUAFFFFABRRRQAUUUUAFFFFABRRRQAUUUUAFFFFABRRRQAUUUUAFFFFABRRRQAUUUUAFFFFABRRRQAUUUUAFFFFABRRRQAUUUUAFFFFACNXzB+1p/yXr4MjGf8AiaN/6Ogr6fNfMP7WWT8evgxwf+Qq3/o6Cl9uPqHR+hj+MLe4/Zz+PEPjDT4WXwF4rlEOpQoMrbSkk5A7YJLD2Litf4xXEN3+2H8Kbq2lSWGay3xuhyGUtIQQfSvefiX4O0rx74L1HwvrEe62vIiocY3RP1WRfcEA18QfDOHxbov7UPgnwT4tYyTeGrh7K0kIOXgJd1IPdfm49Bx2pw+KMX0/IJ/A33R6l+0/4psfEXx00f4ZeJfE48P+DbS2W81d/OMf2h2BZYyR7bcfUn0rm/i3pf7Pul+Dm174UeLtO0fxdo4W4sZLO+kL3BUjKENnJIzjGOeOhrpf2h9O0/wV+0no/wAR/FXh2DWPB2p2a2N+81qJ0tpANoYqQeQApHqN2Oau/E74jfs/6P4TM3gfwv4L8TeIrpkjsNPh0pHy7EcuAoIA9Mgk4A9alfDoU/iOn1jw7F+0P+zXoupXQig8QPaC4tLkceXdLlWGeysVOR6EegryCP4ieP8A4taDo3wLjtbiw8QRzSWvie+YYxbwsFJPucfN6n617R48+JE3ws+A2lXE+g6bpXirUbcRWOi2EOIorh+eEHZc5I7nivH9Q+FPjb4UeEdF+NNhe3N74vgne+8SW7MWWWGUhimPVQSG9zkdKt255X2v+P8AW5Kvyq2/6HeftUfC/wAHaD+zQVs9LUTeGLdI9Om3kMhlmiErHBwxbHOa9B/Zg8D+GfDHwx0fVtE04Wt5rOm209/J5jMZX2ZzgnA5Y9K5j49+JrD4jfsha34i8OlriG7toJjGOXjKzxmRWA6FcHP0zXSfsveO/C/ij4ZaLo+iamtzf6RplvFfwbGVoWC7ecjB5U9M0Rv7/e6E9o9tf0O9+I2ur4X8B634hKhjp9jLcKp6FlUlR+eK+dP2dfg74f8AiT4M/wCFmfE6ObxJrOvyyyp9oncJBErlAFCkc/KfoMAV9D/E7QG8UfDzXvDsbASahYSwRk9A7Kdv64rwD9mT4veFvBvw8T4ffELUo/DOu+Hppbd4r0FBKhcsGU4wfvYx7A1C3ZTvZWOp+Gvwr8RfDHVfGdtYatHP4EvLGSTT7KWZnmtptvOARgLjcOvPFeR/sd/Bzw34+8DT6/40S51S0t72WDT7A3DpBF0LvhSMsSf0r1TwN8UPEnxM8aeMJNEji/4V5p+nSRW91JbFZLi42fwsTyPvHp0A9ai/YF/5Iaf+wpcfzFVBb37L8yZOyVu/6HM/CbRIPhd+1/qvgLw5cXKeHdT0gXgs5JS6xOMEYz1x8wB64OK6D4m/DnStZ+Ls/in4xeLtJHhCGDy9H0ma+MAD8ZLAkZ/iPHJOOwqnc/8AKQCLr/yLY/ka4CzbwHfftN+Nv+F8TqJLeUf2LHqUjrZiLPpnB+XZgH5Tls5NC15b+f5jkvit5fkYfxnuvhH4N8Z+E/EHwU1e2h1iDUVF3DYTySRGLjruJHPQjPINeiftrWeoap8TPhfpmm3stldXs89utxEcNGJGjViPfaTXnn7U3if4b6hB4f0v4aaLpy6bp2pJNqGo6bYLDbhyMLHvCjccBj6V6x+046yfHT4MOrAq185BHcboqcdVH1/QG7Xfkz0v4SfA/wAD/DPVp9W8Mw3i3k9oLWWS4nMm4BtxIB6EkDpxxXourD/iVXX/AFxf+RqytVtX/wCQVd/9cX/kaip8LHDdHyF+zVN4gh/ZG8ezeF/OOsLfXJtjFzJny4slf9rGcVh/Bqz/AGZfEfgS30nxZKtl4skiIvrvU7iWKXzznLI5OzGeg/Oun/ZO1jxD4f8A2YvFuteFtMg1PVbPV5pYrWYMVkAji3DCkEnGehrRTxh+zX8TPBMOq+PrXw9peuvFm/jET211HMB821kw7jOSOT71dT4n6L8iVt82ewfs9+D9S8GfD1NCvvFcXiW0ErNYXMeSEgPRAcnIHb61Z+Cnwn0L4U2OqWeh3+o3ialci4lN46MVYDGF2qOPrmvJ/wBhC11C18NeK5ojfjwrJqWdDF3nJjG7cwB7EbOnfNew/CL4oeGfidZ6jeeGvtvl6fOIJ/tMIjO4jPHJyKb3+QLb5nc0UUVIwooooA+e/hn/AMnvfFf/ALBWn/8ApPb19CV89/DP/k974r/9grT/AP0nt6+hKAPHvjv/AMlS+EH/AGMU3/pM9ew1498d/wDkqXwg/wCxim/9Jnr2GgAooooAKKKKACiiigAooooAKKKKACiiigAooooAKKKKACiiigAooooAKKKKACiiigAooooAKKKKACiiigAooooAKKKKACiiigAooooAKKKKACiiigAooooADVC/0bSdQura7v8ATbO7uLVt1vLNArvEcg5UkZU5A6elX6KAExWfNoejTarFq02lWEuoRDEd09shlQezkZH51fMiZxuGadQBWv7Gz1C0e0v7aG6t5Bh4pow6MPQg8GsHQvh74H0K/OoaP4U0axu8586GzRXB9jjj8K6eigDP1HQ9H1G6gu9Q0qxu7m3OYJp7dHeI5z8pIyvPpVue3hnhkhnjSWKRSro6hlYHqCD1FS0UAZ9hoej6fYSWFhpdjaWkhJkggt0SN8jByoGDmq+geFvDvh+SeTQ9E0/TXuMec1rbrGXx0ztAzWxRQAEVz3iTwP4Q8STpca/4a0rUpk+7Jc2qO4/EjP4V0NFFgKen6Xp2n6eun2NjbWtoqlVgiiVUA9No4pNJ0nTdJtja6XY2tjBuLeVbQrGmT1OFAGau0hIHU4oCxSOkaWdV/tY6dZnUdnl/azAvnbf7u/Gce2azvE3gzwp4maN/EPh7TNUeP7j3Nsrso9MkZx7Vu+Ym4ruG4dRnmlyMZoAxk8J+GE0hdHXw9pI05GDLa/Y4zEGHQ7cYz71au9D0i6ntZ7nTLKaWz/49XkgVmg6fcJHy9B0xVwzQiTy/MTf/AHc808MCM54pACjAodVdSrAEHqD3pI5I5ATG6sAcHBzg06nYCjpOj6XpNu1vpWnWdhA7F2jtoFiVmPUkKAM9OawdR+G3gHUdT/tK+8H6JcXZbcZXskLMfU8cmusooAht7W3trdLe3hjhhRdqRxoFVR6ADgVW0fRdH0ZJE0jS7HT0lbdItrbrEHPqdoGTV+igAooooAKKKKAPnv4Z/wDJ73xX/wCwVp//AKT29fQlfPfwz/5Pe+K//YK0/wD9J7evoSgDx747/wDJUvhB/wBjFN/6TPXsNePfHf8A5Kl8IP8AsYpv/SZ69hoAKKKKACiiigAooooAKKKKACiiigAooooAKKKKACiiigAooooAKKKKACiiigAooooAKKKKACiiigAooooAKKKKACiiigAooooAKKKKACiiigAooooAKKKKACoNQuIbOymu7iRY4YY2kkduiqBkmpzXh/7afjY+D/gpfW1vMI7/AFpxYQ4PIVhmRh/wEEf8CFTN2RUVdnzdN4k8V/8ACWN+0clxdS6ND4r+w/Zg52/ZNpU8dMbSFz03GvvjTryC/sLe9tZFlt7iNZY3U5DKwyCPwNfIdr8QPgOv7NJ+F7eL1S5k0sq8n9nXOBdn59/+r6CTH4CvRP2GfHI8U/CFNFuZt9/4ff7I5J5aE5MR+mMr/wABrS2jiuhn2l3/AKR7EvjLww3jF/B661ZnX44xK1gG/ehMBt2PTBBrfFcsngDwknxAk8fJo6DxJLEIXvvOkyUChcbd2zooHSupFR0K6hRRRTAKKKKACiiigArzH9pK98fW3w7ltvhxp9zda1eTLAZbfG+2iOd0g9D2B7ZzXp1Iep9aTVxpnzHr37N2maN8PLrXYfGXiWHxhZWjXj6sdSYBplXcwK9kyD3z7113wR+JGveJP2ZbrxjqX73WdOs7tWlKcTvChKvj34z7g1nftHfDX4ueNF1U+G/HkNvoLwrs0Ly/KMwCjepmUZO45wDxzWj+yj4n8P8AjH4SSeHLXw+mjnRy2m6hpwYsmSDuOTyQ2WznnOaHeUZC0i43PGLL4faTdfsvXXxjnv8AUj46MT6muri+kEiOJeExnbjAx0717f4t+J95ov7N+i+KmTzfEWu6XaRWUAHMl3PEuCB7Fi34Vz5/Zy1aPSZfBsHxP1OLwDNcGV9FFihkC7t3lifdnbnnp+Hes6O+0XxJ8V73xDdNHD8PvhVaG2tcDMct4qYYj12ABQPUD1p6PTo/wSFqtd3/AFY9d+BHgceAfhxYaLO3m6nJm61O4J3NPdScyMT354z6AV3deBaT+0RKz6XqniH4d6zoXhHWblbfTtcluY3Dsx+UyRDmNTyc5Ne9RMrKrKQQRkEd6bu9QWmg+iiikMKKKKACiiigAooooA+e/hn/AMnvfFf/ALBWn/8ApPb19CV89/DP/k974r/9grT/AP0nt6+hKAPHvjv/AMlS+EH/AGMU3/pM9ew1498d/wDkqXwg/wCxim/9Jnr2GgAooooAKKKKACiiigAooooAKKKKACiiigAooooAKKKKACiiigAooooAKKKKACiiigAooooAKKKKACiiigAooooAKKKKACiiigAooooAKKKKACiiigAooooAQ18t+P7V/ir+2Fonhyazll0DwfatcXXmxkxTTHazAZ4IyYlP+6a+paTFJbp9g6MwR4M8If8AQraJ/wCAEX/xNfNttZzfCH9sf/RLN4PDHjCEDbBEfKikY4HAGFxIPwD19Y0lNaO4PVWPN7f4orL8c7n4XDw7eKbe0Fz/AGmX/ctlFbbjHX5sde1ekikxSikHUKKKKYBRRRQAUUUUAFeR/tR6T4/vfAsGpfDq/vodV0y6W5ktbVyrXcQ+8mB94jAOO/Ir1ykYZFJq407Hzh/w1Z4XPhUKmga/J4sZPL/scWTZE/TG/ptz+OO1bn7IPgHxB4R8KaxrXimA2mseI78301oRhoF5Khh2bLMcduK9vFvCJPMEUfmf39oz+dSYp933Jtol2PNf2i/HFx4J+Hc76UGl1/VZBp+jwIMvJcScAgewyfwrkPE3wqutF/ZN1PwLoyvdas1gbi5Zfv3VySJJfrkggewAr3G6sbS6lhmuLWCaSBt0TyRhjG3qpPQ/SrG35cVNtH5jvZryPi7x/wCONB+IX7PfhD4X+Fme68W3E1layaasD+ZaNEMOz5GABjrnoSexr7H0qB7fT7aCRtzRRKhOc5IGKIdNsYbp7qGzt47h/vypEodvqRyatAVV9BW2FooooGFFFFABRRRQAUUUUAfPfwz/AOT3viv/ANgrT/8A0nt6+hK+e/hn/wAnvfFf/sFaf/6T29fQlAHj3x3/AOSpfCD/ALGKb/0mevYa8e+O/wDyVL4Qf9jFN/6TPXsNABRRRQAUUUUAFFFFABRRRQAUUUUAFFFFABRRRQAUUUUAFFFFABRRRQAUUUUAFFFFABRRRQAUUUUAFFFFABRRRQAUUUUAFFFFABRRRQAUUUUAFFFFABRRRQAVh+JPF3hjw1JDH4g8QabpbzgmJbu4WMuB1xk84yK2zXyd+2bpllrXxs+E+kalAJ7K8umgnjJI3o00QIyORwaTeqXcfRn0FD8UPh1NII4/HHh5nY4A/tCIZ/M11sE0NxCk0EqSxuAyOjAqw9QR1rxi6/Zh+Cs1s8f/AAiZhJUgPHeTBl9x81cd+xXdalp3iLx/4Hj1GbVPD+h6iY9PuXfeF+d1Kg9OQoOBxnNNatoltpXPpuiuLi+JfhaT4pT/AA1We5/4SGG3Fw8ZgPl7Cqt9/pnDCu0oH5BRRRQAUUUUAFFFFABRRWH4815vDHhHVNeTTbnUnsoGlW1txmSYjoqj1JpN2Aua1rekaKtu2rala2IuZlggM8gTzJG6IuepPpV8HivhD4uXPxT1/wAf/D3xf8QLNND06/1yGPStE3kvborxsXkHZmyOvPHQV9qeOdbXw34J1nX3AI06wmusHoSiFgP0obtDmYfa5UN8R+MvCfhyaOHXvEmlaZLIMpHc3SRsR64Jzj3rX0+9tNQs4ryxuobq3lUNHLDIHRh6gjg18wfs2fCfw78RPBc/xG+JOnjxBrPiC4llBunYrDEGIAQA8dD9BgCrHwQEnwv/AGkfEPwhtrq4l8O31qNR0qKeQt9nbaGKLntgsP8AgIqkteV7ib0utj3nxd4+8F+ErmC18S+KNK0mecZijubhUZh649Pet+0ura8tIru0uIp4JVDxyxuGV1PIII4Ir5s+EGgaF42+Nvxgu/GWm2urXVtfR2MEd4gfyLbDj5Afu5CryPSpP2WvFNt4V+Bvi3U9Wu2OheH9XvVtJHbOYVwVRT3yTgD1apT0u+1xvR287Hv0XiTQ5vE03hmHVrV9ZghE81mr5kjjPRmHYcj86168a/Zh8O6iNA1H4i+JIyviHxjP9vlVlwYLc/6mIZ5AC4OPf2r2Wm1bQSdwooooGFFFFABRRRQB89/DP/k974r/APYK0/8A9J7evoSvnv4Z/wDJ73xX/wCwVp//AKT29fQlAHj3x3/5Kl8IP+xim/8ASZ69hrx747/8lS+EH/YxTf8ApM9ew0AFFFFABRRRQAUUUUAFFFFABRRRQAUUUUAFFFFABRRRQAUUUUAFFFFABRRRQAUUUUAFFFFABRRRQAUUUUAFFFFABRRRQAUUUUAFFFFABRRRQAUUUUAFFFFACGvkn9trTp9X+MXws0u11CfTZ7ud4Y7uA4kgZpYgHXkcjOa+tjXzP+1x4a8bah8Sfh94o8I+E73xCuhSvcTxQEAZEkbBSe2dp7Gl9qN+41sybVv2cvHF9ps1rJ8fPGdwkqFWiuJ5WjcHsw8zkVQ/ZP1e+8C+P9Z+Beu6bpyXtirXcGoWUez7WMKcyd2JVlwfbHatiX4x/HKSJo4P2etRjlIwryajlQfUjYP5in/s8fDLxuvxJ1n4tfE0W1rr+pRGG3sYGBECHaCTgkDhQAMk9cmqje/kTLbzPcE8N+HV8Qt4kGhaYNadPLbUPsqfaCuANpkxuxgAYz2rXrzeDxL8RG+Odz4bk8Kwr4KjtRJHq/lvveXYpK7t+37xYfd7V6QKS2G9wooooAKKKKACiiigApCAc0tIe9AHzT+2l/yNfwn/AOxi/wDZoq9W/aKikm+BPjNIQS/9jznj0CEn9Aa4T9qvwj4k8T+IvhxcaBo9zqEWm635940IBEMeY/mb24P5V7drWm2+saJe6TeKWtry3e3lUdSjqVP6Gocb02vNjTtNP0PN/wBkuSOT9nvwkYyPlsyp+ods1514g/0j9v7Q1g5MGgsZsdsxydfzFZ3w+1T4m/AOzvPA998PdV8X6FHcvJpF/ph/hY52uMHHPPbHPWuu/Z+8D+Lr74j698YPiHp6aXrGqoLfT9NzlrW3GAN3vhVH4E8ZxWrfNNSX9aEWtBx/rc6jx98D/DninxPP4lt9Y17w5qd5B9n1CXR7zyPtsfTbIMHPAArz3xh4Y0fUvGHhj9n/AMI2zWvhvStureI9jZ3xqQUjdu7O2CfqD2r37xvrkfhnwpqevS289ytjbtMIYULPIQOFUDkknA/GvOP2aPCWpaf4W1Dxh4ojceJ/Fdw19e7xhooznyoeem1T09/as1+X9L/Mpv8AE5NPjB8SvEQ8Ta38N/C+gXnhPw1cSW7NeSus975Yy/kheAMcjPt34r2X4WeMrDx/4E0vxZpqNHBfRbjGxyY3BKsh+jAivm3wLq+v/Bnwz4x+GuoeC/EOq393e3EmiXVhZGW3uklUKpZx93B5OfX2r2/9mXwZqHgP4NaJ4e1fC6givNcoDny3kcvs+oBAPuDVK1vuCW/3npdFFFABRRRQAUUUUAfPfwz/AOT3viv/ANgrT/8A0nt6+hK+e/hn/wAnvfFf/sFaf/6T29fQlAHj3x3/AOSpfCD/ALGKb/0mevYa8e+O/wDyVL4Qf9jFN/6TPXsNABRRRQAUUUUAFFFFABRRRQAUUUUAFFFFABRRRQAUUUUAFFFFABRRRQAUUUUAFFFFABRRRQAUUUUAFFFFABRRRQAUUUUAFFFFABRRRQAUUUUAFFFFABRRRQAUnGaWo7iaK3geaeRIokUs7u2FUDqSewoAkpK8d8Q/tM/BvRb9rObxSLt1bazWVtJMgP8AvKMH8M13Hw8+Ifg7x/YSXnhPXLbUkiwJUTKyRE9AyHBFFrg9Dqsd8UooooAKKKKACiiigAooooAKKK5nx7488JeBLO3vPFmtQaVBcSGOJ5VZg7AZI+UHtQB0tGK8q/4aL+Cv/Q/af/35m/8AiK63wH8QvB3ju3u7jwjrtvqsVmyrcNGrqIywJAO4D0NAHU0gryqT9oX4Tx+JG0F/E6CZZvIa48iT7MsmcbTLjb175x716i80a25uC6iMJvLZ4xjOc+lLpcOtiQgHqM0Y9q534f8AjTQvHOkT6t4dnluLGK5e2EzwsiyMhwSmfvL7jiujp2AQqMj5RQAPSlooAKKKKACiiigAooooA+e/hn/ye98V/wDsFaf/AOk9vX0JXz38M/8Ak974r/8AYK0//wBJ7evoSgDx747/APJUvhB/2MU3/pM9ew1498d/+SpfCD/sYpv/AEmevYaACiiigAooooAKKKKACiiigAooooAKKKKACiiigAooooAKKKKACiiigAooooAKKKKACiiigAooooAKKKKACiiigAooooAKKKKACiiigAooooAKKKKACiiigANfM37Y2t6xrfirwb8HdGupLRfEc4k1CWNiGMO/aF4/h4dj67RX0zXyz+0ZKNB/a0+Fnie9Gywlj+x+Y33Q29wefbzlNJJOSTDVJtdj3PwP8M/BPg/QIdI0Xw3pscSoFklkt1eWY92diMsT715rrPwMvtG+OeieP/hpLpug2fK61ZjKRzKSMhI1G35hnI4AIBr3teVzXFfEH4n+E/Aus6JpPiC6niutam8m0WKEyHdkDLBeQMsBwDyad3zJ9RJXjboZ3xc+KMfw81rw1pkmgX2qnXrk26yW7AC3wyDc3Bz9/wDQ16MnIzQBuXJ5zThR0GFFFFABRRRQAUUUUAFYvinwr4a8UwRW/iXQNM1iGFt8Ud7bJMqNjGQGBwa2qQ0AfMn7UmlfDfwN4TtNG8M/DjwtJ4r8QTfY9MSPSoS0ZOA0mNvbIA9yPSuz8A/C6P4ZfADWtG0lN+vXWlTzXdxGPmluTE2APZScAf41wnw8CfFP9sHxL4pnDS6V4MjWxsFY5Xzssm4dvvCVh+FfUWOMUrPkt3G37/p+Z8eaXd+FR+wJd2zSWP2n7PIskbMvm/bPO4467s4/Cu58eeIvEFn8BvAXgDT5Jf8AhMPFWmWdh1/eQx+SnnyN3GFyM/WvQLz4I/CZfET+KLjwhp4vFkNzI7M4i39S5j3bM9+leUaH4nW8ufHH7RupWrTabpcEmmeFrdzwYkO0yj03uf8A0IelDknfm+fy/wAxRTVrf1f/ACPobwD4a0/wd4O0vwzpa7bTT7dYUOMFiOrH3JyT9a3a+Vr3xx8ZPA/gvQPiz4m8Sadq+h6pPAb7Q0sFi+xwTcqY5R8xYD16EjrX1HaTpc28U8ZykiB1+hGRVO71ZMbJJImooopFBRRRQAUUUUAFFFFAHz38M/8Ak974r/8AYK0//wBJ7evoSvnv4Z/8nvfFf/sFaf8A+k9vX0JQB498d/8AkqXwg/7GKb/0mevYa8e+O/8AyVL4Qf8AYxTf+kz17DQAUUUUAFFM86Hyml82Py1zubcMDHXn2xTwQQCDkHoaACimyyRxIXkkVFHVmOAKq2mq6ZdyeXa6jaTv/djmVj+QNAFyiiigAopjzQpII2mjVz0UsATT6ACiorm6trVQ1zcQwgnAMjhc/nSNeWizLC11AJXxtQyDc30FAE1FFFABRRRQAUUUUAFFFFABRRRQAUUUUAFFFFABRRRQAUUUUAFFFFABRRRQAUUUjMqjLEAe5oAWijtRQAUUUUAFFFFABRRRQAV598dPhhpfxS8Fvod9MbW6ifz7G8QZaCUDAPuD0I7/AIV6DRSauNOx8xaOf2r/AAfYroMWleHfFdvbqIra/kuFV9o4BbLKTx6jNaXww+DXjTWviRB8TvjLqdpe6vaj/iX6ZbENDakdDxxx1AGeeSa+i8Ciqvrcm2ljzf4uxfFZ9a8Nf8K6mso7Bbk/20Ljy8tFuTG3cCem/pz0r0ZM45p2KKXQYUUUUAFFFFABRRRQAVFdiQ20vkgGTYdo98cVLRSaurAjxn9lD4d+IPh/4V11fFcFvHrOqavLeSGGUSAxlV2/MPffx717MaAMUU7geX/tH2njDWvAyeE/BtjLJc67Otld3gICWVs3+skbkHpxx6mrni/4ZafqPwNufhrpOy0txpq2tq2OFdQCrNj1YZJ9zXomKT8KlrRruO+qfY+U9V8K/F7x38P/AA98I9c8Frothp89uupa41/HJHNBDwPLQfNuIA/Edq+p7OBLa2ht4x8kSKi/QDFS7Vz90UtXcm2wUUUUhhRRRQAUUUUAFFFFAHz38M/+T3viv/2CtP8A/Se3r6Er57+Gf/J73xX/AOwVp/8A6T29fQlAHj3x3/5Kl8IP+xim/wDSZ69hrx747/8AJUvhB/2MU3/pM9ew0AFcN8e9cvvDfwc8Va3pspivLXTpGhkXqjEYDD3Ga7mqetaXp2taXcaXq1nDe2NymyaCZdyOvoRQB8feKvHHhuy/Za8AzWUesx+Hb3W47fXVDYubxUV3uBnfz5kgJ+8OK+mPF/jjQfBPwlk8ZXEDx6Za6fHLb2wwGfcoEcQ6gEkqvfFWbj4a+Abjw7beHZvCOkSaRbTGeCza3BijkOcsF7E5NfP/APwUUvG034WeGtCs1EFpPqXzInACRREKuPT5h+QoA5nwJ4L+Jn7SjS+MfG/iu98P+FWlaO0sLIFRMoPOxc4wDxvbcSR0xXV+JP2OtBs9Oa88AeL9e0rXIhuhkuZlZHPYZjVGT/eBOPSvoL4WaNb+H/hx4e0a1VVitNOgjXaOvyDJ+pOTXS9vagD5p/ZF+LXiPWNZ1T4X/EBpG8R6OG8ieX/WTIhCujnuy5BB7gnPTJ+lXIC5PAHf0rPtdD0W11KfU7bSrKG+uG3TXKQqJZDjHzNjJ4rzv9qrxuPAvwU1vUIpjFf3kf2GyIOG8yTjI+i7m/CgD4/+K+t+KPiF438d/FHw/fXUGm+Fb22itlikbYYlcorjBxklN5/36+7PhN4st/HHw60TxVbYA1C1WSRQfuSD5XX8GBFeTfsv/C6C0/Zk/sXWrVVn8VW8t3dg8kJKuIvxCBGx2JNcd+wn4huvD+u+Lfg/rjsl9pl091aI2cYVgkyjPvsYDuGY0AdV+3n4ah134V2l42sJZ3Om3qva2vlb3vpZMRiJcMCDyTnB6dKwviL4LkH7UHwt1W31RZtQMMS3OmpF81vDbxktKzBuhJxjA6da+l9T0fStUubG61HT7a7msJvPtHljDGGTBXcuehwTSpo2kprcmtrp1qNTkhED3QjHmtGCSFLdcZJoAvDpRRRQAUUUUAFFFFABRRRQAUUUUAFFFFABRRRQAUVlXPiTw7bTvb3GvaXDNGSrxyXaKyn0IJ4qP/hLPC//AEMmj/8AgbH/AI0AbNFY3/CWeF/+hk0f/wADY/8AGj/hLPC//QyaP/4Gx/40AbNFY3/CWeF/+hk0f/wNj/xo/wCEs8L/APQyaP8A+Bsf+NAGzRWN/wAJZ4X/AOhk0f8A8DY/8aP+Es8L/wDQyaP/AOBsf+NAGzXD/HiSSL4S69JFI0brEhDKSCD5idCK3/8AhLPC/wD0Mmj/APgbH/jXFfHHxF4fvPhVrttaa5plxPJCgSKK6Rmb94p4AOTQB4L4T+MPjnw+qxLqS6jbqf8AVXy+Z+TZDD869i8I/tBeGtRdINds7jSJW4MgPmw5+oAYfka+XKKAPvjRNc0jW7UXWk6jbXsR/ihkDY+vp+NaIr4A0zUtQ0u5W5069uLSZeQ8UhU/pXqXhH49+LdJCw6tHBrMA7yfu5QP94dfxFAH1bRXmfhH42eCNeeO3uLx9JumH3L1dqZ9nHy/mRXpFtcW9zCs1vPFNEwyrxuGU/QigCSiiigAooooAKKKKACiiigAooooAKKKKACiiigAooooAKKKKACiiigAooooAKKKKACiiigAooooAKKKKAPnv4Z/8nvfFf8A7BWn/wDpPb19CV89/DP/AJPe+K//AGCtP/8ASe3r6EoA8e+O/wDyVL4Qf9jFN/6TPXsNePfHf/kqXwg/7GKb/wBJnr2GgAooooAK+df2/fC9xr3wWj1a1j3SaHfpdSgdfJYGNvyLKfoDX0VVbVbG11PTLnTr63jubW6iaGaKRcq6MMMpHcEGgDgv2b/GNn41+Dnh7VLe4SW5hs47W9UNlo541CsD6ZxkexFeinpXyTqPwC+K/wAMfE15rXwO8Tx/2fdMWfTLuQAgdlIcFJMdmO00mr6N+1/43s30DVrjStA0+4Xy7meCSGMsnf5oyz/984oA9A8B/Hi58YftC6p8O9F0a2vNEslkJ1SKU7lEagMSOhBkIUY9RXlf7YdzqHxO+OHhn4P6Bcopt/3lw7ZKRyuudzY7LGM/jXu/7P3wb0j4ReHLmG0kOp61egNfXrrt80jO1EH8KDP1JOT2rif2f/hD4y0f4y+J/iZ8QY7AahqPmfY0t5/N2GR8senGFAUexNAGFbfBL9oi3t47e3+OJihiUJGimUBVAwAOOgFeSeM/D/jj4AfHHwt488VeIV12XUrhnu72NW/eINqTI2ep2MCP/rV+gYryr9qX4a3XxQ+Fc2iaWIP7XtrmO6sTK21S4yrAt2BRm/HFAHp9hcQ3dlDdW8glhmQSRuDkMpGQR+BqavPv2fNH8YeHfhXpPh/xqkA1PTgbdXhm8wPCv+rOfUDj8K9BoAKKKKACiiigAooooAKKKKACiiigAooooAKD0oooA+Mvi1oOtXHxL8QzwaTfSRSX8jK627EMM9QcVy3/AAjniD/oC6h/4DN/hX3tRQB8E/8ACOeIP+gLqH/gM3+FH/COeIP+gLqH/gM3+Ffe1FAHwT/wjniD/oC6h/4DN/hR/wAI54g/6Auof+Azf4V97UUAfBP/AAjniD/oC6h/4DN/hR/wjniD/oC6h/4DN/hX3tRQB8E/8I54g/6Auof+Azf4VHdaLrNpbvcXGl3sESY3SPAyqv1JGK++q4X4+/8AJIfEH/XFP/RiUAfGFFFAHPvQAUV1XhP4d+MPE7KdL0afySf9fMPKj+oLdfwzXsPhH9nW3jZJ/FGsNP3NtZjav0Lnkj6AUAfOsUbyyLHHG0jscBVGSfwr134WeBPizFOs+kT3fh+1Yhi1zIURvfy+rfiK+i/Cvgvwx4ZhEejaLa2zDrLt3yH6u2W/WugoAz/D1vqltpcUOs30V9eAfvJoofKVv+A5NaFFFAAaTNKa4L43eEfFHjTwemj+FPFlz4Wv1ukmN7A7qxQBsplGB5yO/ak2B3maM1R0i0urXQbWxubpri5itkikuCTmRwoBfnnk81xHwO8E+LvBWnarb+LfGlz4qlu7vzreWdpCbdMY2Dex478U+ouh6LnmlFebeJPAvi/UvjRovjGx8b3Vl4fsYRHc6IrSCO5bD5YgNt/iXqD92vSRQh9QooooAKKKKACiiigAooooAKKKKACiiigAooooAKKKKACiiigAooooAKKKKAPnv4Z/8nvfFf8A7BWn/wDpPb19CV89/DP/AJPe+K//AGCtP/8ASe3r6EoA8e+O/wDyVL4Qf9jFN/6TPXsNePfHf/kqXwg/7GKb/wBJnr2GgAooooAKKKM0AFFFFABRRRQAUUUE4oAKKKKACiiigAoooJFABRSZHrS0AFFFFABRRkUZFABRRkUZFABRRSBlJwCM0ALRRRQAUUUUAFFFFABRRRQAVyHxl02+1j4a6xpem2z3N3cRosUS4yx8xT39hXX0UAfM3hL9njWbopN4l1OHT4+CYLfEsv0J+6PqM17D4R+FXgnw2EktdJjurlP+Xi6/ePn2zwPwFdxRQAiqqgAAADoAKWiigAooooAKKKKACiiuf8e+LtB8E+GLrxF4ivls7G3HLHkux6Ko6lj2FJuwHQUV802Hx5+K3jBTqPw7+DN3faNk+XdX9x5XnAd16D8ia6P4Z/tBWet+LV8E+OPDd74M8TOQsUF4T5U7HoFYgEE9s8Hsaa1Bux7nRSA8frS0AFFFFABRRRQAUUUUAFFFITQAtFeOfGD466J4G8Z6F4Oso4tV1rUb2KG4hWXAtI3IAZiM/Mc8L6V61f3kFhp1xfXcgjt7eJpZXPRVUZJ/IUr6c3QLa2LNFfN4/aC8ZSaFN8Qbf4cmX4fRXBjN79tAuzGG2mUR9Nuf/wBde6z+JtIh8GnxY92i6T9hF8JycAxFN4P4ihuyuw62NuiuG+CHi3W/HPgaLxRrGkRaVHfSu9hArFnNtnCO+f4jyeOMYruadmJO4UUUUDCiiigAooooAKKKKAPnv4Z/8nvfFf8A7BWn/wDpPb19CV89/DP/AJPe+K//AGCtP/8ASe3r6EoA8e+O/wDyVL4Qf9jFN/6TPXsNePfHf/kqXwg/7GKb/wBJnr2GgAqK9YrZzspIIjYgjtxUtQah/wAeFx/1yb+VAHwX8Cz8fvi9DrE2h/Fa+sRpkkaSi6upMsX3EY2g/wB016TJ8JP2pbVDPa/GGKeVBlY3u5MMfT5kI/MVzn/BPbxN4b8Paf4zTX/EGlaS09xamIXt5HD5gCy527yM4yOnrX1FqHxW+GdlavcXHj7wz5aD5impxOfyViTQB4v+zN8aPGl98Q774T/FCBP+EhtfMMF15aozlBlkcLhT8vzKwAyPzr6br4n+Ft6nxU/bcu/Gvh2GU6Fp6mRrkoVDKsXlIT6b25APOK2/2jPiR8RvDn7S9p4b8HajdSm+0uKGz0/ePJ+0S71EhHfHB/CgD69or53+Dfw3+MPgrxm3ibx58S11XQ1tJpr21FzLIN+3I4dcBRycrj7oGMVwmkeJ/i1+0f4s1VPBfiOXwX4L02Xy1uYwRNLnpnacs5HONwUA9zQB9h1x3xv1C+0n4P8Ai3VNNuZLW9tdIuJoJozho3WMkMD6g183eO9I+OH7P9rF4vs/H1x418OxSquoW18rZRSepVmbaCeNytkEjIxXsnjzxZp/jn9lTxD4s0xWW21Hw5dSKjHlG8tgyn3DAj8KAK/7G3iHXPFPwM0/WPEWqXOp6g95cq1xcPuchZCAM+wr2avg79mLw78WviJ8O4/Dvh/xY3g7wlptxKHvbeNjPdTOxZlGGBIUEfxKOe/brNX174sfs3+M9I/4SrxVP4z8F6nN5TzT7t8XIz94kowByBuIIBoA+xaK5D4mwa/r3ww1SLwLqCwaxe2itpt0JdgBJUht2OBtz271nfAHSPHWh/DyGw+Iupf2jrwuJWefz/NzGT8o3YHSgD0CvJP2ofiw3wr8EQz6dAlzr2qSm202F1yob+JyO4XI47kgV62a+Q/2n2bXv2v/AIZ+F7jLWUCW8+wnje87lj+USflQBpWHwz/aU1Tw8vie4+L01nrskfnR6TtxCOMhGI+QH/gJFdv+yv8AFzWPHUGr+E/Gdutt4u8Pv5d3hQvnrnaXKjgMCMHHHIPevcj0r5F0P/inf+Ch+pWdqxSHVbVmnUdGL26yc/8AAgDQB9d1neJ9Uh0Tw7qesXABhsbSW5cHuEQsf5Vo15X+1nrS6D+z74tut+2Se0FpHzgkzOsfH4MT+FAHzn8Krz9qP4o+H5/Evhnx9awaeLp4FF2UjYsuCcAQngZHevSfAfg39qaz8ZaTdeKfHmlXmiRXSNfQRzKWkiB+YD9yP5ivN/gF8SPijo3wg03Qfhh8K7jWo7Z5ZLrU7oN5UsjOWYIqlc4yBncTx0r1f4MftIf8JD4zXwH8QfDc3hTxMzbI1csIpX7IQ3zIx7ZyD69AQDX/AGu/H/iLwf4W0TRPCM/2XXfE2oCxt7nGWhXjcy543ZZBntk98V5v8TNH+InwA0vR/Htp8TPEPiiz+2xQaxp+qSmWKQPySgYnb0IHcZHNdt+2p4a12/0Lwp408P6fJqM3hPVhfT28Q3OYsoxYDvgxrn2JPavPvjp8T9N+PnhnRPhv8ONP1S91XUL2G5vzJalEsETIbzD04LZJHGB1zxQB9XXviDSrDwtL4kurpItMitPtbzNwBHt3Z59q8d/ZWn8TeMrnxF8VvEWoXwtNbunh0XTWuH8i2tI2wGWPO0EkAZxn5Cf4qxP2kLi61q68Jfs++FrmRZtUWI6pMBkwWMQx82PXaTj2A719B+HtLsdB0Sx0XToVhtLKBLeCMcYRQAP5UAaFFAooAKKKKACiiigAooooAKKKKACiiigAooooAKKKKACiiigBDXyz+1NG/jD9ob4a/DW8dm0eZvt11ADhZfmfOfX5Y2A/3jX1Ma+Xf2tEuvBnxl+Hvxca3eXStPkFjfsgyYgWYgn6rJJj3X3pK3PG/cevLK3Y+nLO1t7S1itbWJIYIlCRxoMKqgYAAHQV8/ft2+GLK8+Ev/CXQxCLWdBu4Zba6TiRUZwrLn0yQ31Fe86Fq+m63pFtq2k3kN5Y3MYkhnibcrKfevnz9uXxdZ/8INB8N9Lk+1+Itfu4UjtIvmdYw4OSO2WAA/H0pTvddwhb5HctrXj/AMU/s7aRr3gWW3XxXf6fazI8wTYWIXzD8429N1d94FGvr4R0seKWjfW/syfbmj27TLj5sbeMZ9Kq/DHQ28K/Drw/4dmZTJp2nw28hHTcqANj8c10isGGRVy+J2Ih8KFooopFBRRRQAUUUUAFYnjnS9R1rwnqWk6Tq0mj311AY4b2MZaBj/EBkc/jW3SGk1dDTsfE3xq+Evh74Ya58Mf7PnvNS1bUPEYbUdTvJC01yweM89gMk+/qT1r7A8baXLrfgvWtGgYLLfafPbISeAzxlR/OvAv20/8Aka/hP/2MI/8AQoq+lR90fSmvep2fd/oTe00/JHxfa+MpLT9m+4+Cc3hnXB432PpiWK2LlWzJnzN/3duMnP8A+uu48d6fqGp6Z8Pf2eLK5Jl/s21m8RzRn/VWsCKCpI6b2X9B619B+LNa03wz4e1DxDqsqwWdhbvPPIRkhVGfz9B64r5q0u48Q6H8C/HvxyvVeLxR4pjM1pkfNZ2ZOyBV+ind/wB8+9S5bt+V/wBBpbJef47n07pX9m2cEWlae1tGlrGsaW8bjMaqMAYHTAFXhXxf448Faf8ADf4E+FPi14cvb6HxcktpdXl8927G984ZdHUnBHP5A9a+x9Kna6062uGXaZYlkI9MjNXbf1EnsWqKKKQwooooAKKKKACiiigD57+Gf/J73xX/AOwVp/8A6T29fQlfPfwz/wCT3viv/wBgrT//AEnt6+hKAPHvjv8A8lS+EH/YxTf+kz17DXj3x3/5Kl8IP+xim/8ASZ69hoAKg1D/AI8Lj/rk38jU9RXqs9nOqjLGNgB6nFAH5/fsd/Bnwd8V7TxNN4q/tHdps0CW/wBluBHw4kLZyDn7or6Dt/2Qfg/DMJGi12YA/ce/4P5KDWH+wR4J8WeDbDxenijQb3SWu57VrcXMe3zAqyZI+mR+dfT9AHOeAfA/hXwLo/8AZPhXRrfTbXOX8sEvIfVmPLH3JNfNPxJjST/goZ4NV1DAWUbAH1ENwR+oFfXNfM/jjwb4qvP24fC3i610K9l0G2s1Se/VP3UbCKcYJ+rL+dAHtHxr88fB3xn9lz539g32zHXPkP0ryP8A4J8iz/4UXJ5G3z/7Vn+0Y67sLjP/AAHbX0Le2sN7aTWtzGJIJo2ikQ9GVhgj8jXyJo/hj4tfs5eMNVPg3w3P4y8FajN5gt4ctLFjoSF5VwOM4IIoA9//AGkfsn/Ci/GP23Z5P9ly53euPl/XFeE/A4Xg/YJ8Wfad3lm01P7Pn/nn5fb23b/1qHx7qnxv+PttF4PsvAV34M8OTSK1/c6huDOqnOCWAJAIztUckda9q8SeAV8N/sz6t4A8NW8168Gg3FrbIo/eTyujEnHqzsT+NAGB+wwLX/hnXRvI2hvtNz5uP7/mnr+GP0rH/wCCg/2UfAmES7PO/tiDyc9c7ZM4/DNebfA9vjl8EfCMDyeAb3xDoOou8smnR5F1Yyg4JwASAwAPQj6Vq33hr4qftF+ONJuPGXhufwf4K0qXzfss4YSTnIzw2CzEDbnAAB4oA+kfgss4+EXhIXWfO/se13Z6/wCqWuvrkPihceINC+GOqzeB7ET6zaWqrp1skW8EgqAoXv8ALnis74Aav461v4dw33xF046frxuJVeAweViMH5Tt+lAHoB6V8h/tMo2h/ti/DPxJcKVs547eESdi6zyBh+AkT86+vK8d/ar+FF18UPBVr/YsyweINHmNzp7sdofONyE9s4Ug+qigD2I9K+RNH/4n/wDwUS1C6thui0y1ImYcgFLZU/8AQiPzq9p/xs+O+maCvh3UPg3ql74jjQQJfCN/IdsYDsAuCe/DAH2rs/2UvhPr3g/+2PG/jiQSeLvELl7hdwJhjJ3FTjjcW5OOOAKAPeq5n4jX3gmz0Er49utFg0mWQLjVHRYnfBIA38E8GvKf2ovE3xg0HXfC8PwxtdRntbgy/wBpG10xboLhk27iyNs4LdMV3Xx9+G9v8Ufhpe+GZJlgu9y3FjcPnEU6Z2k47EEqfZs0Adj4ct9It9Es4tChtYtM8lWtVtlAi8sjKlccYwc/jXyb/wAFBrK1sfE/gLxBp+2LWWuJI98fDsqNGyE9zgscVY+H/wAQvjf8J9Bi8FeI/hTqviSLT18mxvbPe26MfdUuqsGUduhxVvwd8PfiP8Yvi1p/xE+K+kjQdF0gg6do7jDNg7gCp5xuwWLcnGMAUAfU9g0k1hA9wuJWiUyL6MRz+uaztfvND8J+H9T8Q3cNvZ2llbvcXMiIFJVRk9Op4wK2RwK+ef2o5tV8eeLPDfwV0NJhDqlwl5rl0gIWG1jbdtLYxk4LY9VX1oAyvgIbqLw742/aM8W2xF7qkE9xZQtyYLKIEqq98HaB9FB71y/wm+Fup/GX4fXvxO8U+NPEEOv6lPO+nfZropFaCNiqjb6ZU8DHGO9fUGveEtN1D4d33gm2hS002fTX06OOMYEcRj2AD2Ar5h+FXxK1z4MeArz4X+JvAviG416xmnXS3tLYyQ3ayMSp3em4nkZ496APU/2OPHmt+Nvhpc2/iOdrnVtDvmsJp2+9KAAVLHueSM+1e314n+x38P8AWvA3w0uJfEkJt9X1q9a/uID96IEAKrDseCSPevbKACiiigAooooAKKKKACiiigAooooAKKKKACiiigAooooAKzPEuh6T4j0S50XWrGK9sLpDHLDKuQw/x9606KLAfOU37Lq6XdTf8IP8TPE/hqxmYlrKKUui57LyP1zXXfCb4A+EfAes/wDCRTXF/wCIfEJz/wATHUpN7qT1KjoD78n3r1+ihaCauch8WfBNt8QfA954Vu9QutPgumQtPbY8xdrBuM8dq1vA+gxeF/CWmeHobma6j0+2S3SWXG9woxk471s0ULQb1CiiigAooooAKKKKACg0UUAee/Fr4X6b8RdS8M31/qV3ZN4fvvtsKwqpErZX5Wz2+UdPWvQF+6KdRS6WA8/+NfgK7+Iuiaf4f/tj7BpH22ObVIlQl7uFCD5QOflye/PQV0viPwzpOu+ELvwtfWqnTLm1Nq8SjAVMYGPTHGPpW3RRbSwdbnz7p/7PutTQ6N4d8UfEK51rwZolys9npJsljdtmdiSSA5ZQDj/Cvf41VVVVXCgAAegp9FPW1hW1CiiigYUUUUAFFFFABRRRQB89/DP/AJPe+K//AGCtP/8ASe3r6Er57+Gf/J73xX/7BWn/APpPb19CUAePfHf/AJKl8IP+xim/9Jnr2GvHvjv/AMlS+EH/AGMU3/pM9ew0AFFFFABRRRQAUYFFFAAKMUUUAGKCMjFFFABgUUUUAGKKKKACjFFFABgUAAUUUAJgUuOMdqKKADFAGKKKACkKjOcc0tFABgUmBnOKWigAooooAKKKKACiiigAooooAKKKKACiiigAooooAKKKKACiiigAooooAKKKKACiiigAooooAKKKKACiiigAooooAKKKKACiiigAooooAKKKKACiiigAooooAKKKKAPnv4Z/8nvfFf8A7BWn/wDpPb19CV89/DP/AJPe+K//AGCtP/8ASe3r6EoA8e+O/wDyVL4Qf9jFN/6TPXsNePfHf/kqXwg/7GKb/wBJnr2GgAooooAKKKKACiiigAooooAKKKKACiiigAooooAKKKKACiiigAooooAKKKKACiiigAooooAKKKKACiiigAooooAKKKKACiiigAooooAKKKKACiiigAooooAKzPEniHQvDdgNQ8QavZaXaFxGJrqZY03HoMnjPBrTrl/iT4C8NfEPQF0LxVaSXdgs6ziNJ3iO9QQDlSD/ABGkwOjgube4tUuoZkkgkQOkinKspGQQfTFZvhrxP4d8TQzzeHtbsNVjt5PLma0nWQRv/dODwauafp9tY6XBptupW2ghWGNc5wgXAGfoK5v4Z/Djwn8OrS+tfCljLaQ30/2i4D3Dy7nxjPzE449KfUWtvM2LzxR4cs/EVv4dutc0+DWLld8Fi86iaReeVTOT0P5GteuO1j4a+EdW+I2nfEC+sZZPEGmxiO1nFw4VFAbjYDtP326jvXY0D6hRRRQAUUUUAFFFFABRRRQAUUUUAFFFFABRRRQAUUUUAFFFFABRRRQAUUUUAfPfwz/5Pe+K/wD2CtP/APSe3r6Er57+Gf8Aye98V/8AsFaf/wCk9vX0JQB498d/+SpfCD/sYpv/AEmevYa8e+O//JUvhB/2MU3/AKTPXsNABRRRQAUUUUAFFFFABRRRQAUUUUAFFFFABRRRQAUUUUAFFFFABRRRQAUUUUAFFFFABRRRQAUUUUAFFFFABRRRQAUUUUAFFFFABRRRQAUUUUAFFFFABRRRQAUmRmlryv4y+E/ir4i1ixn+H/j638NWkVuUuIZIN5kk3ZDZ2ntxSbA9UpK+V/G3hn49+DfDF74i1747afbWFnGZJHNqcn0UDZyxOABXR/sX678TfFXh7VPEnjrVLi9024ZU0szoqs4UtvcAAfL0H4VSV7ibtY+hqKarhs7SDj0NOpDCiiigAooooAKKKKACiivP/j78RYfhj8O7zxI0C3N1uW3soCeJJn+6D7Dkn2FJuyGlc9AJpK+ZhoX7S7eEV8dD4g2R1Q24u/8AhHxp6CLZjd5e7GN2PbPvXrPwC+IsPxN+HVp4h8lLa+V2t763U8RTL94D2OQR9aqxN9j0GkJHrQWxnNfNCeL/AIn/ABm+IHiDSvh14mg8KeFNBnNrJqP2YSy3UwJB257cZ4I4xnrU7uyH0PpikJGev4V8+/DHx74+8K/GAfCf4o6haarLfWxuNF1aKIRm4C5JRgOM4VuvOV75FSfF3x74+1n4vWvwl+Gs0GlXYtvtWpavPCJBBGRnCg8ZwRz1ywHFPtbqHe/Q9+zSmvmDxB4o+LHwP8S6DN408V2/jPwnq10LWeZrQQz2znuMdsZPUg4PSu9/ac8beIPDeheHtE8J3CWmseJtVj06G8ZN32ZD95wD35H60drddA9T2HI9aM1876LqHjX4W/Gzwt4M1/xrf+LND8UwTBJdQUGe2uI1z8rDnaTgY9/aui+PXibXL7xV4Z+F3g7VLnTtY1mcXN/eWpIks7JDl2BHQtjA+mO9Hawr7ns4IIyKKito/Kgji3u+xQu5zljjuT3NS0DQUUUUAfPfwz/5Pe+K/wD2CtP/APSe3r6Er57+Gf8Aye98V/8AsFaf/wCk9vX0JQB498d/+SpfCD/sYpv/AEmevYa8e+O//JUvhB/2MU3/AKTPXsNABRRRQAUUUUAFFFFABRRRQAUUUUAFFFFABRRRQAUUUUAFFFFABRRRQAUUUUAFFFFABRRRQAUUUUAFFFFABRRRQAUUUUAFFFFABRRRQAUUUUAFFFFABRRRQAVBeXENrbSXNxKkUMSl5Hc4VVHJJPoKnNfJP7YXxUF/4pg+Dum61FodtM0Z1/U5yyrDGwDCPjkjaQxx13AetJvotxpdyDVJtT/ag+LS6VaPPb/DPw5cB7mRSV+3Sjjg9yw4H91ST1Ir6x07TrTTdMh02wt47a0t4xFDFGuFRAMAAV4r8Nfif+z/AOAfB9l4Z0PxxpUVtbL8zFX3SufvO3y8kmvRvA/xN8DeN7u4tPCniO01aa2jEsyQhsopOATkDvTskuVbE3d7syfgz8K7T4a3PiCa11q81M61efanFwgXyjknauO3zV6NXKeA/iD4T8cTalF4Y1X7e+lz/Z7weRJH5UnPHzqM9D0yK6ujsPqwooooAKKKKACiiigAr5o/bp/0hfh7psn/AB7XOvqJR2ONo/8AZjX0vXgf7bvhvUtW+GFpr2kQNPd+HdQjvyiDLeUOHPHpwT7A0r2afmhrVNeT/I92KjyNmPl24x+FfNf7DWYbn4lWMf8AqIPETeWOw5cf0Fd0P2gvhp/wrUeKz4o07zDa7jp/nL9q87b/AKryvvZ3cZxjvnFYH7EvhvUtJ+G2o+JdXhaC58S6jJqCxsuGEX8JI98sfoRTtaUvT9SPso901djHpl1Iv3khdh9dpr5+/YBiX/hTN7ef8trrWrh5T3LYQfyFeu+BfH/g/wCIllqLeFdV/tGK0k+z3REEkexiOnzqM/hXgn7L/irR/hXrni/4V+ONStdDurbVpLqwlvZRFDcQuAAVdvlGQqsMnnd6g0R0k/T9SpfCvJ/oX/2p/wDRv2g/gxfQjE76hJGxHUr5kPH/AI83519HagZIbO5uLS1We6SJmiToZGAyFz7nAr5k17VbH4x/tYeE08LXC6joXg2J7u9vouYTKWyFVuh+ZYx7/NjpXX+IvjJqvgj9oJ/Cvjr7Fp3g+/tQ2laj5LKBJgZ8xySOoZTwMZU9KUfgUeuoS+K/ZI8j+MOueNtW8feFJPjt4ffw14KtrpZI10sC4iknzx50hbI4yDjtnA6mvffj74Dv/iF4W0TUvCd9bRa1ot7FqmlPKf3M5H8DEdAwwc+3vmvNP2w/iF4S8UfD2LwD4U1Sx8S6/q17AttBpsouPLAbO4smQDxgDOec9K+gvhzpV1ofgHQNGvW3XNlp0EExzn51jUHn6g04/B6MJfF6o8bt9A8dav8AESw+KfxYs9H8PaX4PsLiS3tLS6M5kcod8jN2AHIHqB71nfCnxLo2hWGtfHf4i3RsLjxVceTpMDqZJUs1P7qKNRyScZOPQVv/ALRt5ceNfFfh/wCCmjzFG1aRb3XJVbHkWETBipx3cjA+nvWH8bLOy0v9of4QWt5DFb+G7cSw28bgCCOZVwgweM/cxSjuvu/zfz2CXW/r/kv1PYvhr8SvB/xCguG8Nak001qwFxbTRNFNDnoWRuQD612NfOmn+TJ+3TcNoO3yU8ML/a5h+75m/wCXdjjdjy6+i6fRP+txdWgooooGfPfwz/5Pe+K//YK0/wD9J7evoSvnv4Z/8nvfFf8A7BWn/wDpPb19CUAePfHf/kqXwg/7GKb/ANJnr2GvHvjv/wAlS+EH/YxTf+kz17DQAUUUUAFFFFABRRRQAUUUUAFFFFABRRRQAUUUUAFFFFABRRRQAUUUUAFFFFABRRRQAUUUUAFFFFABRRRQAUUUUAFFFFABRRRQAUUUUAFFFFABRRRQAUUUUABrjvEHwu+HfiHWJ9X13wXoWpX8+PNuLizR5HwABkkegA/CuxpCaQXOB/4Up8I/+ic+Gf8AwXx/4Vs+EvAPgvwlcTXPhnwvpOkTzp5cslpbLGzr1wSByM10mfelp3AxfDPhPw34ZkvJPD+h2GmNeyebdG2hCec/PzNjqeT+dbdAooAKKKKACiiigAooooAKZLGkiMjqGVhhgRkEU+kyKGB56fgn8Kf7c/tr/hBdF+27/M3eR8u7rnZ93P4V6AkaRxCJEVUA2hQMAD0xTsig4o6B1MXwp4S8NeFY7iPw3oWn6SlzIJJ1tIFjEjerY6ms/wAc/DrwT43MTeKvDen6o8PEck0f7xR6Bhzj2zXVbhjqKXtSAwvCHhDw14Q03+zfDOi2WlWpO5kt4wu4+pPUn60/xd4V8OeLdMOm+JdGstVtc5EdxEGCn1GeQfpWypBGQcilpvUFpscX4K+Ffw+8GXbXnhnwppun3RGPPSPdIB6BmyR+FdmRxS0UAc7o/gvw/pXi7VPFlpZY1nVFRLq5kkZ2KL0VcnCj2HpS+OvBfhrxxox0fxRpMGpWe4OFkyGRh/ErDBU+4NdDRR0sFzlPh38O/B/w/tJ7bwro0NgLhg08m5nklI6bnYkn6V1dFFABRRRQB89/DP8A5Pe+K/8A2CtP/wDSe3r6Er57+Gf/ACe98V/+wVp//pPb19CUAePfHf8A5Kl8IP8AsYpv/SZ69hrx747/APJUvhB/2MU3/pM9ew0AFFFFABRRRQAUUUUAFFFFABRRRQAUUUUAFFFFABRRRQAUUUUAFFFFABRRRQAUUUUAFFFFABRRRQAUUUUAFFFFABRRRQAUUUUAFFFFABRRRQAUUUUAFFFFAAa8D/ad8beJ4/Enhf4WeCb06drPiaQ+ffKPmtrcHBK+hOGORyNvHWve2zXzZ41Cyft5eD1nA2x+HWaPP97M9K3NJIG7Rb8jF+JXwx8YfBzwqfiJ4L+JPibVLzSQsup2erXBngu48gOdvYc5wcnGcEV9DeC/GWleIPh5pvjVrmGy067skupJJ5AiQ5HzBmPAwcg59Kzfj6sb/BDxqsgBX+wrs8+vktXn/wCzHoNl4s/ZN0jw7rSyvYX9tcW8ojcqxjMz9D2ppu0gcVdM9w0nUtP1awi1DSr61v7OXPl3FtMskb4ODhlJB5BH4VarA+HvhLSPA3hCx8LaCkyadYhxCs0m9xudnOT35Y1v03a+gIKKKKQBRRRQAUUUUAFeS/tSeN/Evgv4fRt4Qs5p9b1K6Szt5EhMgtwRzIQAenAGe5r1qmttzzikxpnzb/wzl4ibw5/ak3xe8Zf8Jhs843Avm+yiTGdmzO7bnjO7GO3atP4AfFnX/EHwW8U6l4gWO417wqtxFNMAALkxxllYgcZ4wcdcZq9+0P8AGL/hH3Hw/wDA8Laz451QeTDbW43/AGTcPvvjowByB+J4ra+APwnh8BfCubw3qzLeahqwebV3ByrvIu1lB9AOM/U0tWpW26C0Tjc8ItfCeo3f7Olz8cJfF3iAeNdr6olyt8wiVRJjyvL+7twDx/TivdfFPxTbRv2d9N8dTRBtW1bS7U2dsvWS7njXaoHpuOfoK4Y/AX4gxeG5vhxb+PbKP4ezXBdojak3ywl9xiDdMZxzmmyNo3if4vLHJJFD8P8A4U2QV2ZsxyXqpgD0PlqoH1HvTbT06fkuoK69fzfQ9Y+AXhG88G/DeysdXuZrrWbom81OaWQuWuJOWGT2HA/DPeu+rw/Qf2jfDt9f6a1/4X8S6NoWrXAt9O1q9tQlrcOeF5zwDjrXt6sGAYHORVO+4lpoLRRRSGFFFFABRRRQAUUUUAfPfwz/AOT3viv/ANgrT/8A0nt6+hK+e/hn/wAnvfFf/sFaf/6T29fQlAHj3x3/AOSpfCD/ALGKb/0mevYa8e+O/wDyVL4Qf9jFN/6TPXsNABRRRQAUUUUAFFFFABRRRQAUUUUAFFFFABRRRQAUUUUAFFFFABRRRQAUUUUAFFFFABRRRQAUUUUAFFFFABRRRQAUUUUAFFFFABRRRQAUUUUAFFFFABRRRQAV84ftSabrHhb4keDPjNpenz6ha6GWtNUhgXLrAxb5sDth3HscV9H010R1Kuqsp4IIyDRrdNB0aZ8ufHD47eGfHnw7l8D/AA3N9rviDxIi2iwQ2zp9nViN+8sAOmRxxznOBXrXhuG0+DHwCtVv45LuPw9pgkukt8bpHA3SbcnHLE13en6HounzvPp+j6faSyffkgtkjZvqQMmrzxxyIUdFZT1BGQaVtHYOqv0Ob+FvjKx8f+BNN8Xada3Npa36uUhuAPMXbIyHOMjqprpqbFHHEgjijVEHRVGAKdVMAooopAFFFFABRRRQAV4f+1/8VL74a+Ao4tDbbrmru0FtJtz5CAfPJ9RkAe5z2r3Cop7e3nx50EUuOm9AcfnSkrjTPi34C/Ff4G/DXSmvbltf1TxVfr5mp6pNYF3d25ZVJbIXJPuTye2Ppz4Q/FPwx8UNOvr7wx9u8qymWGb7VB5R3MMjAyc8V2X9n2H/AD423/fpf8Klht4IQRDDHGD1CKBn8qpu5NjgP2gPHR8BfDi91K0xJrFziz0qADLS3MnCADvjliPQV534k+GOpeG/2Q9a8LWAe61y4smvdRdBl7i4ZhJL9eAVHsor3bVtD0fVrmyudS0y0vJrCXzrR5og5gk/vLnoeBzWhtG3GBj0qHG6a7lX1XkfGfxQ8YeGfGP7MPgzwP4Yvbe+8SXMtjbRadCf38Esa4csvVcEEZ96+w9Kikg021hmbdJHCiufUhQDWZp3g7wnpusy61p/hnR7TUpcmS7hso0lbPXLAZ57+tboq77+epNtvIKKKKQwooooAKKKKACiiigD57+Gf/J73xX/AOwVp/8A6T29fQlfPfwz/wCT3viv/wBgrT//AEnt6+hKAPHvjv8A8lS+EH/YxTf+kz17DXj3x3/5Kl8IP+xim/8ASZ69hoAKKKKACiiigAooooAKKKKACiiigAooooAKKKKACiiigAooooAKKKKACiiigAooooAKKKKACiiigAooooAKKKKACiiigAooooAKKKKACiiigAooooAKKKKACiiuE+M/xA/4V54Wj1SHRL7XL66uVtbOytEJaSVlJGcc4wD0BpN2GkdlLfWsV5FZyXUCXMwLRwtIA7gdSF6nHtVmviv4XXXxAvP20NFuviMgt9VudKmuIrNHytrA8UmyPA4B45788819heJ9d0vw1oF7r2s3P2bT7KIy3EuwtsQdTgAk07Wim/61F1saVFY/gvxNovjHw1aeI/Dt59s0y8DGCby2TdtYqeGAI5UjkVsUMAooooAKKKKACiiigAooooAKKKKACiiigAooooAKKKKACiiigAooooAKKKKAPnv4Z/8AJ73xX/7BWn/+k9vX0JXz38M/+T3viv8A9grT/wD0nt6+hKAPHvjv/wAlS+EH/YxTf+kz17DXj3x3/wCSpfCD/sYpv/SZ69hoAKKKKACiiigAooooAKKKKACiiigAooooAKKKKACiiigAooooAKKKKACiiigAooooAKKKKACiiigAooooAKKKKACiiigAooooAKKKKACiiigAooooAKKKKACmsg69x0p1B6UAfMWsf8pCNG/7ADf+ipa+kNc0rTtb0q50rVbWO7sbpDHPBIMrIp6gj0rwDVtC1xv26tJ8QLo2oto6aGY3vxbObdX8uUbTJjaDkjjPevbfiBrN/wCHvBuqa1pejT6ze2du0sNhAGL3DAcIAoJz9AaX2Ff+tWD+N/L8i94a0LR/Dei2+i6Dp8Gn6dbBhDbwLtRMsWOB7kk/jWjXL/CvxFqnizwHpviDWvD914ev7oSGbTrkMJINsjKAdyqeQA3IHBrqKppp6ggooopAFFFFABRRRQAUUVi+N9WvdD8J6rrGnaXNqt3Z2zzQ2UQJedlGQgwCcnpwDSbsrglc2qK474ReKdZ8ZeB7TXtd8NXXhu+meVX0+5DCSMK5UE7lU8gA9B1rH8N+PvE2p/GTWPBV34F1Cy0axhaSDXHSTyLlhs+VSUC5+ZujH7tPrYV9LnpNFec/HLx54k8Cafpdx4b8D6h4skvLkwzR2iyE26gZ3tsRjj64+tehwsXhR2UqSoJB7UIY+iiigAooooAKKKKACiiigAooooA+e/hn/wAnvfFf/sFaf/6T29fQlfPfwz/5Pe+K/wD2CtP/APSe3r6EoA8e+O//ACVL4Qf9jFN/6TPXsNePfHf/AJKl8IP+xim/9Jnr2GgAooooAKKKKACiiigAooooAKKKKACiiigAooooAKKKKACiiigAooooAKKKKACiiigAooooAKKKKACiiigAooooAKKKKACiiigAooooAKKKKACiiigAooooAKKK5jxx8QPBvgg2o8WeIbLSDdhjb/aGI8zbjdjjtuH50roDptq0YFeaf8L8+Df/AEULRR/20b/CtzwZ8TvAXjLUX07wv4o0/VruOMyvFbuSypkDPT1IpgdgBRXNWvjzwhdeMZ/B1vr9jJr9uCZbASYlUYDdD7EH8a6TNJMBaKwtB8YeGtd1nU9G0jWLa81DSpPLvreNstA2cYb8Qa5rVvjZ8KdJ1S60vUvHGk2t7aTNBcQvId0cinDKeOoINMD0KiuB0X4zfCvWr6Ox03x3oc9zIdqRfaQrMfQbsZrvVYMMjkUALRRRQAUhAPWlpCeOlAC4oxWL4m8VeH/DQsjruq21h9uuFtrUStzLK3RVHc1s54oAXFFcV4s+LHw58KakdN8Q+MNKsLxfvQPNl1+oGSPxroPDPiTQvE2mJqfh/VrPVLNzgTW0odc+nHQ+1K4GrRXFeOPiv8PPBOpRab4o8U2Wm3kqh1hfc7BT0JCA7R7nFdRo+radrGlwappV5De2VwgeGeFwyOvqCKYF2isG08YeHbvxdeeE7XUkm1qyhWe5tURiYkboWbG0E5HGc+1b1ABRRRQAUUUUAFFFFAHz38M/+T3viv8A9grT/wD0nt6+hK+e/hn/AMnvfFf/ALBWn/8ApPb19CUAePfHf/kqXwg/7GKb/wBJnr2GvHvjv/yVL4Qf9jFN/wCkz17DQAUUUUAFFFFABRRRQAUUUUAFFFFABRRRQAUUUUAFFFFABRRRQAUUUUAFFFFABRRRQAUUUUAFFFFABRRRQAUUUUAFFFFABRRRQAUUUUAFFFFABRRRQAUUUUABr5T/AG2bK11H4o/CSwvoVntbjUZYpon6OjSW4IP1FfVlfJn7demrrPxB+FmkPcS263t7NAZYjh4w0kA3L7jNTb34+o/sv0Pax8CvhDj/AJEDRs/9cz/jW14P+G/gXwhqEmoeGPDOn6VdyRmJ5bdCGZM5x19RXjY/ZP0o/wDNSvGf/gQtekfBX4T2vwx/tL7N4l1rWvt+zP8AaEgby9ufu46ZzVEnyN8V9K8VS/tQeP8AxV4PlI1TwuYNU2AZZ41jhVgB34bJHcZr7N+C/wAQNM+JXgCx8TaeQjyL5d3AWy0E6j50P8x6givF/hGqv+238UUZQymwjBBGcjbBmsa6WX9m749rdKrp8PPF8u2QAfJZz56+20nP+4T/AHamn8EYvql945L3m10/I3f2X+f2iPjIfXUz/wCjXrj/AID+CvCvjP8AaR+Ltv4p0O01aK21SdoUuFJCE3UgJGPpXXfstSRy/tCfGKSNldG1IsrKcggyvzVL9lP/AJOY+M3/AGEZv/SqWrhvH/CKb0l6o9C8bfs2/CjXtDubSy8MW2jXrRn7Pe2ZZXifscZwwz2IrnP2MPGGuXNj4i+HHia5e61PwrdeRHMzZZodxUAnvgrx7EelfRD9DXyv+yW41X9oP4s+ILP57CS68pJF+6xMrEYPfhSfxpRvzNeQ5fDfzR7X8P8A4r+HfGvjnxJ4Q0uz1SK/8PTNDdyXESLE5Vyh2EOSRkHqBXf1XtrO1t5pJobeGOSU5kdIwGc+5HWrFHQArC8e6xqGg+EdT1jStJm1i+tYC8FjFndO/ZRgE/pW7SHrSewHwj8X9K+KE/xB+H/jL4mXNtaz6lrscNlotu25LGJXQ8kHG47uep45PYfbHi1NXl8KapH4fMa6u9nKtkZG2qJih2EnsN2K+f8A9tL/AJGr4T/9jF/7NFX0p/CPpTWtO3m/0E3ad/Q8M+AvwG0Tw94SNx4+0HTda8VX8jyahcXqrdAEscBS2R0xyOc1w/wysbTwP+2hrfg3wYzxeHrrTftF7ZI5aK3l2KwxnOMEj6bsdq7z46/Gx9B1VfAPw+s/7f8AHN7+7jgi+dLPI+9J2yBzg9OpwK0/2dPhG3w9sb3W/EF6dV8Ya05m1O9Y7sEnPlqe4BPJ7n2xRF683QJLTl6s4z4G2Wk6r8bvjNN4ntrW61CO+jhVbxVbZZ4fhQ3RSAuce1Uv2ZfFln4L+AvjHxBfyH+wtJ1q9OnDP30yNiJ9WIA9zXqfxF+CPgPxzro1zVrO8t9RaPyp57G6aBriP+7Jt+8K848U6Do/ib4l+HPgp4ZsY7Twj4XCarrsUP8Aq2I5ihb1JPJzzzntUrovK3+bG7Xcvn/wDtf2ZPCuoab4TuvGPiUMfE3i2f8AtK/3rgwq3+qiA6gKpHHYnHavXq+Z7L4mfFzxzD4n8WfDv/hH7bwv4fupLe2tbyBnm1ERKGYhh93I6dOuK9n+Dfja1+Inw60nxbbQ/Z/tsR82HOfKkVirrn0yDj2xV77bf1YVrbnY0UUUhhRRRQAUUUUAfPfwz/5Pe+K//YK0/wD9J7evoSvnv4Z/8nvfFf8A7BWn/wDpPb19CUAePfHf/kqXwg/7GKb/ANJnr2GvHvjv/wAlS+EH/YxTf+kz17DQAUUUUAFFFFABRRRQAUUUUAFFFFABRRRQAUUUUAFFFFABRRRQAUUUUAFFFFABRRRQAUUUUAFFFFABRRRQAUUUUAFFFFABRRRQAUUUUAFFFFABRRRQAUUUUAFfOn7XHgbx94n8U+Bde8DaCmrzaDPNcSJJOkaht0TIDuZcg7D09K+i6MUrapgfN3/Cb/tXf9El8N/+Bi//AB+ut+FHib48ar4uS0+IHgLR9E0QwOzXVrch3EgxtXAlbg89q9koqritpY8J+GvgPxVpH7U3jzxpqGmGLQ9VtI47K685D5jARZG0HcPut1HavR/i/wCBdL+I3gHUPC2qIAtwm6CbHzQTLyjj6Hr6jI7119FTb3VHsVf3uY+ZP2MfhZ45+HOueKX8X6b9mS7WJLeYXCSCbazZPBJHBHXFc1ovhb4+eAPjF488T+D/AAHYapaa/qU8kb3d3GAYjM7owAlUjIbvX2BijFO7umTZWaPmDW7r9rDxpZS6C/h3w/4StrpDFPex3Cs6oww2073IOO4GfQ16/wDAn4ZaZ8LPA0Xh+ylN1dSOZ727ZcGeUgZPsoxgCvQKKFoPU83+G198VLn4g+KYPGel2lr4bhmYaHNEU3TR+Y2C2GJzs29QK9Iooo6B1CiiigDw39p/wL4o8Y+IPh7deHdNN7FpGs/ab5vNRPKjzH83zEZ+6emTXpnxLl8S2/gLWJPCNl9s177MyWMPmKv7xvlDZYgfLndyedtdNRUuPu8vT/MOtz4s+D/hn9of4a/2hdad8K9G1PVdRlMl1qd/fI9xJk527hMMDPPuete2fCzxN8e9T8Y29p498AaLo2hNHIZbq2uA7qwU7QB5rdTx0r2egiruKxieN9WuNC8Kanq9np9xqNza2zSQ2sCFnmcD5VAHPJxXBfs3eCdQ8N+DLnWPEiMfE3iS4bUNVZx86F8lYjn+6DjHrmvVyKAtTbcfY+UPCtv8QfhDoXi34c2Xw/1jxFHqV5cS6JqVmFMG2Vdo80/wkcEj69ua9u/Z28EXfw9+EmjeGdQdXvoUeW6KHKiSRixUeuMgZ9q9B2+9LT/r7hNahRRRQMKKKKACiiigD57+Gf8Aye98V/8AsFaf/wCk9vX0JXz38M/+T3viv/2CtP8A/Se3r6EoA8e+O/8AyVL4Qf8AYxTf+kz17DXj3x3/AOSpfCD/ALGKb/0mevYaACiiigAooooAKKKKACiiigAooooAKKKKACiiigAooooAKKKKACiiigAooooAKKKKACiiigAooooAKKKKACiiigAooooAKKKKACiiigAooooAKKKKACiiigAooooAKKKKACiiigAooooAKKKKACiiigAooooAKKKKACiiigAooooAKKKKACiiigAooooAKKKKAPnv4Z/8nvfFf/sFaf8A+k9vX0JXz38M/wDk974r/wDYK0//ANJ7evoSgDwr9qHxBpHhfxh8LfEOu3f2TTLHXppLmby2fYv2dhnaoLHkjoDV/wD4aj+BP/Q8/wDlJvf/AIzXrWo6Vpmooqahp9peKhyouIVkCn2DA4qkPCnhfH/It6P/AOAMf+FAHmX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mP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mP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mP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mP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mP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z1+z94o0Pxn+1v8S/E3hq++36Te6VZfZ7jyXj37I4Y2+VwGGGRhyO1fTtUdN0bSNNkaTTtLsrN3G1mggWMsPQ4AzV6gD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AutoShape 4" descr="data:image/jpg;base64,/9j/4AAQSkZJRgABAQEAYABgAAD/2wBDAAUDBAQEAwUEBAQFBQUGBwwIBwcHBw8LCwkMEQ8SEhEPERETFhwXExQaFRERGCEYGh0dHx8fExciJCIeJBweHx7/2wBDAQUFBQcGBw4ICA4eFBEUHh4eHh4eHh4eHh4eHh4eHh4eHh4eHh4eHh4eHh4eHh4eHh4eHh4eHh4eHh4eHh4eHh7/wAARCAHdAl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08ZeJNH8IeGb3xJr90bXTLJA9xKI2kKgsFHyqCTyR0FeVH9qn4Hjr4sn/wDBVdf/AButX9rz/k3Dxj/16x/+jo69H02xsv7Otv8AQ7f/AFKf8sx6CgDyL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1a0j9pr4M6rqtppdj4onlurydIIE/sy5Xc7sFUZMeByRya9b+w2X/Pnb/8AfoV4b+2DbW8GifDySG3ijY+PdNBKoAcbZuP0FAHvIIPSigCigDyn9r3/AJNw8Y/9esf/AKPjr1DTf+Qdbf8AXJP5CvL/ANr3/k3Dxj/16x/+j469Q03/AJB1t/1yT+QoAnooooAKKKKACiiigAooooAKKKKACiiigAooooAKKKKACiiigAooooAKKKKACiiigAooooAKKKKACiiigAooooAKKKKACiiigAooooAKKKKACiiigAooooAKKKKACiuU+JXxC8K/DvTLbUvFmomxtbmbyInETPl8E4+UHHANdBpOoWeq6db6jp9wlzaXMaywyocq6kZBBoAt0Vy3jDx/4X8J67oui65ftbXutTeTYxiJmEj5AxkDjlh1rqaACiiigAooqG8uraztpLq7uIoIIlLySSMFVFHUknoKAJqKq6TqFlqunW+paddRXVncxiSGaNsrIp6EH0q1QAUUVX1O9t9O0251C7fZb20TTStjOFUEk/kKLgWM0Vz3gDxjoHjrw5H4g8N3hu9Pkdo1kaMpllOGGDz1roaACiiigAooooAKKpa9qlnomi3usajIYrOyge4ncDO1EUsxx34FUfA/inRfGfhq28ReH7o3WnXW7ypShQnaxU8HnqDQBt0UZooAKKKKACvC/wBsj/kAfDv/ALH7TP8A0GavdK8L/bI/5AHw7/7H7TP/AEGagD3QdKKB0ooA8o/a9/5Nw8Y/9esf/o+OvUNN/wCQdbf9ck/kK8v/AGvf+TcPGP8A16x/+j469Q03/kHW3/XJP5CgCeiiigAooooAKKKKACiiigAooooAKKKKACiiigAooooAKKKKACiiigAooooAKKKKACiiigAooooAKKKKACiiigAooooAKKKKACiiigAooooAKKKKACiiigAooooA+ZP+ChNqL3wJ4Ts2bas+vpGWHbdGwz+tQ/syeJ9V+HXji++BPjafMkDGXQLpyQtxEfm2An1GSPcMKvft7f8AIq+C/wDsZIf/AEFq6L9qj4Y3njDwla+KPC/mQeL/AA4Rd6fLAMSShfmMYPrxlfcY70ovlTfS/wCiHJc1o9bfqzk/2tTn42fB3/sLH/0bFXsHxl+KXh74X6FDqGsrcXV1dP5VjYWq7prmT0UdhyMn+Z4r5V8V/Ey0+J/in4KasWSLVrXVvs+qW4PMUwkiycejdR+Xaum/aTuPFdx+174Ls/DdrY3uoWumCfTbXUGItzITMWY8jn5B36qKdvdUfN/oK+t/Jfqd3L+0L4q0CO01bx98Htd8PeHLpgP7QS4E7QA9DJHtBX6HB9ATxXefFr4ot4L+H1r450fQW8TaNLseaS2uhGYoXA2yj5TuHPPTGRXmfjKP9prxN4V1Pw/qvhLwKbG/tnt5iLkghWGMjMmAR1+orvfgH4R1Lwz8CbXwn48W0mMEdxFcL5oli+zlmIBbpjace1J7Ngt0aniX4weEdG+EUfxK+1faNLuLdZbSMHbJPIw4iA7NnIPpg+leRftHfELxRr37MjahL8P77ToNei3Tv9sDnT4VkjMbyfIP9ZyAOMceuK8L+HK+FJ/jbpnh/VNU1O5+GEGu3H9h/aQfs0k+V2hieMHKZ+oyBk19bftfKq/s3eKwgAUQwgAdB+/jpVEuTmHD41Er/sjeJNc1n4XaTpup+EbvRrTTtNto7O9lmDpfrtxvUADaOB1J617JNIkUbSSMqIoyzMcAD3rhf2dv+SF+C/X+xrf/ANAFSfH24urX4L+L57LcJ10qfYV6j5Dk/lmqrPluyaavZHnU/wC0Lq3iDXL6y+Fvw11bxjY6exS41ETrbQMw6hCwO725BPpjBOr4b+Luk/Ez4aeMrZdOu9E1zS9NuU1HS7ziWEmJ+R03LxjOAQeo5FTfsa2tja/s6eGWs1Qeck8szAfekMzhifyx+FaXjDTvh5aTeN7vS/7GTxhdaJcHUFimU3bReVwXTOQvC849KmquVSi+zKpu7T8z5/8A2X/i3q+gfCay8JeDfh/rHi/V7e5uJrwwnybe3RnJUGQggsR24r3r4G/Gmw+JF7qeg3uh3vh3xJpX/H3pt0ckLnG5TgHg4yCBjI65zXMfsFWsEPwBt7iKNVkuNQuWlYDliG2jP4AVg+DVWP8Ab+8ZLGoUPokTMB3Pk29aS1nby/Qj7La/rU7fx98cm03xzN4F8C+DdS8Z+IrZQ15HbSCKC2BAOGkIIzyM5wBnGc8VQ8I/H2+b4h2PgX4g+ANS8H6rqTBLGR5xPDM54C7gAOTxkFhk44rmf+FlTN8S/E2l/A34VWutamk4TW9XeYQRPKC3U8Z+bdySM4NcT8Vpvilc/GD4TXnxItvD1gz6/D9ks9NZnkj/AHse4uxJB7dDUQd+W/Uqeifke3fGX486T8MvHFl4a1PQ7u8+2ac95FNbyZZpMsqQhNuSWZQM57+1anwJ+JniD4hrqv8Ab3w+1bwi1iY/L+3bx54fd90OinI288EcivM/jDY21/8Ats/DeG6iWWNNNMyqwyNyPKyn8wD+FfTdOPw39QlvZeRz/wARr6z0zwFr2o6jYrqFnbadPNPascCdFQlkJ9wMfjXnPgX4qeC9D/Z1tPiANDHh3QlEgi022IkIfzWUInCglm57da7X43/8kd8Y/wDYEu//AES1eE/Cv4f2/wASv2K9G8MyagunzvJLNa3D8qkqXDldw7jqPxoV7SfoD6fP8jduf2gvHen6KnirVfgfrdt4XYCQ3gvkaVIj/wAtGi25Axzzge9esweP9L1L4WTfEDw/DLqlkunS30MC/LJLsUkx9Dhsgr359a8Du/EX7SHw80eXT/F3g3SvHnhyCAxz3NvhnkhAwSwHJGM53Jz3r234CeLPC3jL4a2Os+EtLi0jTt7wmxSNUFvIp+ZcLx3zkdQRQ1dOwr2auX/g542m+IHga18TTaFc6G88kifZLhyzrtbGSSq9celdjSDHaloYwrwv9sj/AJAHw7/7H7TP/QZq90rwv9sj/kAfDv8A7H7TP/QZqAPdB0ooHSigDyj9r3/k3Dxj/wBesf8A6Pjr1DTf+Qdbf9ck/kK8v/a9/wCTcPGP/XrH/wCj469Q03/kHW3/AFyT+QoAnooooAKKKKACiiigAooooAKKKKACiiigAooooAKKKKACiiigAooooAKKKKACiiigAooooAKKKKACiiigAooooAKKKKACiiigAooooAKKKKACiiigAooooAKKKKAPHv2ofhv4g+JOieHbHw/LYRyadq8d7P8AapWQGNVIO3CnJ59q9eRf3aqewFPoNLyDqfLfjf8AZr1J/wBoLSvHvhCXTbfR/wC0Ib+/tZZGRo5FkDP5YCkENjOCRyTXpH7QfwkuPH39k+IvDWrDRfF2hSGTTrwr8rcg+W5HOMjIPOMng5NetgUtC2S7B1ufNHiXw1+01470D/hDvENx4R0PSrgCK/1Gxkdp54v4htyevoAueldJ8R/hZ4sj+DmlfC74a3llY6cVEOp3t1OyTNFnL7QqnJckk8jjjvXudFPpYOtzyDxl8C/DerfAyH4bafGtubCENp924+dbkc+axHdiTu+vsKgh+H/jnxP+zpf/AA78dX2nDWnt/s0N9bStKsqoVaJnyoIOVAPXpmvZsUUmrp36gtLeR49+zV4e+K3hPRG8N+P5tFm0vT7aO30prJ90m1cjD/KMjGMd69X1WwtdS0260+9iWa2uYmimjboyMMEfkatUU5a7gtNj5o8N/D345/CWS90P4a3nh3xB4Xnlaa0h1h2SWzLdQNpGfzIJ5wMnO98Nvgzr2m23jHxV4x1a11Txx4msZrVpIgRBbIyYCKcdMhcnHRRjvn3mg0mrqwdbnl/7MXgTW/hx8KLXwvr8lnJfRXU0rNayF02u2RyQDn8KydC+GfiGy/am8QfEyaSx/sTUNNS1hQSsZg4jiU5XbgD5D3r2akp31uK2lj5n0r4ZfGD4W+P/ABHqfwvHh3WtD1+4+0yW2qytG8DlmP8ADjONxGQeR2zVTxf8GfjB4q8X+GfiBr3iDQ7vXNK1KKcaVEXhs7aBHD7Y32lmYsOSR+PFfUlBojpbyG9b+Z494z+HHiDWP2kPCXxCtZLEaRpNg9vco8rCYuTJjau3BHzjuK9hpMUtC0Vg63Of+JGj3XiHwB4g0GxMa3WoabPawmQ4QO8ZUZPOBk145p3wHv8AUP2ZdP8Ahnr2oW9prVhI9xBd2rNJHHL5rsvUAkENg8V9B0Cl0aA+bzp37VU3hw+E5m8FGJojbNrZlczlMY3bem7H+x/jXffDz4bX3w5+CV34Q8L6mkmuNbzyxX0y7VN5InDkYOFDbex4FepUU3qn5h2OO+D1j440/wAEWtr8Q9SttS19XkM1xb42Mpb5Rwq9BjtXY0UUXAK8L/bI/wCQB8O/+x+0z/0GavdK8L/bI/5AHw7/AOx+0z/0GagD3QdKKB0ooA8o/a9/5Nw8Y/8AXrH/AOj469Q03/kHW3/XJP5CvL/2vf8Ak3Dxj/16x/8Ao+OvUNN/5B1t/wBck/kKAJ6KKKACiiigAooooAKKKKACiiigAooooAKKKKACiiigAooooAKKKKACiiigAooooAKKKKACiiigAooooAKKKKACiiigAooooAKKKKACiiigAooooAKKKKACiiigANeJePv2iPDfhD4uWfgG80+4lDywQ3eorKoitWlPAYewwT7Z9K9b8T6ta6F4f1DWr1wlvY20lxKxOMKilj/Kvjnwb8O734mfAX4i+P8AULR5te8QXj6hpvHzqLdiyqn+9lk/Kpvr5LcdtPU+11YFQe3rS5FeXfsxeOP+E9+DujapPIr39vF9jvuefNj+Uk/UYb8am1vUPinH8bNK0/TNIspPAT2+6+vG2+aku1+B84OMhP4T1NW1aXKSn7tz0uikXoKWkMKKKKACiiigAooooA534ieM9A8B+FrnxJ4kvPs1jbgZwNzyMeiKO7H0rxtf2mxbwRa1rPwv8Zab4Wm2mPV5LTMexujkdNp9ie1eqfFP4b+HPiRY6fZeJFu3gsLoXUSQzbAzjj5hjDDGePevK/2nPjN4F0bwp4h+HkbvqPiG4tjYCxjhISJ5EG0s7ALgBgeCfwqW2hrU9rTxRokvg7/hLYdQhk0b7Gbz7UpypiC7i35A8e2K8YtP2jb1bS08Uax8OtW0zwFfXIgttea4R2AJwJHhA3KhPfJ9s9KseDvh3rln+x9N4HknWbV7nR7gxrE4Yb5NzrGGHB6hfTrXkmveOtL8S/sxaN8HtHsr+fxvIttpsmlfZHV4XikBZ2JGMYXrnvVSVpNIUdUrn1x4u8TaZ4Y8IX/ifUrhVsLO3a4Zsj5hjgD3JwB9ap/CrxHqni3wNpviPV9GGjT38XnJaed5pSMn5Cx2ryVwcY4zXkHxJgn8ceOvCfwVt5TJpulW8Go+JpE5GyIDy4Sf9ojOPQivoK3EUcSww7FRAFVVwAAOgwOlHdiu9ETUUDpRQMKKKKACiiigArwv9sj/AJAHw7/7H7TP/QZq90rwv9sj/kAfDv8A7H7TP/QZqAPdB0ooHSigDyj9r3/k3Dxj/wBesf8A6Pjr1DTf+Qdbf9ck/kK8v/a9/wCTcPGP/XrH/wCj469Q03/kHW3/AFyT+QoAnooooAKKKKACiiigAooooAKKKKACiiigAooooAKKKKACiiigAooooAKKKKACiiigAooooAKKKKACiiigAooooAKKKKACiiigAooooAKKKKACiiigAooooAKDRQelAHzx+3J4luLfwLpXgLSWJ1bxXfx2qKD/AMsgy7vzYoPoTWT4a+E/7R/h3w9aaHo3xb0Sz060hEVvbrpcTBFHbJiJP1Jr1HxF8I7XX/jVo/xI1TW5p10eDy7PTDAPKRsN8+7Oc7mz07D0r0zFKKsvUG9fJHyB+zD/AG18JPj3rnwp8UXcE41mJb23niGyOSYLuyoIGMgsMeq4r69+XmvL/iz8HLTx1448NeMbfXZ9F1bQZA0ckVuJPOUOGCtkjjOf++jVrW/hadS+NmlfEr/hJr6D+z7byP7LVMwy/K43E7uvz+n8IpptpXBrVtHpAooHAHeigAooooAKKKKACg9KKKAOH+KnxO8OfDdtG/4SJbwR6vdfZYZYYgyI/HLkkbRzn8DU3xD8HeCvEXhbVI/EejaXJbTQvLNcSQoHQhf9YHxkMAPvZ7VY+KPgHw/8RvCk3hzxFAz2zkPHJGcSQuOjoex/nXjr/s5+LLzTIvDWsfGrxDe+F4yF+wCAI7xj+AvuORjjnI9qlq6aGtGmP/YLv9SvPhJqFpdTy3Gn2OrzQadJIc5i2qcA+gJP5mvZfiB4g0fwX4R1XxZqkaLBYW7SuVUb5MfdQH1JIA+tWfBHhbRfBvhmz8O+H7NbTT7RNsaDkk92Y92J5JrlPjD8Pbz4iXfh7T7rUoYfDllfreanZFWL3uz7keRwFz1qp6vQmGm54fqreKfAX7Nuv/ES4lkt/Gnja+imubn+O0imbEaL3XbGePQn2p/i/wALx/BG++HXijwlrGrtc6rqcFhrkc968seoiUAtIykkbs5xjHUfWvon4meCNK8eeBb/AMJ6mWitrpAEkjHzQupyjL9CBXmuhfBbxZea/wCG5/iD49j8Q6V4YcSaZZw2AgLyKAEeZsksRgevTr1oT977vu7A/h+/7z3NDlAfalpF4FLQMKKKKACiiigArwv9sj/kAfDv/sftM/8AQZq90rwv9sj/AJAHw7/7H7TP/QZqAPdB0ooHSigDyj9r3/k3Dxj/ANesf/o+OvUNN/5B1t/1yT+Qry/9r3/k3Dxj/wBesf8A6Pjr1DTf+Qdbf9ck/kKAJ6KKKACiiigAooooAKKKKACiiigAooooAKKKKACiiigAooooAKKKKACiiigAooooAKKKKACiiigAooooAKKKKACiiigAooooAKKKKACiiigAooooAKKKKACiiigAJoJrxT9rH4m+KPhp4f0G68KQ2Et3qWofZWF3GWXG0kYwRg571zQ1j9rtFEv/AAi/guUDnZ568/8AkQUrg9D6Qorx39n/AOMV5491LV/C3ijQxoPizRmxd2iklHXOCy5ORg9snqDk17FTsAUUUUAFFFFABRRRQAUUUHpQAZoyK89+PHxOsfhb4NGtT2jX17cTC3sLNDgzynoM9h3NeYXni39qLTdGbxdeeE/B8unpF9ok0iOST7UkeMnv97HbJ+nalcLH0jSZFeaeEPi/ofiP4K3XxMhhkgtrK2mku7Vz80csa5aPPfJxg99wrydvin8ZtG8Baf8AGDWo/D914TvZo3l0aCFluLe2kbajrKercjg5HP5PrYFqtD6jyMcUA+nSuJ+J3j6w8G/DK88YuRKotw1nH3nlkH7pAPckfrV34TnxTJ4B0q58aXKT69cQia7EcIiWIt8wjCj+6CAT6ihdfIOiOqFFFFABRRRQAUUUUAFeF/tkf8gD4d/9j9pn/oM1e6V4X+2R/wAgD4d/9j9pn/oM1AHug6UUDpRQB5R+17/ybh4x/wCvWP8A9Hx16hpv/IOtv+uSfyFeX/te/wDJuHjH/r1j/wDR8deoab/yDrb/AK5J/IUAT0UUUAFFFFABRRRQAUUUUAFFFFABRRRQAUUUUAFFFFABRRRQAUUUUAFFFFABRRRQAUUUUAFFFFABRRRQAUUUUAFFFFABRRRQAUUUUAFFFFABRRRQAUUUUAFFFFAHy/8A8FCJvs/hTwbcbGk8rWw+xerYQnA9zV6X9qG4itSx+DfjwBV6valV6dzt4FVP+CgDrH4d8ESSMFRdeUsxOABt5Ne4L8QPh+IBu8a+GsBRn/iZw+n+9SWz9f0RUntp0/Vngv7JN7p3jj4q+MPidfanYQa9qA8kaHEX82zhBAy+5RuJCqMrkdc4PFeu614L8cXfxs0rxdZ+M3tvC9tb+Xc6IHk2zvtcbsD5erKef7teHeGNQ0nxV+3MmseAXjn02109xqt5aj9zM3llScjg5JQZ7kZr6fufFnhu18TQeGbjXbCLWp08yGwaZRNIuCchM5IwrflTW0WQ95K5tr0FLQOlFAwooooAKKKKACiiigDnvGPgvwz4ufT28R6RBqLadOLi0MjMPKk4+YYI9B1rkv2g/iho3w28E3E1zIs+sXkbQ6bYrzJPIeAcf3Rnk/h1p/7Q/wAVrD4UeCW1aWJbvU7pzDp1oTgSyY6seyjqfwHevJfgp4d8K3GvJ8Tvi38QPDmr+L7nEtvaS6pAYdNX+FVXdjcPbhfc81KSlddB35bPqb/wN+Euq2/7L2q+Edc/0TU/EqXNzIjf8u7yoBGGA9Nqkj3IrjL7S/it4k+DWlfA2b4d32m3MRhs7zXJ5kNktvE4IkUg5YkKBgV9U6LrGka1atdaLqllqVurlGltLhZUDAA4JUkZwRx71zHxt8cW/wAPPhzqfiRwsl1Gnl2MBP8Ar7huI0GOevJ9gac3q3btp6BG+mp5Zq0Fv49+NOm+EfOB8H/DuCO51SV3AjmvQv7tGPTCAZOemGFev+FfiH4G8T6lLpnh3xVpWp3kIO+C3uFZwB1IHcfSvnf4neFNU+Hf7H93HLPINc1q9gufEF0pIdnnkBkBPoMhPzq38cvDvh/wfF8H9U8FadaWOpLrNrbQS2iBHngdBv3EfeB4zn+9VLe3nb5snpp2/BH1OvSlpE+6KWkMKKKKACiiigArwv8AbI/5AHw7/wCx+0z/ANBmr3SvC/2yP+QB8O/+x+0z/wBBmoA90HSigdKKAPKP2vf+TcPGP/XrH/6Pjr1DTf8AkHW3/XJP5CvL/wBr3/k3Dxj/ANesf/o+OvUNN/5B1t/1yT+QoAnooooAKKKKACiiigAooooAKKKKACiiigAooooAKKKKACiiigAooooAKKKKACiiigAooooAKKKKACiiigAooooAKKKKACiiigAooooAKKKKACiiigAooooAKKKKAOR+Jvw48I/EjT7XT/F+mNf21pKZoUW4ki2uRjOUYE8etcCP2V/gfn/kUZv/AAaXX/xyvbKMj1oA5vwN4G8KeB9Oaw8K6HZaVC2N/kx/NIR0LMeWP1NVdR+G/hHUPiJZfEC60xn8R2UXk2919okARMMMbA2w8O3Ud667Ioo63ABwKKKKACiiigAooooAKKKKAOH+Jvwo8D/El7J/GWkyagbEMLcLdzQhN2M/6thnoOtcZ/wyv8Dv+hRm/wDBrdf/AByva8ijIpAct8Nvh/4V+HWiS6L4R05rCxlnNw8bXEkuZCoUnLsT0UcZxUfjXwDo/i7XvD+q6xNduNBuvtltaq4ELzD7ruuOSO3NdbkUm4eop9bi6GZ4m0HS/EmhXeh6zaR3en3cZimhccMp/kfftXnvgr4C+C/C/iCx1qO41vVZ9MUrpkWp37TxWIPH7pSMDgY74r1UEetKCKS01Q+lgHSiiimAUUUUAFFFFABXhf7ZH/IA+Hf/AGP2mf8AoM1e6V4X+2R/yAPh3/2P2mf+gzUAe6DpRQOlFAHlH7Xv/JuHjH/r1j/9Hx16hpv/ACDrb/rkn8hXl/7Xv/JuHjH/AK9Y/wD0fHXqGm/8g62/65J/IUAT0UUUAFFFFABRRRQAUUUUAFFFFABRRRQAUUUUAFFFFABRRRQAUUUUAFFFFABRRRQAUUUUAFFFFABRRRQAUUUUAFFFFABRRRQAUUUUAFFFFABRRRQAUUUUAFFFFAHn3x9+JVj8LfAM/iK4h+1XbutvY2obBmmYHA+gAJPsMd68h0L4X/Gn4k6ZD4i8cfFXU/C8t2olh0vSUMfkIeQG2svOMcc+5zVX9uAfaPiH8JbC5ybGbVz5qn7p/ewA5/AmvqdcdAMUo6rmBuzSPla28R/Ez4DfETRNA8aeIZ/GHg3WpfIgv5Yybi2fIHJ5PGQSCSCOnSvqK5vrO1RWurqC3VzhTLIFyfbPWpZY4ZCPMjRyp4LLnBrg/jJ8K9B+KNjpdnrl5qFsmm3X2qE2jqpZsYwdynj6U76BY79TkZFLTIUEcKRjooAFPoBBRRRQAUUUUAFB6UUUAea/tL+K73wX8FvEGu6ZdNa6hHCsVrKuMpI7BQRnuM5/CvKPCXw9/aG17wrpWtyfG+Sya/s4ro20liGaLegbaSOpGa7j9rzwX4w8e/Duz8O+ELOG5lfUI5boSzrGFjUHB+Y8/MRxXKa38I/jdZ+Hv7a0v406pNrtvFvXTkj8uyYqOI0XOMdhlamNldsb6JHojXXij4Y/AvWNT8VeIP8AhJ9a0u1uLgXhi2CQ8mNSvoDtBrwzUY/iB4Y+CGmfHaP4ia5ea5KYL69065l3WMkMrgCJYui4DDn8sV6x8EfGC/HP4J6rp3iWBINQ2zaTqqRjHzFMeYo7ZBzjsQa5Bvgz8WNT8Faf8K9e8R6APBFlMm+8tkk+3T26NuSMqRtBGBz7DrVNPmfyEmml8z0f40fESTwz8JotW0uMvrWtpFbaRbqfna4mA24/3ckn6V1Hwm8PX/hfwDpWj6tqd3qeoxQhry5uZ2ld5m5f5mJO0E4A9BXi9tqmi+KPi7qfjbVrmGDwH8NIDZWUj8xSXgXEkg9SnCjHfbjrXc+B/j14M8U+IbDQ1tda0ifU1LaXJqdkYIr8DvE2SD+lC8uv5dP8ybPS/T8z1qiheRRQUFFFFABRRRQAV4X+2R/yAPh3/wBj9pn/AKDNXuleF/tkf8gD4d/9j9pn/oM1AHug6UUDpRQB5R+17/ybh4x/69Y//R8deoab/wAg62/65J/IV5f+17/ybh4x/wCvWP8A9Hx16hpv/IOtv+uSfyFAE9FFFABRRXmvxM8b6tpfxC8I+BvD/wBgivdalkuLm6vQWjhtYsFwFBGXb7o570AelUV5t4a8aaz4i+MviDw3aGwt9D8ORRwXW8Fri7uZUDgpzhUUcHrkntXn3hj4mfFa9+I/xH8LahpNvHJo+mXN5oMIsyJJ8SFYGPPzhsdsZoA+iqK8j/Zb8c+LPHvgW/1Lxnb29vqlpqctm8UMBiCbAuQQSeQSc165QAUUUUAFFFFABRRRQAUUUUAFFFFABRRRQAUUUUAFFFFABRRRQAUUUUAFFFFABRRRQAUUUUAFFFFABRSNypHtXgPhv9oi3Wc2vibRXXa5X7RZNkHnqUY/yJ+lAHv9Fc74X8beFfEyj+xdatbmQjJi3bZB/wABbB/SuhzQAtFFFABRRRQAUUUUAeMftcfDnUfHvw+guvD6bvEGhXIvrAA4L4++g9yACPdRXP8Aw7/ak8C3GiRWnjqa68N+IbZBHe29zaybTIvBKkA4yexwa+hzXP674L8J69cfaNa8NaRqM3/PS5tEdvzIzSV1ddAetj5n8ceP9a+P3j/Q/CHwum1ix8PWF0LnU9ai322QOPlYYIwM4B5JPTivevip8S/DPwr0zSpvEY1GSK+n+yQG3jErFwM5Ysw/Pmuw0fSdN0ezFnpOn2thbL0it4ljUfgBTtT0vTtTSNNR0+0vFjbcguIVkCt6jI4NPS1g63ZZhcSRLIucMMjNPpFAVQoGAOgpaAQUUUUAFFFFABRRRQB4/wDtReJviF4N8MaZ4m8EKJrSyvA2sQC2WV3tzjkZBIAwQSOm7PasvWf2n/hZF4MfV9O1pr3UZIMwaWkD/aDKRwjDGBz1OcfWvcpEDoUZQVIwQRwRXO2vgPwZa6n/AGpbeFNEhvs7hcJYxhwfXOOtTbRofVM8u/Yy8E6t4V+G95quvWr2mpeIL99Qe3cYMUZHyAjsep/EV0/7R3je88H+AHg0INJ4l1qZdN0aJBlmuJONwH+yMn0zivTVGKydV8NaFqms6frGoaXbXWoaaxaynkXLQE9SvoaqVpego6anz38c/h/J4N/ZCHhnSUluWsJba51J0yWnPmBppD6jJJ9gB6VR+N+v+HvGEXwf0nwRqFnf6mdZtbiCKzkVntoEQbtwH3AOODj7vtX1HNbxzwPBPGkkTgq6MMhgeoIPWuc8MfDzwT4Y1OXUvD/hbSNMvJch5ra2VHIPUZA4HsKE9XfvcVrL8DqE+4M0tA6UUDQUUUUAFFFFABXhf7ZH/IA+Hf8A2P2mf+gzV7pXhf7ZH/IA+Hf/AGP2mf8AoM1AHug6UUDpRQB5R+17/wAm4eMf+vWP/wBHx16hpv8AyDrb/rkn8hXl/wC17/ybh4x/69Y//R8deoab/wAg62/65J/IUAT0UUUAFeRfGX4LR/EXx74Y8Vt4hl01tBcMIFtRJ52JFf724Y+7joa9dooA8j8N/BePRvj9q3xYXxDLM+oxuh0/7LtCblRc793P3fTvW7onw8n03XfFniU+IJ5/EOvp5EN68C4sYFB8qNE6EKTkk9TXf0UAcv8AC/wXp/gPwjDoNjNLdN5jz3N1L9+5mdtzyNjuT/SuooooAKKKKACiiigAooooAKKKKACiiigAooooAKKKKACiiigAooooAKKK8U/aY8YeI/Ctxoi6DqT2QuVmMu1VO7aUx1B9TQB7XRXxj/wt/wCI3/Qyzf8AfmP/AOJo/wCFv/Eb/oZZv+/Mf/xNAH2dRXxj/wALf+I3/Qyzf9+Y/wD4mj/hb/xG/wChlm/78x//ABNAH2dRXxj/AMLf+I3/AEMs3/fmP/4mj/hb/wARv+hlm/78x/8AxNAH2dRXxj/wt/4jf9DLN/35j/8AiaP+Fv8AxG/6GWb/AL8x/wDxNAH2aehr8/L3/j8n6j943867X/hb3xEPB8SzY/65J/8AE1wzsZHZ25ZiST6mgBYpJIpBJE7RuDkMpwQa7/wj8YPG3h0JH/aP9o2q8eTeDfx7N94fnXn1FAH1F4T/AGgvDeoKsOvWk+kzk43qDLFn6gbh+VesaLrOla1bfadJ1K1vouMvBKHA+uOlfAtWtL1LUNLulu9MvbizuF6SQSFG/MUAff8ARXyp4M+O3jLT3itdShj1yIEDDLtmI9Ay9T9Qa+jfBXiGbxHpQvZtD1HSScfu7xApb6dyPwFAG9RRRQAUUUUAFFFFABRRRQAUUUUAFFFFABRRRQAUUUUAFFFFABRRRQAUUUUAFFFFABRRRQAV4X+2R/yAPh3/ANj9pn/oM1e6V4X+2R/yAPh3/wBj9pn/AKDNQB7oOlFA6UUAeUfte/8AJuHjH/r1j/8AR8deoab/AMg62/65J/IV5f8Ate/8m4eMf+vWP/0fHXqGm/8AIOtv+uSfyFAE9FFFABRRRQAUUUUAFFFFABRRRQAUUUUAFFFFABRRRQAUUUUAFFFFABRRRQAUUUUAFFFFABXP+LvBvhvxW9u3iDTEvTbBhDukddu7GfukegroKKAOB/4U78Of+hai/wC/8v8A8VR/wp34c/8AQtRf9/5f/iq76igDgf8AhTvw5/6FqL/v/L/8VR/wp34c/wDQtRf9/wCX/wCKrvqKAOB/4U78Of8AoWov+/8AL/8AFUf8Kd+HP/QtRf8Af+X/AOKrvqKAOB/4U78Of+hai/7/AMv/AMVR/wAKd+HP/QtRf9/5f/iq76igDgf+FO/Dn/oWov8Av/L/APFV8cXSql1KqjChyB9M1+gp6Gvg/S/Duu+INVlt9F0m7vnMjZMMZKrz3boPxNAGLSmvbvCP7PWuXflz+ItSg06MnmCEebLj3P3R+Zr2Lwj8KfBPhsrJa6Sl1cD/AJb3f71s+ozwPwFAHyz4T+Hni/xO4/srRbgxH/lvMPLiA/3m6/hmvX/CP7OkCrHP4o1l5G6tbWS4X6F25P4AV78iKihVAVQMAAYAp1AHPeFvBfhfwygXRtFtbZ8cy7d0h/4EcmuhoooAKKKKACiuV+K/iLWfCvga/wBc8P8Ahy58R6jb7PK0+3R2ebLgHARWPAJPAPSrfgTWdR13wbpWsato8+j393brLPYzKwe3c9UYMAQR7gUX3A36K85+FPjnxV4q8Q+JNP8AEHgbUPDtrpdx5VldXEcqrfJuYb0LoAR8oPBP3qTx7468VaD8SPDfhzSfA1/rOlaoQL3VYY5Wisfmx8xVCo455Io7eYd/I9HooHSigAooooAKKKKACiiigAooooAKKKKACiiigAooooAKKKKACiiigArwv9sj/kAfDv8A7H7TP/QZq90rwv8AbI/5AHw7/wCx+0z/ANBmoA90HSigdKKAPKP2vf8Ak3Dxj/16x/8Ao+OvUNN/5B1t/wBck/kK8v8A2vf+TcPGP/XrH/6Pjr1DTf8AkHW3/XJP5CgCeiiigAooryb9p/4raj8I/BWn6/pulWupS3WpLZmKd2UAGOR8gr3+QfnQB6zRXyXZ/tF/G+8tIbu1+Cck9vNGskUiRzlXUjIIOOhBqQftWeMPDtzAfiF8JNQ0iylcL9ojaRMeuBIuGPfG4UAfWFFZPhHxFpPivw3Y+IdDulutPvohLDIOMjuCOxByCPatagAooooAKKK8b+Ivxh1Lwv8AtAeFPhrBo9pcWmuQRyyXbuwkj3PIuABwf9WOvrQB7JRRRQAUUUUAFFFZviTXNL8OaJdazrV9DZWFrGZJppWwqgf19qANKivGf2c/jVL8XdY8ViLSobLTNKnjWxbJMssb78M+eAflBwOme/WvX9RvLbT7Ce+vZkgtreNpJZXOFRQMkk/SgCeivmQ/tHeOvF+p3qfCT4XT6/pllIVe/uXZVkA/uqMAE9cZJ9hXZ/Av49WPxB1288J65oc/hjxVZ5MlhO5YSBfvFSQDkd1I6c80Ae0UVznxH8Z6L4B8IXvifxBceVZWqj5V5eRzwqKO7E/49q+f7b9ob4vaxpzeKPDvwWmuPC6AuJZJnMsiDqy4A7eit+NAH1HRXnfwM+LWgfFfw3JqWlRyWd7asI76xlIMkDHpz/Ep7Gue+OPxb1zwx4u0b4f+A9Bttd8X6vEZ447hyILeLJG58EE52seowBnuKAPZaK8K+Gvxi8XR/E+L4Y/Ffw7p+j+ILy3M+nXOnSM1vcgAnbglsHCtznquMDivUviR4t0/wP4H1XxTqjAW9hbtIE3YMj9FQe7NgfjQB0dFcJ8CNe8XeKfhtp3iPxpaWFnqGoqbiK3s42RY4G/1edzMdxHzde4Fd3QAUUUUAFFFFABRRRQAVDaWttaQrDa28UESjCpGgVR+AqaigAooooAKKKKACiiigAooooAKTA9KGbbySAK8u8Y/tAfCfwpqb6bq3iy2a6jbbJHaxvPsPoSgIB/GkFj1HHtRgegrjfh78UvAfj4MPCviO0v5UGXgyUmUeuxsN+ldnTsACiiigAooooAKKKKACiiigAoqvqF7a6fZS3l9cw21tCpeSWVwiIo6kk8CvNYP2g/g9Nqo0xPHGneeX2BiHEef98jb+tK+oHqVFQR3dvJaLeRzxPbsnmCVXBQrjO4HpjHevOtK+O/wt1TxMnh6z8UwNeSTeTE7ROsMkn91ZSNhP40+tg6XPTKKr6he21hYT315MkNtBG0ksjHAVQMkn8BWX4H8U6T4y8OW3iHQppZ9NutxglkgaIuASCcMAcZB5xQBuUUDpRQAUUUUAFFFFABXhf7ZH/IA+Hf/AGP2mf8AoM1e6V4X+2R/yAPh3/2P2mf+gzUAe6DpRQOlFAHlH7Xv/JuHjH/r1j/9Hx16hpv/ACDrb/rkn8hXl/7Xv/JuHjH/AK9Y/wD0fHXqGm/8g62/65J/IUAT0UUUAFfMP/BR3/kj+hf9h+P/ANJ5q+nq+Yf+Cjv/ACR/Q/8AsPx/+k81AHu/wk/5JX4T/wCwLZ/+iUrmP2pP7Db4C+LP7e8v7MLJvK34z5//ACy25/i3YrwfwZ8G/wBoa/8AB+jX2l/GdrOwuLCCW2t/ttwPKjaMFUwFxwCB+FaS/ss+O/FN9A/xN+K93q1pE4byIWklJ+hkICn3waANL9jXVdV8O/sra7r00PnJp7315ZRy5CuI4g2M/wB0spH51h6b+1L4+8WaBaW3gT4ejVvEeZJNQihilmhtog2E6YJZsE8nH1r37xr4f0rwr+z/AOIvD+i2q22n2Ph28ihjHOAIH6nuSckn1NeTf8E7dMtoPhBqWqLGv2m71V0kfHJVEQKM+nJoA7iH4xy+GvgbZ/ED4m6MdD1GcvGulRbvNkkDsqqFfBUkLuwScDv2rzex+MX7R3iey/4SPwn8IrIaC/zwC5l/eyp2I3SIzZ/2V/Os39tTOufHH4Y+ELxmOlzzLJKmflYyTqjZ/wCAqB+NfW1rDDb28dvDGscUaBERRgKAMACgDx74A/HSw+JGoXfhvWNJm8PeLNPB+06fOeH2nDFCcHIPVSMj35rxj9rXxLZ+EP2tPA/ia/jmlttN0qKeSOEZd8TXHAz3JxWh8bLaLw7+3J8PtU0tRBNqz26XYTjfukaJifXKkflVj9oHSLLXf22/hzp2oRrJbNp8MjowyGKTXDgH15UUAaF98Y/2i/7PbxbbfB22TwyFMyxSS7rnyeu4gOH6c58vFeyfAr4q6F8WPCB1rSY5bW5t3EN7ZynLwSEZHPdSOh9q75kXZt2jHcV8jfszxr4d/a/+JHhjTcx6YwncQr90FZUK8e29h+JoA9V8QfFfxXp/7RFh8Obfwj5+iXHleZqu2T5N6FjyBt4Ix1r2cdKTauc4GaWgAr5t8b/Bfx/8V/iVqE/j7xQ1l4GtL1v7O0u0ceZNGOjED5Vz/ebLewr6SpCOKAPkf/gnvbw2mt/Ea0t12xQXkMaD0VWmAH5CvQf27PEcmg/s/wB9bwuUk1i8h0/IPO07pG/NYiPxrgv2Av8AkZ/ib/2EY/8A0Oat3/gotbyTfBTSpkUlIdfhL47AwTgH88D8aAPVP2cPDtv4Z+CXhXToI1R20+O4nKjG+SQb2J/E/lXhX7XER8F/tB/Df4g6cohuLqcW1yV48wRuqnd9Ulx+FfSvwtuIrr4aeGriFg0b6VbEEf8AXNa+b/2/yLjxB8MrCMgzvqMpVe/LQAfrQAv7dV1Nr3jb4b/D1ZitnqN751yin726RIkP4AyfnX1Tp9lb2Gn29haxrHb28SxRIowFVQABj8K+T/2tR9m/ab+E17MQsO+FMnplbkZ/9CFfXIoA+RvBQHgX9vbXNBslWHT/ABBbtI8S8LueMTAgf74b8zWr4lmg8Kft7adrXiG4itNO1jRvKsriZtsav5fl7cngEspGP9setZXiBftv/BRXTVtyGNtaIZcdsWpJ/mK+j/iN8PfCPxC0qPTfFmjxX8UTboXJKSRH1V15H9aAPB/i3eWvib9s74caXoMkd3daNDJPqEkDbxCvzNtYjoQF6H++PWtH43zSfFn436F8HrGQvoeksuq+JGXodvKQkj1BA+r57V2N14b+HP7PXw71/wAWaFoqW8kVt80kkpkmuHJxHHvYkgFyOBx3rzjwLqVx8F/gDrHxa8TW5vfFniq5W7McxwWeUkwxk9QoGXI96APqS3jSGFIY0VI0UKiqMAADAAqSvlTWPHf7Q3gHwpp/xK8WvoGqeH52ikvdLgh2TWsUmNvzAdfmA6nB619N+G9Ws9e8P6frenvvtL+3S4hb1V1BH86ANCiiigAooooAKKKKACiiigAooooAKKKKACiiigAooooA8C/bR8cav4f8IaR4S8OTvb6v4qvBZJMhw0cWVD475JdR9Ca6v4UfA/wF4G8PW9mmg2Go6j5Y+1X93Asskz/xH5gcDPQCvLf24opNO8YfC7xZcIx0zTtZC3L44Q+ZE4z9RG35V9PW00dxDHNC6vHIoZGU5BB6GiPwt+YS+JLyPmb9qj4U6b4Y0H/havw8tU0DxBoUq3E32FfLSePcAxKjjIzn3GQa9S074p2I+AFt8U7qzluYf7OS5uLe2xuLg7XVcnHDZqv+1frNnovwD8USXjqDdWhtIVP8UknyqB+p/Cm/soaPcaR+z14Tsb5MSvatcFW7LLI8i/8Ajrikr8skvIJWvF+p2Xwz8W2vjrwRpfiuxtZ7W21CMyRwzEb0AYrg447V0tNRVVQqgADoBTqYkFFFFAwooooAKD0ooNAHk37Svw98UfEvw5pXh3QtTtLLTvtyy6ss0jKZoR/Cu1Tk9Tg4HAq14y+FvwutfhlqGlXvhnSLLSbSycmZYFWSEKpO/f8Ae3DrknrXoWsalY6RptxqWp3UNpZ20ZkmmlYKqKOpJNfL+t6z4q/aa1yTw/4W+1aJ8NLScLf6o6lJNRIOdiA9vbt1bsKlptOMRp2ak+hX+Bl94mvf2JvFqW8txK1rHfwaa7ZLm3CAnH0zIBWf49HhX/hgvw/9nFn9qMdqLTYF8z7Z5g8zbjnd9/Ptmvqzwp4c0fw14Ys/Dmk2cdvp1pCIY4gOCMc59SeSfXNcFJ8G/hB4W1Wfxw/hyzs3st140kkrmCAqCxkEZOxcYzwOO1ObV3fbT8BQuku+v4/5HLfHHVNX17SfCXwf0yWSPW/E0MLarID81vZoAZ2P+8QV/Ovb/D+lWeh6JZaPp8IhtLKBIIYx/CigAfyr5f0rxZfaF4I8X/tF6nYCbVddmWy8O28wOILXfsiz9SNx9ce9b8/jH4sfDXVvBepePPEWna9o/ia7jsrq3isVgfT5pBldjL94DnOfQ/WmtdOrf59BbW8l+W7PpEUUinIBpaBhRRRQAUUUUAFeF/tkf8gD4d/9j9pn/oM1e6V4X+2R/wAgD4d/9j9pn/oM1AHug6UUDpRQB5R+17/ybh4x/wCvWP8A9Hx16hpv/IOtv+uSfyFeX/te/wDJuHjH/r1j/wDR8deoab/yDrb/AK5J/IUAT0UUUAFfMP8AwUbGfhBoeP8AoPx/+iJq+nqq6jp2n6lEsOo2NreRq25UniWRQfUAjrQBhfCT/klnhP8A7Atn/wCiUrp6bDHHDEkMMaxxooVUUYCgdAB2FOoA5T4xf8kk8Yf9gK9/9EPXj3/BPcEfAmbg/wDIXn/9BSvomaKOaF4Zo0kjdSro4yrA8EEHqKh06wsdNg+z6fZW9nDkt5cEQRcnqcDjNAHz1+2x8Pde17TNC8d+EbeS41nw1OZGhiXc7xblcMB3Ksucdwx9Ks+EP2svhnd+F0uvEVze6Rq8UYFzYvau7NIByEKjBGemcV9C4HpXPah4G8F6hf8A2++8I6FdXec+dLp8TOT65K5oA+Xvhbba98dP2lYPizNpVxp3hTQsLp5uFwZSgbYo9TuYuccDpVD9r+/1vSP2q/BeseHrCS/1Gw0mK5it4xlpQk87Mo/4CGr7NtreC2hSC3hjhiQYVI1Cqo9AB0qGbTdOmvo7+awtZLuIbY53iUyIOeAxGR1P50AeC337Wnwwh8ItqVvJqEmsbCF0k2zLKJcfdZvu4z3z+FZf7GfgnxCdV8SfFrxfaSWmp+JJGNrDIMMInfezkHkZO0D2HvXvL+CvBz6t/az+FNDbUM7vtJsIjJn13bc5963gqgYAwKAPJdc+Nun6X8eLL4TvoV3Ld3flYvhMojXehYZXGe1etjpVOTSdLk1FdSk02ze9XG24aBTKPo2M1coAKD0oooA+S/2BFI8TfE3I/wCYjH/6HNXvH7QHgp/iD8I9e8LwbPtdxCJLQt2mjYOnPbJXb9Ca7Gw0vTdPeV7DT7S0aU5kMEKoXPqcDnrVs0AfJ37Pn7QXh7wX4Lg8AfE77boGseH0NqrS27sJUU/KPlBIYDj0IAOaytBuLr9oz9pHS/FVlpt1B4J8LbTHLcJjz3VtwHplmxx2VRmvqvXvCHhTX5Vm1zw3pGpyr92S6s45WH4sCa09PsLHTrRLTT7O3tLdBhIoIwiL9AOKAPBv22Ph/q/ivwTpfibw1byT654ZujdRJEMu0TbS+0dyCiNj0Bqp4X/az+HMvglL7xBNe2GuwQhbjTvszM8koHOxgNuCfUjHcV9F7R6Vz954G8F3mpDUrvwjoU97u3efJp8TOT6klck0AfPP7KGga540+K3iT46eItOksYdSLw6TDIDnY2BuBPVQihc9yTX1PTY40jRY40VEUYCqMACnUAfNfxZZvjB+0FonwvtgJvDfhhhqviFg3yySYwkJ9eoGP9tv7taX7d/h+91T4Fedplu8o0q/huZY416QgMhOPQbgfpmvZPDPg7wz4a1HU9R0PSILO81WXzr6Zcl53yTliSe7H8625oYpoWhmjSSNwVZGGQwPUEdxQB8vftD/ABc8E+KP2bjpWg6xaX+r67DbQ2+nQNumR96FlZRyu3BH1xXu/wAGdEu/Dfwo8L6Hfgrd2emQxzKf4X2jK/gTj8Kr6F8J/hvoevnXtJ8GaRaaluLCdIBlD6qDwv4AV2tABRRRQAUUUUAFFFFABRRRQAUUUUAFFFFABRRRQAUUUUAcz8TfBOi/EHwde+F9ehL2l0owynDxODlXU9iD/Ud68I0Xw5+0p8LrJfD/AIYm0LxpocHyWTXrFJ4I+y8svAGOMn2xX07RSSswufM0Xwf+J/xU8SWGr/GvWLC20WxkEsOgaaTsdv8AbPT2JyxxwMV7l8QLPxIvgLULTwJJa2euLbhNOaRVEUbAgDIIIxjPaunopvVWBb3Oa+GsXiuDwTpkfje4t7jxCIj9ulgChGfccY2gDpjoK6WiihiSsFFFFAwooooAKD0NFFAHhf7W/gP4i/EbQNM8P+C3sU0/zml1Fbi6MXmkY2LwOR1P1xXN+H9M/am8P6Ja6No+k/DmzsLSIRW8MRYKij8fxz3PNfTFFCVh3OL+EbfEZvDs/wDwsyPR01f7U3lDTCTF5O1cZz/Fnd+GK5n9ovRvFfjDTtH8CaBaXCaXrN4q65qSFQLa0U7mXk5JbGOAf1r1rApMCk9WhI8y+N/w2HjH4NT+CtCMNlLbJC2nKeEVoSCin0BAx+Nea3fh/wCKXxV1jwXo/jDwWvhfSvDV5He6hePeJL9tliACiJV5Cnk8+vXivpjFGKfW/wAw6CLwAKWiigAooooAKKKKACvC/wBsj/kAfDv/ALH7TP8A0GavdK8L/bI/5AHw7/7H7TP/AEGagD3QdKKB0ooA8o/a9/5Nw8Y/9esf/o+OvUNN/wCQdbf9ck/kK8v/AGvf+TcPGP8A16x/+j469Q03/kHW3/XJP5CgCeiiigAooooAKKKKACiiigAooooAKKKKACiiigAooooAKKKKACiiigAooooAKKKKACiiigAooooAKKKKACiiigAooooAKKKKACiiigAooooAKKKKACiiigAooooAKKKKACiiigAooooAKKKKACiiigAooooAKKKKACiiigAooooAKKKKACiiigAooooAK8L/AGyP+QB8O/8AsftM/wDQZq90rwv9sj/kAfDv/sftM/8AQZqAPdB0ooHSigDyj9r3/k3Dxj/16x/+j469Q03/AJB1t/1yT+Qry/8Aa9/5Nw8Y/wDXrH/6Pjr1DTf+Qdbf9ck/kKAJ6KKKACiiigAooooAKKKKACiiigAooooAKKKKACiiigAooooAKKKKACiiigAooooAKKKKACiiigAooooAKKKKACiiigAooooAKKKKACiiigAooooAKKKKACiiigANFcr8V/Cd1428DX/huz1y40Oa72bb6BSzxbXDcAMvXGOtXPAWg3Hhnwbpfh+41OXVZrG2WFryZcPOR/ERk8/iaXcOxvUma86+FHw31HwR4h8SareeL77XU1q486O3uIyq2g3Mdqku2R82OAOlHj34a6h4n+JPhvxdb+ML7S7fRSpk02KNjHd4ct8xDgDg4+6afYO56NRQOlFABRRRQAUUUUAFFFFABRRRQAUUUUAFFFFABRRRQAUUUUAFFFFABXhf7ZH/ACAPh3/2P2mf+gzV7pXhf7ZH/IA+Hf8A2P2mf+gzUAe6DpRQOlFAHlH7Xv8Aybh4x/69Y/8A0fHXqGm/8g62/wCuSfyFeX/te/8AJuHjH/r1j/8AR8deoab/AMg62/65J/IUAT0UUUAFFFFABRRRQAUUUUAFFFFABRRRQAUUUUAFFFFABRRRQAUUUUAFFFFABRRRQAUUUUAFFFFABRRRQAUUUUAFFFFABRRRQAUUUUAFFFFABRRRQAUUUUAFFFFABRXnPxs1r4paPDpjfDPwzp2uSStIL0XcmzylG3Zj51znLflXl83jr9quGJ5Zvhl4ZjjRSzO10AFA6knzuKVx2Ppaivnf9lv40eO/in4m1i01zQtLt9L06LabuxV9pm3ABNxYg5GTxX0QDmnYlMKKKKBhRRRQAUUUUAFFFB6UAFFch8XPHukfDjwReeJ9YDSRw4SGBPvzynhUH1P5DNeL3vxY+Pul+HE8dat8M9HHhjaJ5bSG4f7bFb9d7ZPHHP3fqBSTA+l6KwPh74q0nxr4Q0/xNosvmWV9EJEz95T0ZT7g5B+lbk7rHE0jsFVRkk9AKb03Ba7D6K+cbD4yfFD4i6xqH/CofBelXGg2EzQ/2nq87Itw6/3ApGP16jJHSul+DXxi1bX/ABrffDzx/wCHE8OeLrSLz0jjk3Q3Ufcpkk5xz1ORn0NCuweh7TRXhfiH4ifEfxL8Ude8G/C+w0BIfDkS/wBo3ur+YyyTMMrEgQjHQjJ9D0rr/gN8RJPiJ4Ll1K/09dN1awu5LHUrZWysc0Z5wT2P/wBahaq4PR2PRc0V5f8AC7x5rXjn4ieLPsMdkPB2izjT7W4VCZbu6HMrBs42L0wBzkHNeoULa4dbBRRRQAV4X+2R/wAgD4d/9j9pn/oM1e6V4X+2R/yAPh3/ANj9pn/oM1AHug6UUDpRQB5R+17/AMm4eMf+vWP/ANHx16hpv/IOtv8Arkn8hXl/7Xv/ACbh4x/69Y//AEfHXqGm/wDIOtv+uSfyFAE9FFFABRRRQAUUUUAFFFFABRRRQAUUUUAFFFFABRRRQAUUUUAFFFFABRRRQAUUUUAFFFFABRRRQAUUUUAFFFFABRRRQAUUUUAFFFFABRRRQAUUUUAFFFFABRRRQA1sZr5i/aM8c658QfF8PwL+G82bm5bbr+oLkpbQj7yFh0GPvevC9zXYftTfFubwPo9t4W8M/wCkeMNe/c2US4zbox2mVvTnhfcE9Aasfs3/AA/8PfDLwq0l/rGn3fiXU8TareNcqzM552Ak52g5+pyaSXNq9kNvl23O8+F3gbRPh74MsvDWhw7YLdf3kpGHnkP3pG9yfy6Vg/DHw98TNJ8c+KtQ8Y+KLXVNCvZ92jWkTszWqb2OGBjXHylRwW6V3ltqWn3EnlWt9azvgnbHKrHHrgGq+k+I9A1bULzTtL1vTb68sW23cFvcpJJA2SMOqnKnII59Kd3e5NtDVHSiiigYUUUUAFFFFABRRQelAHzR+2vm/wDEHwu8PSE/Zr7Xw0q9m2mNRn/vs19E6vZw3mi3VjNGrQzW7xMp6FSpBFfPv7cVnc2el+CvG0MTSQ+HtbSW5KjO2NivP5oB+Ir2LxP458Pab8NLrxp/alq+kixNxDcLICsoK/KFPck4AHXNQ/4TXqNfHH0/U8h/YIvJD8Lda0pmJi0/X7iKH/ZUqhx+efzr6D1Kzg1CwnsbpN8E8bRSrkjcrDBGRyODXhP7D2lTaT8Epta1CM239r6lcagDJxiIhVBPt8hOfQ17PpPibw7rGlzappGuabqFjAWE1za3SSxIVGTuZSQMDmtJ+fZEx627lHwl4a8LfDnwk2maLbxaVo9p5k7B5iVTPzMxZiTj618+fDmZvi9+1lP8SNFt5Y/DHhmzNjBeFCFvJSrrx7fvHPsAueoqhqOuaz+0p4sutLt9YHhz4Y6bceXPKZRHNqjKegyehH4AHnJ4r6U8E6f4S8M6LZ+HPDDadBaW6bIbeCVST3JODkk8knrSje/M/kEusUeIvN4k+Dvxl8a603gnX/Eug+LGjurabRbb7RJFcID+7kXI2gl2+b6deQMHTP8AhK/hf8FNTju7MWnjr4g63KbCwjfe1u85HXHdFJJ9CQPWvq1uhJxjvXgfw63/ABR+N2sfEeVTJ4e8MmTS9ABOVlnH+unHt2B9x6VKX2fL8CuvN/VzuPh4vgj4V+E9F8BXPifRbS+t4FDx3F5HFNcSt8zvtYgncxJ+mK9FVlYBlYMCMgjoRXyF8GfCfhv4gfDj4p+KvG2mWt7rs2r3yS3NwmZbQRxKyBCeU2knp6Adq9h/ZA1XU9Y+AHh661WaWedBLCkkhyzRpIypyevAA/Cr3u/R/eRbl0PXqKKKRQV4X+2R/wAgD4d/9j9pn/oM1e6V4X+2R/yAPh3/ANj9pn/oM1AHug6UUDpRQB5R+17/AMm4eMf+vWP/ANHx16hpv/IOtv8Arkn8hXl/7Xv/ACbh4x/69Y//AEfHXqGm/wDIOtv+uSfyFAE9FFFABRRRQAUUUUAFFFFABRRRQAUUUUAFFFFABRRRQAUUUUAFFFFABRRRQAUUUUAFFFFABRRRQAUUUUAFFFFABRRRQAUUUUAFFFFABRRRQAUUUUAFFFFABSUtFAHmvxM+B/w8+I+vxa74s0u5ur6K3W2R47ySICNWZgMKQOrtzXK/8Mn/AAUP/Mv33/gzn/8Aiq90ooA8y+G3wL+HXw78QnXvCulXNrfmBoC8l5JKNjEEjDMR2Fbfgv4a+E/CHifXPEeh2E0Go65J5t/I9w7iRtzNwpOF5Y9K7KigVgFFFFAwooooAKKKKACg9KKKAKOu6Tp2uaRdaTq1nDe2N1GY54JV3K6nsRXjFr+yr8KIdVF41nqs9qr+YmnS37tbKfp1I9ia91ooAo/2ZZjSDpKW6RWXkfZxFGNqrHt27RjpxXH+GfhH4K8N+AtV8D6Tp9zBomq+Z9rhN3IzNvUK2HJ3DIA6Gu+opWA8MP7KHwVJ/wCRevh7f2nP/wDFVteBv2efhd4J8U2fibw9o11BqdkWMEj30sgXchQ/KzYPDGvWaKdwMrxTpMmueHNR0dL64sDe27wfabcjzIgwwWXOQDzxVL4d+EdL8D+DdO8L6NGVs7GLYrNjdI3VnbH8THJP1roqKAPGvFv7PfhvW/EGqalZ+IPEuh2utSeZrGm6bfeVa3zZ5Lrg9e+PU9K9T8N6Lp3h7QrPRNHs47Ows4hFBCnRFH+fzrSooW1gYUUUUAFeF/tkf8gD4d/9j9pn/oM1e6V4X+2R/wAgD4d/9j9pn/oM1AHug6UUDpRQB5R+17/ybh4x/wCvWP8A9Hx16hpv/IOtv+uSfyFeX/te/wDJuHjH/r1j/wDR8deoab/yDrb/AK5J/IUAT0UUUAFFFFABRRRQAUUUUAFFFFABRRRQAUUUUAFFFFABRRRQAUUUUAFFFFABRRRQAUUUUAFFFFABRRRQAUUUUAFFFFABRRRQAUUUUAFFFFABRRRQAUUUUAFFFFAHlH7S3xMu/hz4Us49Dt4rrxHrd0tjpcEnI3twXI77crx6sK818V6D+0P4D8Iv4+b4mx+ILjT4zd6no01mogMSjLhCBk4GTwF4H4Vb/aeRbr9ov4NWc43QfbZZMHpuDxkfqBX0H4mgiufDWp29wqtDJaSo6noVKEEGpbtBz66/gP7aj/Wpk/CzxhY+PPAGk+LLBTHFfwB2jJyYnBw6fgwIrpwQc47V83fsXWA8Q/sy3ug3U0sUF1cXtpvQ/MiuMErnuN1evfBn4e2Hwy8Gr4X03ULzULdJ3mEt1jflzyOABjitJq0nYmL0O1FFFFSMKKKKACiiigAooooApa5q2m6HpVxqusX0FjY26b5ridwiIPUk18p+Jf2h9R8XfG7wbofgaa8tPCz6wlvPetEUGpHcA6ruHCAEcdfm5xxX1J4s8O6P4q0G40LXrNbzTrnb50LMVDhWDAEgg4yBXzn+0Zpmn6P8bvgnpuk2VvY2cOolYoIIwiIPMj4AHAoj8cb9wl8EvRnvfxM8R/8ACIfD7XfE3liRtOsZJ0Q9GcD5QfYnFfNV9qPxV8NfBnS/jlJ8RdR1K5maC9vdEuEX7CbeVwBGqjlSAy8jFfUXjTQLXxR4R1Xw7eEiDUrSS2dgOV3qRuHuM5/CvnaT4U/GPWPAunfCLXLrw/D4Ps5Y0l1a3kY3U9tG25UEZ4B4H5CpV7/d/wAEeltT1b4y/ENfCnwmHiDT4zJqmqRxW+k24+/JcTgbAB3xnP4V0fwq0fWdD8BaTp/iLV7vV9XWAPe3VzIXdpW5YZPYE4A9BXi8d9o/i74yXfiLULqGHwJ8MYDbRSSH91Je7cO/vsAA+oGOtegeBvjt8PvF/iC30LTby+tru7Bay+22bwJdgdTEzcN/OqXl1/InVb9PzPUR0ooHIooGFFFFABRRRQAV4X+2R/yAPh3/ANj9pn/oM1e6V4X+2R/yAPh3/wBj9pn/AKDNQB7oOlFA6UUAeUfte/8AJuHjH/r1j/8AR8deoab/AMg62/65J/IV5f8Ate/8m4eMf+vWP/0fHXqGm/8AIOtv+uSfyFAE9FFFABRRRQAUUUUAFFFFABRRRQAUUUUAFFFFABRRRQAUUUUAFFFFABRRRQAUUUUAFFFFABRRRQAUUUUAFFFFABRRRQAUUUUAFFFFABRRRQAUUUUAFFFFABRRRQB86/tn6NqdofBvxM0u2kuR4T1NZryOMZbyGZCW+gKYP+9Vz4pftE/Ds/CfUbnw14kttQ1rUbJoLCxhy1ws0i7V3p1XaTk59OK96nijmiaKaNZI3G1lYZBHoRXLaZ8NvAGmax/bGn+DtEtr/duE8dmgZT6rx8p9xilbRxew72al1OL/AGdtBf4W/s9WP/CQxSW81tbTalfoFy8e7MhXH94LgEeoruPhh480D4jeF18R+G3uHsGmeENPF5bbl68fjXR3NvBc28lvcwxzQSqUeORQyup4IIPBHtVfRtJ0vRrP7Fo+m2enWoYsIbWBYo8nqdqgDJptttkpWVi9RQKKBhRRRQAUUUUAFFFFABXzT+1J/wAl/wDg1/2FG/8ARkdfS1Z+oaLo+o3tre6hpVjd3Vo262mnt1d4T6oxGVPA6UfaT7MHs13L6nIrzj9ojxzceCfh5PJpCtL4h1SRdP0aBF3NJcycKQO+3lvwx3r0ftWHrnhPQNa13Stc1PTkub/SXaSxldjiFj1YDOM+5FJq+gJ2Pnr42+AZvAv7Hp8O2AkuJbee2udXlQEtMzSBpnOOoyfyAqP49avoPiC2+Dlj4MvLO71E6zay2SWkis8duqDfkLyqjjP0r6fu7a3vLWW1ureOeCVSkkciBldT1BB4IrkvB/ws+H3hHWJdX8O+FdP0+/lBBnjQllBPIXJO0fTFNPXXvcXT+up2afdGetLQOBiigYUUUUAFFFFABXhf7ZH/ACAPh3/2P2mf+gzV7pXhf7ZH/IA+Hf8A2P2mf+gzUAe6DpRQOlFAHlH7Xv8Aybh4x/69Y/8A0fHXqGm/8g62/wCuSfyFeX/te/8AJuHjH/r1j/8AR8deoab/AMg62/65J/IUAT0UUUAFFFFABRRRQAUUUUAFFFFABRRRQAUUUUAFFFFABRRRQAUUUUAFFFFABRRRQAUUUUAFFFFABRRRQAUUUUAFFFFABRRRQAUUUUAFFFFABRRRQAUUUUAFFFFABTHkRCoZlBY4UE9a5v4n+M9L8A+D7vxNq8d1LbW5VRFbR75JHY7VUD3JAr5Ph8YfELxd+1B8OdV8XaXPoOl3VxJJpOlu5BSIKQXdeu5uOSPoKIrmlYHomz7XoqtqV7a6bp1xqF9MsFrbRNLNK3REUZJP0ArP8H+KPD/i/R11jw1qkGp2BkaMTw52ll6jn0pAbNFAopgFFFFABRRRQAUUUUAFFFFABRRRQAUUUUAFFFFABRRRQAUUUUAFeF/tkf8AIA+Hf/Y/aZ/6DNXuleF/tkf8gD4d/wDY/aZ/6DNQB7oOlFA6UUAeUfte/wDJuHjH/r1j/wDR8deoab/yDrb/AK5J/IV5f+17/wAm4eMf+vWP/wBHx16hpv8AyDrb/rkn8hQBPRRRQAUUUUAFFFFABRRRQAUUUUAFFFFABRRRQAUUUUAFFFFABRRRQAUUUUAFFFFABRRRQAUUUUAFFFFABRRRQAUUUUAFFFFABRRRQAUUUUAFFFFABRRRQAUUUUAQ3VvBcoI7iGOVQwYB1DAEHIPPcV83fHEf8Zg/Cb/cl/rX0sa+ePjNo2sXn7V3wv1S00m/uLC1WX7RdRW7tFDnP33Awv4mhfHH1/Rj+zL0/wAj33VdPtNV0y502/hE1pdRNDNGSQHRhgjI55BPSszwN4P8OeCNCXQ/C2mpp2nLI0ggWR3AZupy5J7etW/EuoT6T4c1HVLWykvprS1kmjto87pmVSQgwCcnAHQ1znwY8Zat458GJr2teFrzwzeNPJEbG6Dbwq4w3zKpwc+lJC6HbUUDpRTAKKKKACiiigAooooASlrnviLrt94Z8Faprum6PPrN3ZQGWKxhzvnI/hGATn8DUPwy8Rah4q8DaZ4g1XQ7jQ7y7jZ5bC4DeZAQxXB3Kp6DPQdaSA6eg15z8P8Ax/r3iT4ieJfDWoeC9Q0ix0hsWupTB/Lvfm2/JlAOnPBNHxS8f674R8TeGdK0rwbf69b6vdCG6urYOVsl3qu9tqNx8xPJHSn2DuejUU1D8tOoAKKKKACiiigAooooAK8L/bI/5AHw7/7H7TP/AEGavdK8L/bI/wCQB8O/+x+0z/0GagD3QdKKB0ooA8o/a9/5Nw8Y/wDXrH/6Pjr1DTf+Qdbf9ck/kK8v/a9/5Nw8Y/8AXrH/AOj469Q03/kHW3/XJP5CgCeiiigAooooAKKKKACiiigAooooAKKKKACiiigAooooAKKKKACiiigAooooAKKKKACiiigAooooAKKKKACiiigAooooAKKKKACiiigAooooAKKKKACiiigAooooAKTFYXjXxh4Z8F6fFqHinWbXSbSaUQxy3DEBnIJ2jHfAJ/CuT/4X18Hf+ig6L/38P+FAHpOO1GBmuL8JfFX4d+LNYXR/Dfi3TdTv3RpFggcliq9T07VpT+OfCMHjJPB02vWUfiCRQyWDPiVgRkYH05osB0dFHasLSfF/hrVvEWoeHdN1i1udW03/AI/LVGJeDt81AG7RXBa78Y/hhoOr3Okax400qyv7V/LnglkIaNvQ8UaP8ZvhXq97HZ6f480Oa4kIVIzchCx9BuxmgDvaKarBuVwR606gAooooATGRSbVpl1cQWtvJcXM0cMMal3d2CqqjqST0FcFF8bPhPNqY06Px9oTXJbaF+0gKT6bvu/rR1A9B2igqKjE0TQiZZFMZG4ODwR65rhNL+M/wt1TxMPDdh400yfVWk8pYVZsO+cbVcjYx9gTS8g8z0AUVBdXVva2kt1cyrDBCjPI7nAVQMkn2xWd4P8AE2i+LtBg13w9efbdOuN3kziJ0D4JBIDgEjIPOMUwNiiiigAooooAKKKKACvC/wBsj/kAfDv/ALH7TP8A0GavdK8L/bI/5AHw7/7H7TP/AEGagD3QdKKB0ooA8o/a9/5Nw8Y/9esf/o+OvUNN/wCQdbf9ck/kK8v/AGvf+TcPGP8A16x/+j469Q03/kHW3/XJP5CgCeiiigAooooAKKKKACiiigAooooAKKKKACiiigAooooAKKKKACiiigAooooAKKKKACiiigAooooAKKKKACiiigAooooAKKKKACiiigAooooAKKKKACiiigAooooA+af+Cg0aSfDjwwki7lbxFCrD1BikzXpVh8D/AISvZws3gHRSxjUk+SeuPrXmn/BQqITfDTw1EWKiTxBEhI6jMUnNFp+yT4XltopP+E48XqWRWwLpOMj/AHaUdn6/ogluvT9T2fwt8Mfh94V1ZdW8O+E9M02/VGRZ4I8OFbqM+9fI/wC0l4d8R6/+1VrU3hOZ49Z0fRINUthHne5iCEqvvgnjvjHevpL4NfBLSPhjrN5qmneI9d1N7qAQtHfzK6qN2cgADniuC0zn9v7VR/1LK5/KOqSvJfP8gv7r+X5o9L/Z8+Jln8T/AIf22sKVi1O3/wBH1O26GGcDn8D1H1x1Bryz4BAf8NefFr/dX/0YtZHxEtbr9nn45wfEHSYX/wCEI8TTeRrNvGPkt5jzuAH4uOP747itH9nK7tr/APau+Kd7ZzJPbXEKSxSIcq6s6kEH0IohrLm8mKS5YuPoYXw38H+GfGH7X/xQs/E+i2mq28H7yKO4XIVtyDI/CvXfGn7OHwm17RbiytvCtrpN0yHybuy3I8T44PXBGex61598Bv8Ak8v4rf7n/s6V9QswHWk0lCPoVd88vU+c/wBjXxVrqr4m+GHia6a71HwpcmGGZmJLQ7iuMnkgFePYivTPh/8AFjQfGvjnxL4Q0yx1OC+8OzNDdyXEaCKQhyh2EMSRlT1A4rxn9lphrP7SfxZ8R2Xz6c05gSVeVZvNOMfghNfUUVvFG7SJGiu/3mCgE/WndtJvsTazkl3JaKKKQzyH9p/wV4z8f+F9K8N+F54obGa/VtYLT+W7W4xwvr3OPYU/xX8F/hPb/DO80ifwvpVlZWtm7fbBEBPFtUnzDL94nvyea9S1K+tdOsZr6+njt7WBDJNLIwVUUDJJJ6Cvl7xX4n8T/tIa7P4M8Bm40vwBbTeXq+tspX7Zg58uMdwR0XvwTgcVNr3ih9m9kQfBHW/E19+xT4seO4uJ57CO+ttOnYkubdYweD143OB6Yx2rJ8dab4Ug/YR0HULSCxj1ARWkttPGFExuzIPMww5Lffz7D2r6p8H+FNF8K+ELPwto9mkWmWsPkrERneD94t6liST65rz6P4D/AAh8N6vJ4ubRFt0sXa98ua6c2luy/MZBGTtGMZ9Biqla7d+34Cjol8zC+Ouuazq/hzwp8KtJkdfEPiyKJb9x963tFUG4dvTPI/OvafDGjWPh3w/YaHpsQis7GBIIV9FUYGffjmvmTR/GE2l+GvGH7SGq6eLi71OQab4ZtZM/u7YPsj+m5huOOuD610SePviz4A1rwje/Ea+0TVdE8UXSWjx2dsYZdOlkAKDPRxzg59DQnf5/0kK34fpuz6MFFIvSloGFFFFABRRRQAV4X+2R/wAgD4d/9j9pn/oM1e6V4X+2R/yAPh3/ANj9pn/oM1AHug6UUDpRQB5R+17/AMm4eMf+vWP/ANHx16hpv/IOtv8Arkn8hXl/7Xv/ACbh4x/69Y//AEfHXqGm/wDIOtv+uSfyFAE9FFFABRRRQAUUUUAFFFFABRRRQAUUUUAFFFFABRRRQAUUUUAFFFFABRRRQAUUUUAFFFFABRRRQAUUUUAFFFFABRRRQAUUUUAFFFFABRRRQAUUUUAFFFFABRRRQB4l+1/8P/FnxC8E6Np/hCygu72y1ZLt0lnWJQixuM5YjPJHFYMOu/tbwxJGvgPwMVRQozdHsMf896+i6KSVgep4v8O9Y/aMuvF1nD448I+FLDQWLfap7K43SoNpxtHnN3x2NJY/D/xPF+1tf/EN7SIeH5tEFmk/nrvMoCcbM7scHn2r2mimtGmBz3xB8JaV438Iaj4Z1qESWd9CUJxkxt1V19GUgEe4rwX9kb4L+NPhd488S3XiKGBtPubYW9ncx3CuZgsmQSoOVyo79K+m6KI+67oHqrHypdeB/jv4R+O/jLxx4D8M6BqFtrcpWNtQu1H7v5TkKJFIOR3rS1u1/a18YWj6NdW3hPwraXC+XPd2kwaQIeGx8zkHHpj6ivpmijokx31ucB8DPhjpXwr8ExaBp0jXNxI/nXt24w08pGCcdgOgFV/hwfiufH/ij/hNEsl8MiZv7CMJi3mPzDjftO77mOtej0U763JtpYKKKKQzwj9r3wf8TPHfhrTfDfgW0imsJJTLqe+7SHzAuNiHcQSuck49BXM+FP8AhqDwtoFpoOg/DXwBZafaRiOGKO5OAB3J8/JJ6knkk5r6dooWlwetji/hFefEa+8Ozy/EzSNJ0vVhcssUWnSb4zDtXDE72+bO7v2HFct+0jp/inxVpGk/D/w7aXSW2vXaxaxqMa/JaWYOX5z95sYA78jvXrtJih62BabHlfxy+Gb+KfghL4J8NJDbS2SQPpsZwqZgI2ofTIGM15vqem/Ej4uat4I0PxB4CuvC+n+HL+K+1W9ubhWWeSJcBYQOSDz+fXivp2jFC0dwtpYReFFLRRQAUUUUAFFFFABXhf7ZH/IA+Hf/AGP2mf8AoM1e6V4X+2R/yAPh3/2P2mf+gzUAe6DpRQOlFAHlH7Xv/JuHjH/r1j/9Hx16hpv/ACDrb/rkn8hXl/7Xv/JuHjH/AK9Y/wD0fHXqGm/8g62/65J/IUAT0UUUAFFFFABRRRQAUUUUAFFFFABRRRQAUUUUAFFFFABRRRQAUUUUAFFFFABRRRQAUUUUAFFFFABRRRQAUUUUAFFFFABRRRQAUUUUAFFFFABRRRQAUUUUAFFFFABRRRQAUUUUAFFFFABRRRQAUUUUAFFFFABRRRQAUUUUAFFFFABRRRQAUUUUAFFFFABXhf7ZH/IA+Hf/AGP2mf8AoM1e6V4X+2R/yAPh3/2P2mf+gzUAe6DpRQOlFAHKfF7wd/wsD4cax4P/ALR/s3+0olj+0+T5vl4dWzs3Ln7uOo615YnwY+MiIqJ+0hqyqoAAGgpwB/22r36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qXn7P3xA1nU9Gm8VfHG916y0rU4NSS0n0RVVpIjxyJuDgsM843HivoiigBFGM0UtFAH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AutoShape 5" descr="data:image/jpg;base64,/9j/4AAQSkZJRgABAQEAYABgAAD/2wBDAAUDBAQEAwUEBAQFBQUGBwwIBwcHBw8LCwkMEQ8SEhEPERETFhwXExQaFRERGCEYGh0dHx8fExciJCIeJBweHx7/2wBDAQUFBQcGBw4ICA4eFBEUHh4eHh4eHh4eHh4eHh4eHh4eHh4eHh4eHh4eHh4eHh4eHh4eHh4eHh4eHh4eHh4eHh7/wAARCAHdAl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r5n1S8/aG8Y/E/wAbaf8AD/x7oek6RoWopaJb39nEWXdEr8H7O5I5PJOaAPpi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A/2V/F3xG1rxj8RPC/xF8QW2s3fhu4tLeN7e2iijVn8/eVKRoWB2L94du1e+UAFeP/AAK/5Kj8X/8AsYYP/SZK9grx/wCBX/JUfi//ANjDB/6TJQB7BRRRQAUUUUAFFFFABRRRQAUUUUAFFFFABRRRQAUUUUAFFFFABRUdykkkDxxTNC7KQsigEqfUAgj8653RtB8RWeqfar7x1qmpW2f+PSaytET/AL6SIN+tAHTUUCigAooooAKKKKACiiigAooooAKKKKACiiigAooooAKKKKACiiigAooooAKKKKACiimXE0VvBJPPIsUUal3djgKoGSSewxQA+iszw94g0LxFZteaDrFhqlsr7GltLhZUDehKkjNW9SvrLTbGa/1C7htLSBS8s0zhERR3JPAFALUsUVU0jUtP1fTodR0q+t76znG6Ke3kDxuM4yGHB5FW6ACiiigAoopu9N23cN2M4zzigB1FFFABRRWaviDQ215tAXV7E6ssfmtZCdfOCf3tmc45HNAGlRRRQAUUUUAFFFBNABRWZB4g0OfXZtBh1ixk1WBPMlslnUzIvHJTOQOR+dadABRRRQAUUUUAFFFFAHz1+zP/AMnAfHf/ALC1l/O6r6Fr56/Zn/5OA+O//YWsv53VfQtABXj/AMCv+So/F/8A7GGD/wBJkr2CvH/gV/yVH4v/APYwwf8ApMlAHsFFFFABRRRQAUUUUAFFFFABRRRQAUUUUAFFFFABRRRQAUUUUAFFFFABRRRQAUUUUAFFFFABRRRQAUUUUAFFFFABRRRQAUUUUAFFFFABRRRQAUUUUAFFFFABWH8Qf+RD8Qf9gy5/9FNW5WF8Qf8AkQ/EH/YMuf8A0U1RU+BlQ+JHwh+y34x1r4S32keI9YLf8IP4nneyuZcnbbTRtgOR2IBz7qT6V9j/ALRMiS/APxhLEyujaRKyspyCCvUGvGf2ZvAuk/Eb9kOTwvqygJcXlyYJ9oLW8oYbJF9wfzGR3rnvDfjvVrT4JfEH4N+OXaPxJ4d0ueO0aQkm5tlHGCeu0Ywe6kelXV2ceyFS+NS8z3L9k2ZIf2cPCUsrqka2cjMzHAUCWTOfasjWf2oPhrY6pPZ2S6zrMVsxW4u9PsWlhjx1O7uPcV5rqms3mi/8E8tNksXeOW6tRas6HBVHuX3fmuR+NXPg78RPFXg74b6PoWh/s9+IZ7RbZHa5inAF07KCZT+753dfpiqnrOXkyIq0I+Z9DeDPH3hrxl4TbxL4Zvf7TslViywqfNVlGShQ4Ib2NU/hd8TfCnxIsb668M3U7mwnMF1DcQmKWJsZ5U84Pr7Edq8R/Ze03xZY/G7xfqU3gLVfCPhrW7f7QlncL+6inDL90gAc5fgCuM/asmufg38VZPFPgHWE0698WWMyanYqM7DwDcBR0JJJB7MGPc1D6ef5lJb+X5H0jbfGTwXeeIPEWh6fNfXs/h21kuNSlt7VnijCDlQw+83UYHUg+hrwX9nH4v6PL8a/G41G41q5/wCEj1aKPSfMt3fy03yBVf8A55gBhx0HNe0/sxeC/D/g/wCFmmvot1FqU2rRre3uoqMm6kYZ69cLkgA9Oe5NcH+ywAfjV8Z8gE/22v8A6HLVJWnby/yJbvC67n0j2rhvip8VfBnw1t4H8TagyXFzn7PZ28Zlnmx3CDt7nAruD0r5f+HdrD4s/bc8cahriLeN4es0h02OYbhBjYu5R2PLnPq5qdXKxWyuejeAP2gvAPi/xHD4cRtS0fVbn/j2t9TtTAZvZSeMn079q8o8R+LvD/gf9tjXdf8AEl+tlYReH0UvgsXYomFVRyWPYV7v8UPhf4a+Idxo91rf2u3u9HulurS4s5FjlBHO0sVJ25AOBjkDHv4jNoOm65+33ONTtY7mOx0mO6hjkUMokWJQrY9QTke4FNayXz/IH8L+X5noPhD9pb4ceIPEtvoDtqukXV24S1bUbQxJMScLg9s8Yz616R488Z+HfA3h6XXvE+pRWFjGQu98lnY9FVRyx9hXh/7fFjaH4Z6Fq3kIL6016BYJsfMisrlgD6Eqv5Ct/wDaOuPhjb+HvC2s/Exr26NpcJcafp9sSzXk2FJUx9HXpnOBzjPPK3XzsHX5Fb/hqv4cxzRtd6f4ltLGRgEvZdNYREHofXH0zXqGv+P/AAzo3w7fx9Nem40FIEuBcWy796MQFIHflhXg/wATPi14i8Y/DfXNL0n4JeIDpE+nS+Ze6oFgihjCE+YFIOSvUYbqBWHpcjyf8E47gyMWK28igk9hfHAofwt9rfiNL3ku56xb/tKfDO78Y6b4XsbrULu61AxJHLDalo1klAKoSOc/MAeOD9K9lPSvLP2Y/C+iaR8D/Ci2+m2nmTWkd7LKYV3PM4zvJ67ucA+gAr1Q1TXK7ERd9Tx/w5/wrT/hpbxB/Zq6iPHX9nr9uLlvIMOI8be2cbP1p3jj9obwF4X8R3Ph9Bqmt6jaHF1Fpdo04gPcMw4yO4HTvXB+Bh/xnp4z99EX/wBBgrntHPxV+AHivxO1r8Ph4v8ADer6i9/9vs8+eAxPDEAkYGOCuASSDyalfDH0/Vltav5fkfQXwr+K3g34lW9y3hm+ka4tMfabS5iMU8WfVT29xkVLbfE7wvcfFO4+Gsct0dft4BcSIYD5WzarcP3OGFeZfAbxt8IvG/xO1TXNC8P3eg+O7m3IvobsujSoNu7C7thIwpJ2huM+te3p4f8AD6a8+vpoemLq8ibHv1tEFwy4xgyY3EYAGM07bE73NMdKKKKBhRRRQB89fsz/APJwHx3/AOwtZfzuq+ha+ev2Z/8Ak4D47/8AYWsv53VfQtABXj/wK/5Kj8X/APsYYP8A0mSvYK8f+BX/ACVH4v8A/Ywwf+kyUAewUUUUAFFFFABRRRQAUUUUAFFFFABRRRQAUUUUAFFFFABRRRQAUUUUAFFFFABRRRQAUUUUAFFFFABRRRQAUUUUAFFFFABRRRQAUUUUAFFFFABRRRQAUUUUAFZHjO1uL3wjrNnaxmWe4sJ4okBxuZo2AHPua16DSkrqw07O545+x/4S8ReC/g1b6H4o02TTdRS8nkaB3ViFZuDlSR+tcl+2N8FNS8dWMHivwXatJ4ltV+zzQxOsbXcDcEZJAyue55BIr6QpKJe9qKPuniHg34X32s/snWPw18TwNpeovYvFIrFXMEomZ0J2kg87Twelcl4H8ZfG34Z+GrbwVrnwmvfFD2C/Z7HUdPux5csY4Xf8pxjjk4PTivpzFLTbbk33ElZJdjw34KaL8VLCfxP4/wDiFLezX2oozWHhu3uhIluo5CqC2wMcKo59STzWN8HPhTrniTxL4n+Ifxi0hBq+sCSztNMkdZFtLQjbjgkA44GDnAJ6mvooUtH/AAwzwH9nnwz4++GPjDWfAF9plxqHgdpWudF1QSIRAW5MbgtuAI9uGH+1WB4K0n4mfDf9oHxXLa+BZda8PeLNWSb+0YrlVFtGXJLkcngOcggdK+naKE3dMVtGhvavnf4leCfHPgf42yfF74c6KniCLUrYW+t6T5wSV8ADehPqETpk5B4Oa+ihSd6XW4+lj5i8Sx/Fn45azoWk3vg2/wDAPhWxvVu9QuLm7/0i4K9EUKFPQkdMc5zxiun0vwX4mh/bB1Dxo2kSjw9Joq28d75iFTIEQbcZ3dj2r3bvQKe1rC7o8W/bB8H+JPGvwysNK8L6W+o3ses29w8SOqkRqrgtliBxkVz37SPgPxleeI/Afj7wroy69P4YYfadJaRVLgFW3Lngn5ccZP3SAcV9Fc0Ukrbd7j3/ACPnHxh4l+M3xS8G3/hfQfhjP4RivrdobvUNXvF4jKnckaBQxZh8oOMDPbqM/Q/APjhf2Jb/AMAXHhy4h8RqJI47Iyx7pAboSAhg23G0nqexr6eoxR0a7jT1T7HJfBzTL/RfhZ4a0nVLZra9s9NhhniYglHVQCOOK6xulLRVN3ZEY2VjwXwr4I8U2v7XfinxldaTLFoF7pK29ve+Ym132xDAGdwPyt1HasHRdW+Nnwj1vXNNvvCOq/EbQbu9a4069gvd9xErfwMG3MAABxgAHOCc8fTFFStEl20Kbvc+cvhb4P8AG/iz4/n4weK/C0XhC0trFray08zK9xOzKV3ybfQM3XBztGOM16RZ658TH+Nl5o1x4bs08CJbBoNUGPNeXYpK/f6biw+52616NRT7CfURelLRRQMKKKKAPnr9mf8A5OA+O/8A2FrL+d1X0LXz1+zP/wAnAfHf/sLWX87qvoWgArx/4Ff8lR+L/wD2MMH/AKTJXsFeP/Ar/kqPxf8A+xhg/wDSZKAPYKKKKACiiigAooooAKKKKACiiigAooooAKKKKACiiigAooooAKKKKACiiigAooooAKKKKACiiigAooooAKKKKACiiigAooooAKKKKACiiigAooooAKKKKACiikNAHL/E3x74b+Hfhz+3vFF69rZmVYVMcZd2dugCjr0J/Cr3gnxPo/jHwzY+I9BuvtOnXsfmROV2nrggg8gggjHtXgHxnkPxK/ac8G/DeONbrSNA/wCJtrCHlMgZCuPptX/tpUn7Il/ceEfGPjL4MatKRJo9691pgbq1ux5x7YKt/wACNEPe3+XyCWn6/M+lqK4r4y+NNQ8B+DH1/TPC954luFnSIWNq7K5DZy2QjnAx6V0PhbUZtX8PafqtxZSWMt3bRzPbSEloSyglDkA5HToKF1A1KKKKACiiigAooooAKKKKAM7xFrWneH9Fu9Z1a7jtbGziMs8rnAVQM/n7d6qeBfFGk+NPClj4m0OSWTT75C8DSRlGIDFTkHpyDXzf+0J4I+KHjfSvFms+L9ag0bwhokdxNpelWXMl55efLllOSOeDyT7Ada9S/ZC/5Ny8I/8AXtL/AOjnojqm/QJaNI6j4mfE3wb8ObKG58V6uloZziCBEMk0v+6i5JHv0rO+GXxm+H/xEvpdP8Oawx1CJdzWlzC0Mu31Ct1H0zXkXwys7b4h/tbeOvEGtwpe2/hgLY6dDMu9ImyV3AHjPyufq1L+2Xp9r4Q1fwZ8U9FtYrTWLHWI4bmeJdpniIJ2vjr90j6MaUfs36g92l0PcPid8RvDPw70u3vvEVzMGupfJtbW2iMtxcP/AHUQcnt+Yqv8Mfif4W+IP2yLRJbyC+sSBd2F9bmC5hz0LIe3uK8p+NN9Y6f+0h8J/EWvSR2+hPb3SJcT8QxXDJ8uSeATlcE/0pPCuoWOr/tmeINa8PXlvPpdl4aSLU7mCQNEZdwIBYcZwB/3yacfPz/ATel15fiex+MfHuieF/EWg+H70XU+pa7OYbO3tow7YH3nbkbUHc11YrwX4HRSfEb4l678Yr9XOnRs2leGUccLbIcSSgdi7Z/WveVoWyHfXQWiiigAooooAKKKKAPnr9mf/k4D47/9hay/ndV9C189fsz/APJwHx3/AOwtZfzuq+haACvH/gV/yVH4v/8AYwwf+kyV7BXj/wACv+So/F//ALGGD/0mSgD2CiiigAooooAKKKKACiiigAooooAKKKKACiiigAooooAKKKKACiiigAooooAKKKKACiiigAooooAKKKKACiiigAooooAKKKKACiiigAooooAKKKKACiiigAqjr2p2uj6NfateyCO2s7d55WPZUUsf0FXq88/aE8I+JPHXwy1Dwr4XvrKyur90Saa6d1UQg5YDaCcnAHpgmple2g1a+p8y/AW/+Mt/4i8T/FXwj4B0/XB4kuXUXF7fpCY0V87FUsCR90Z/2ai+I2r/ABQ8GfGzwz8XvG3gyz8OwtKmn3b2d2s6TRnIbdtY4OwnGf7or68+F3hWDwT4A0bwtbsrLp9qkTOo4d8ZZvxYk/jWT8efh+nxK+GWp+FvNihuZgslpNJnbHMhypOOcdj7E1bfK1boJe9e/U7W0nhurWK5glWWKVQ8bqchlIyCPapuK8XTwP8AFa1+AGleDNK8Vabp/ivTikK6jDJJ5TQISFXJTOdu0dP4a9W8LW2pWfh3TrXWLpbvUYbaNLqdTxJKFAZug6nJ6UmtWJbI06KKKBhRRRQAUUUUAFFFFAHCftAAf8KT8YH/AKhM/wD6CawP2Q/+TcvCP/XtL/6OkrtvidoN14o+Huu+HbKWKK51Gykt4nlzsVmGATgE4/Csz4F+EL/wJ8KdD8J6ncW1xd6fE6Sy25JjYmRm4yAehHalH7Xnb9Qlsvn+h49+zL/xLP2hvjBo9z8lxLfrcordWTe/I9vnX86l/b+kWX4baBpceGuL3XYliTuxCt0H4iui+LXwn8VSfEe3+J3wv1mz0zxGIRBfW14pNvexjgbsd8AD8B0IrO8P/Cn4ieMPiPpXjT4xatpLw6K3mabo+mBjAsv99t30B6knA6DihK/Kn0t+A27Sk+/6nsOp+FtC8SeFoNE8SaTaanZiJA0NxGGUMqjkeh968c+N1jpPhXwxpvwh+Gmk2Wk6t4yufsrfZl2tDbf8tpmPUjbkZ9zjpX0EflHAryX4b+CtfuPi94m+JHjK1jguZB/Z+h2+8SG3tFOS+RwGc/j19ab1l5dSVdLzOI1N/EF38U9O+Bfw/wDEFx4R0Pw7oqXF7eW0KvPK2BtUFvXcCfUk11f7O/jHxPeeKfGXw68ZXy6pqnhe5jEWohAhuoJQShZRwGAA/wC+vbmt8SfA3jfRPjJH8VPh3Y6fq9zdaf8AYNT0y7n8nzAMbZEfpkbV49vfjW+APw/8QeHdW8UeNvGclt/wkvii5WW4t7Z90VrEgISMN3Iycn2FEXfV+d/W+gSXbyt+p63RRRQMKKKKACiiigD56/Zn/wCTgPjv/wBhay/ndV9C189fsz/8nAfHf/sLWX87qvoWgArx/wCBX/JUfi//ANjDB/6TJXsFeP8AwK/5Kj8X/wDsYYP/AEmSgD2CiiigAooooAKKKKACiiigAooooAKKKKACiiigAooooAKKKKACiiigAooooAKKKKACiiigAooooAKKKKACiiigAooooAKKKKACiiigAooooAKKKKACiiigAo70Vn+I9SXR/D+o6s0ZlWytZbgoDgsEQtjPbOKTdkBoUV8y+H/2ofEniHTRqWhfBPxRqlmWKCe0ZpULDqMrGRXS+Bv2kNJ1bxlaeEfF3hHXvBWq3uFtRqkRWOVicKuSAQT2OMH1ppA3Y914opFORS0AFFFFABRRRQAUUUUAFFFFABQK5X4neOtC+HvhG68R+ILpYoIVPlxZ+eeTHyxoO5P/ANek+EnjFfH3w70nxelibBdRjaQW7SbymHZfvYGfu56ULW/kD0OrpOK8g8d/GDWrLx/c+B/AXgO58Y6vYW63Opbb1LWK2RhkDc/BbBHHvxXU/B74iaf8R/C76tZ2lxYXVtcPaX9jcD95bTp95Djr7GhaoHoduaK8+8M/ESXxH8V9e8IaVpCS6XoMMa32qm4wPtT8iBU284XJJyMEEYr0EdKA6gaBRRQAUUUUAFFFFABRRRQB89fsz/8AJwHx3/7C1l/O6r6Fr56/Zn/5OA+O/wD2FrL+d1X0LQAV4/8AAr/kqPxf/wCxhg/9Jkr2CvH/AIFf8lR+L/8A2MMH/pMlAHsFFFFABRRRQAUUUUAFFFFABRRRQAUUUUAFFFFABRRRQAUUUUAFFFFABRRRQAUUUUAFFFFABRRRQAUUUUAFFFFABRRRQAUUUUAFFFFABRRRQAUUUUAFFFFABXP/ABK/5J34l/7BN1/6Kaugrn/iV/yTvxJ/2Cbr/wBFNUVPgZcPiR8rfslfHL4Z+APhBb+H/FWvSWOoreTymJbKaUbWOQdyKR+tP+L3jXw38f8A4ieCfC/w7ke6msL77Zc6lNEbcRRArkLvwxPGcY64rqv2IvBvhHW/gXbX2seF9E1G6N/cKZrqxjlcgNwNzAnFZf7a/gzwP4T8Dad4o8N6Zp/h/wATW+pRCxk06NYHk5y3ypjOMA57fjWkmlJN+RnFaO3me8/GOf4gW/gmR/hlaWl34g89Asd0UCeXzuPzsBnp3rpPCzarJ4e059dSOPVDbRm8WMjaJdo3gY4xnNVPAl7fX3gfQ7/VvkvrjT4JbkHjEjRgt+pNbox1BzSas2gWqQtFFFAwooooAKKKKACiiigD5j+N3wVe/wBL8b/EDxt4lvNcmtrW6l0XT8lLexjwfL47sBj0GfWvQv2Qz/xjl4R/69pP/Rz1v/H/AP5In4w/7BM//oNYH7IQz+zl4R/69pf/AEc9ENpL0/UJfZfr+h52vifTPg3+0X451Txut5aaR4lhhuNP1BbV5UdkX5osqDg5J49hVH4deJr7wB8IvH/xIutPuLS48Va9Nc6BYzoVlmaU4i+XryST9B7ivqeaON0AkRXGQcMM8g8V4M//ABdf9oor80vhX4ftnpmO51NhyPfyx+o96lK1o+Vvl/WgN/a/q53PwC8FjwH8O7Sxv2V9Zv3a+1WYn5pbmX5mye+OF/CvRBXyR4H8HWnxpm+InjXxfqOqHUdN1S4sdF8m9kiXTlhXKsiqcZ6ZyPXuc169+yX4q1fxf8FdL1HXLh7q+glmtHuHOWmEb7QxPc4xzVLX8BW5fvsetCiiigYUUUUAFFFFABRRRQB89fsz/wDJwHx3/wCwtZfzuq+ha+ev2Z/+TgPjv/2FrL+d1X0LQAV4/wDAr/kqPxf/AOxhg/8ASZK9grx/4Ff8lR+L/wD2MMH/AKTJQB7BRRRQAUUUUAFFFFABRRRQAUUUUAFFFFABRRRQAUUUUAFFFFABRRRQAUUUUAFFFFABRRRQAUUUUAFFFFABRRRQAUUUUAFFFFABRRRQAUUUUAFFFFABRRRQAVQ8Q6ausaBqOkySNEl7ay27OoyVDqVyPpmr9FJq6sNOzufMulfsmnSbQWel/Fzxfp9sGLCG1fykyep2qwGa3PCv7Lvhax8RW2u+KvE3iDxhc2rB4I9TuMxBgcgkck49M4+te/ZFFO+txHE/GP4fw/EfwW3hmbV7vSI2mjl+0WoG8bM8c9ua6TwvpI0Pw7p2jrcSXK2VtHbiaT70gVQNx9zitKigAooooAKKKKACiiigAooooAxfG+gR+KfCGq+HJ7h7eLUbV7Z5UGSgYYJANUvhX4Pt/APgHSvCNreS3sOnRtGk8ihWfLs2SBwPvV09GRR3AoeILfULnRLy30m5itb+SB0t5pFLLHIQQrEDrg849q5f4NfD+1+HXge20CO6N9dl3uL69ZcNdXDnLyHr9ByeAK7fNGRQDPDNX+BniK113xFP4F+I0vhnSfE0rS6pYHTEuMOwIdonLAqWyfpnrwK9P+Gng3S/AXgvT/C+jhza2Sbd7/fkY8s7e5PNdJkeoooWisAUUUUAFFFFABRRRQAUUUUAfPX7M/8AycB8d/8AsLWX87qvoWvnr9mf/k4D47/9hay/ndV9C0AFeP8AwK/5Kj8X/wDsYYP/AEmSvYK8f+BX/JUfi/8A9jDB/wCkyUAewUUUUAFFFFABRRRQAUUUUAFFFFABRRRQAUUUUAFFFFABRRRQAUUUUAFFFFABRRRQAUUUUAFFFFABRRRQAUUUUAFFFFABRRRQAUUUUAFFFFABRRRQAUUUUAFNdlVSzEAAZJPpTq4f486tcaJ8HPFmp2hZbiLS5hGy9VZl2g/hnP4VMnZNjirtI8o1741eO/G/jLUPCXwR8P2V/Hp7GO81u/bFvG+cfJ2PPTOc4PFZeveNf2kvhZZf8JD4503w94q0CNh9rbTxtkt1J+9wq4+pUiuz/Yh0a00v4AaTdW6L52oyy3M792beVGfoFFezavp9nqul3Wm6hbpcWl1E0M8TdHRhgg/gatxcdFuSmpb7GX4C8VaT408Jaf4m0OYy2F/F5kZYYZT0KsOzAggj1FbwNcrp3gzSvD3gW68K+DLaPQoGt5UtzAzfuZHUjzM5LZBwc5zxWf8ABLwp4o8HeDDpHi7xTN4m1H7TJL9tld2OxgMJlyTxg/nRpdgr2R3VFAopDCiiigAooooAKKKZPLHDE0ssipGilmZjgADqSaAOW+K3jnSfh74Hv/E+rP8Au7ZMQxA/NNKeEjHuT+mTXEfspfErXvij4E1HXvEENpBcQ6lJbxpboVAQKrAHJOT8x5rjNMjk+PHxNu/FF0jN8PvCbSRaVE6/LqN4B80xHdVwMfh/tVP+wL/yTLxBn/oYJ/8A0BKUOt+1/wAQmtFbv+hreKfG3xI8X/FvWfAnw1vtJ0a38PW6SX+oX1v5/myuMrEFPAHv1611fwA+IWpeO/Dupx+ILG3stf0PUJNN1KO3JMRlj/jXPQH+lcNqmn+NPhj8bvE/i7RfBd74s0PxRDEzJYSqs1tcIMYYN/CSTz7+1c1bDxX8L/hNrt1f2yW3j34ia7K1jp0L7zbSTH1HXYpJPpkUo6R+X43Br3vn+Fj1L4Z+NNf8dfFbxRLp11GngrQiNOgAgUm8vBzI/mdQqfdwOuRXrQ6V5P4K1T4c/BzwvovgHVfFelWGoxwhpVuJwJJZnOXdvTLE4z2xXqkE0U0KSwyLJG6hkdDkMD0IIq7WEn1fUkooFFIYUUUUAFFFFABRRRQB89fsz/8AJwHx3/7C1l/O6r6Fr56/Zn/5OA+O/wD2FrL+d1X0LQAV4/8AAr/kqPxf/wCxhg/9Jkr2CvH/AIFf8lR+L/8A2MMH/pMlAHsFFFFABRRRQAUUUUAFFFFABRRRQAUUUUAFFFFABRRRQAUUUUAFFFFABRRRQAUUUUAFFFFABRRRQAUUUUAFFFFABRRRQAUUUUAFFFFABRRRQAUUUUAFFFFABWJ470OPxL4N1nw/LgJqNlLbZPYuhAP4Eg1t0hpSV1Yadnc+XP2RPiFp3hDSL74S+Or2DQ9d0a8kW3W9cRJNGzZwrNgE5JIHcEYr1b4z/GLwl4B8HX19JrdjNqrQsthZwzLJLLKRhDtGSFzgknitD4m/CDwB8RmSbxToEVxdRjCXUTtFMB6b1IJHsciub8H/ALNfwk8MavHqtr4ee9uojuiOoXDXCoexCt8v4kGm7yWolaOxofs7634yvPg7Z+IviVdxLfTq91veIRGO2xlWkAwAcAt24IrvfDHiLQ/E+nf2l4e1ay1Wy3mPz7WUSJvHUZHcZFWdV0+31PS7rTLyLfa3ULwyoGK7kYYIyORwe1Yvw58DeG/h9oB0LwrYPZaeZmm8tp3l+dsZOXJPYflRu2JKyOmooooGFFFFABRRRQAVx3xl8M6r4y+G+s+GNF1JNNvdQhES3D7gqqWG4HHOCARx612NBpNXVgTsfLGh/Bn9oDwt4Yj0TRfi1o9lpVpCyx20ViMBeSeTFkk5PJPeub/YY0H4hTmTWLPxdbQeFrbV549S0swgvcy+UBvDbcjkoeo+7X2PNGJYnjYZVwVIz2Nc38O/AfhrwBplzpnhewaztbm5a6lRp3kzIwAJy5JHQcDimnq2xPax0r/KpJxgcmvBfAAPxS+O+rfECVRL4c8Ks+laFk5SW5H+unXsfQH0x6V7dr+n/wBraLeaYbie2W7geFpoGCyIGBBKk5weeDWZ8PvCGkeB/CNj4Y0KFo7Kzj2oXILOScszHuSSSaSWtxvax86fA3w/4e8X6R8X9X8ZWNpf6s2sXdvcSXUYd4IUQlNpP3QOcY/u+1ehfsWXuoXvwD0k38ksggnnht2k6mFZCE/DFafjL4B+CfE3iS+1ySfW9Ll1LH9pw6bftBDe4/56IOD7+tejeG9F0zw7odnoujWcdnYWcQighToqj+f1oi7L5IHv8zSFFFFMAooooAKKKKACiiigD56/Zn/5OA+O/wD2FrL+d1X0LXz1+zP/AMnAfHf/ALC1l/O6r6FoAK8f+BX/ACVH4v8A/Ywwf+kyV7BXj/wK/wCSo/F//sYYP/SZKAPYKKKKAOc+JPjDTfAvg+88S6qsskFuFVIolzJNIxCpGo9SxArD1n4jyaVL4T0m58OXbeJPERUjSo5VZrVAAZXd+m1AfxNY/wC1P4P8U+Nvhf8A2P4PRH1ZNQt7mMPMsYAjbdnLccHFeeeKvh98Zr3xT8LfEdncL/aOjabHa6/cm9jDszOpmHP3sgHkdaAPpW4uIba3kuLiRIYYlLySO2FVR1JJ7V88+NP2s/B+n6vLo/g/QdV8X3kbFd1oNkLH/ZbBZvqFx71kft9eMNUs9B8P/D/RZjFP4jnP2ko2GMSsqqnHZmbn/dx617H8Evhf4f8Ahn4Os9I02yt2vhGpvb3yx5txLj5iW64z0HYUAeRaF+15o8eqxWPjjwLrfhdZWAWdiZVHuylUYD6Zr6L07WdP1TQota0q6hvrGeDz4JYnysi4yCDWN8UPAmhfEHwle+H9cs4pUniKxTFB5kD4+V0PUEGvP/2Vfh345+GPgnUPD3irUdLvrdpzNp8NtM7+TkHerFlAAJAOBnGWoAwtB/afstV+Gvi/xqvg+4ij8NT28L2xvgTP50mwENs+XHXoa9b+EXjSP4hfD7TPF0Onvp6X6Mwt2k8wphiv3sDPT0rzrw78P/F2j+C/HWpf2Poc3ifxXd+ZHpu8Czs0H7uMFtuGKAlzgDJGBzzXo/wk8JL4F+HWjeFVuBcPYW4jkmVdokcnLMB2GSaAOqooooAKKKKACiiigAooooAKKKKACiiigAooooAKKKKACiiigAooooAKKKKACiiigAooooA4PxV8VPDfhfxh/wAI5rf2i2cwpKtwE3R4bPXHI6eldXoeuaRrlsLnSNStb2Ij70MgbH1HUV8uftTf8lWf/rxh/wDZq8y07UL/AE24Fxp97cWkynIeGRkP6GgD9AaK+UPCXx68XaUyQ6slvrNsox+8GyX/AL7Xg/iD9a9g8H/G7wTrmyG7uZNHunONl2Pkz7SDjH1xQB6fRUNpdW93As9rPHPEwyrxuGU/iKmoAKKKKACiiigAooooAKKKKACiiigAooooAKKKKACiiigAooooAKKKKACiiigAooooAKKKKACiiigAooooA+ev2Z/+TgPjv/2FrL+d1X0LXz1+zP8A8nAfHf8A7C1l/O6r6FoAK8f+BX/JUfi//wBjDB/6TJXsFeP/AAK/5Kj8X/8AsYYP/SZKAPYKKKKAAgHqM0hAJpaKAPjX9tOJrP8AaT+GOrXS4sCbVSx6ZjvNz/o619lDFeD/ALaPwyv/AB98PrbVNBheXXdAla5t40+9LEQPMUf7Xyqw/wB3Hesn4E/tN+D9Y8N2mk+OtSXQfEVpGIbg3alIpyoxvDdiccg96APo6o4ZYJgWhkSQAkEq2cEHGPzrwj4x/tNeAPC/h26j8M6xb6/r0sZS0htMvGjngM7dAB1x1NZX7Dnw81zw74Y1Pxp4o+0pqviOQSpDMSGWLJbey9mdmJ+gWgD6P2j0pRxQKKACiiigAooooAKKKKACiiigAooooAKKKKACiiigAooooA574j+IJvC3grUdeggS4ktEVljckBssByR9a8K/4aQ1v/oXNP8A+/z175458Px+KfCt9oM1w9sl2gUyquSuGB6fhXkP/DN2l/8AQzXn/gOv+NAGD/w0hrX/AELmn/8Af5qP+GkNa/6FzT/+/wA1bv8Awzdpn/QzXn/gOv8AjR/wzdpn/QzXn/gOv+NAGF/w0hrX/Quaf/3+aj/hpDWv+hc0/wD7/NW7/wAM3aZ/0M15/wCA6/40f8M3aZ/0M15/4Dr/AI0AYX/DSGtf9C5p/wD3+aj/AIaQ1r/oXNP/AO/zVu/8M3aZ/wBDNef+A6/40f8ADN2mf9DNef8AgOv+NAGF/wANIa1/0Lmn/wDf5qP+GkNb/wChc0//AL/NW7/wzdpn/QzXn/gOv+NH/DN2mf8AQzXn/gOv+NAHinxJ8XXPjbxKdcurOK0kMKRbI2JGFzzz9T+Vc1XXfFrwjD4J8XtocF494gt0l8x0Cn5s8YH0rkaACj86KFBYhV5J6AUAbHhzxT4h8OTmbRdXurJicsI3+Vvqp4Neu+EP2iNUttlv4l0uK9QYzPbfJJ9SvQ/pXnXhL4Z+M/E219P0iWKA/wDLe4/dx49QTyfwr2Lwh+ztpsAWbxNqst43e3tv3afQsfmP4YoA9F8GfEzwd4qaKHTtWjS8k4W1uP3cpPoAeD+BNdkKxPDXhPw74bt1g0TSLSzAGC6R/vG+rn5j+JrbFABRRSE4FAC0Vw/w7+KPhnx3r2vaLoQvvtWhT+ReefCEXduZflOTkZU+lJ42+KXhjwh410Hwjq4vf7S11gtn5UIaPJbb8zZGOfY0dgvudzRWD4+8WaX4J8Iah4o1oT/2fYRiSbyE3vgsFGBkZ5Yd6f4G8T6b4y8Kaf4m0fzvsGoRebB5ybX25I5HOOlAG3RRRQAUUUUAFFFFABRRRQAUUUUAFFFFABRRRQAUUUUAFFFFABRRRQAUUUUAfPX7M/8AycB8d/8AsLWX87qvoWvnr9mf/k4D47/9hay/ndV9C0AFeP8AwK/5Kj8X/wDsYYP/AEmSvYK8f+BX/JUfi/8A9jDB/wCkyUAewUUUUAFFFFAAa898bfBX4X+Mr57/AMQ+DrC5vJOZLiMvBI59WaNlJP1zXoVFAHmfhD4C/CXwrqEd/pHguxW7iO6Oa5eS4Kn1AkYgH6CvTKKKACiiigAooooAKKKKACiiigAooooAKKKKACiiigAooooAKKKKACiiigAooooAKKKKACiiigAooooA+S/2pv8Akqr/APXjD/7NXCeGfCfiPxLIE0TR7u8GcGRE+QfVjwPzr7H1fwB4W1fxP/wkWqaal7e+Wsa+cdyKF6fL0/Oujt7eC2hWG3hjhjUYVEUKAPoKAPnLwl+ztqM5WfxNq0VnHwTb2Y8xz7FjwPyNeweEvhl4N8MqjWOjQy3Cf8vFz+9kz688D8AK7KigAooooAKKKKACkNLRQBQ0zRdH024nuNO0qxs5rk7p5ILdY2lPPLEDLHk9fWi+0XR769t7690qxuru2OYJ5rdXki/3WIyv4VauriG1haa4ljhiUZZ5GCqv1Jqrp2taRqTMunapY3jL94QXCyEf98k0ATajY2Wo2UllqFnb3lrKMSQzxCRHHXBU8GnWFnaafaR2djawWttENscMMYREHoFHAqcHNFABRRRQAUUUUAFFFFABRRRQAUVBc3dtbANcTxwgnAMjBQT6ZNSq6soZSCD3B4oAdRVPUNT07TlRtQvrWzVzhWnmWMMfQEmrKSK6B0KspGQQcgigB9FVW1CzW/Fg11bi7ZPMWDzR5hXu23rj3q1QAUUUUAFFFFABRRRQAUUUUAfPX7M//JwHx3/7C1l/O6r6Fr56/Zn/AOTgPjv/ANhay/ndV9C0AFeP/Ar/AJKj8X/+xhg/9Jkr2CvH/gV/yVH4v/8AYwwf+kyUAewUUUUAZnizWrTw34Y1TxDqHmfY9MtJbufy1y2yNSzYHc4BrwcftifCjH+r13/wDH/xVeqfH7/khvjr/sXr7/0Q9eK/sH+GPDWsfBBrrVvDukahcDVJ1825so5XwAuBlgTQBvaf+158Irq5SGa41i0VjjzJbIlR9dpJr27wp4j0PxVosOteHdUttS0+bOyeBsqSOo9QfY81g+IfhV8Odd0m402/8F6D5MyFS8NjHFInurqAyn3Br5r/AGGJ7zw/8X/H3gK3vXutHtN8kZJyu+OYRhx7lTz64oA+x6K8e1v9o34caNd+JrTULjUIp/Dk/wBmuo/s4zNLvKbYvm+bkHrgYGa0vgh8bfCvxaj1H+wbXU7STTVVrkXkKqoDFtpDKxH8J44NAHp9FeFeNf2pPht4f1qbRrBdW8RXsDFZP7LthJGpHUbywzj1AIrf+E3x9+H3xI1M6PpN3dafq4GRY6jEIpHx1C4JVj7A59qAOj+L3xH0D4X+GYvEPiNbs2ct0tqv2ePe29lZhxkcYU11GjX8OqaRZ6nbbvIu4Enj3DB2uoYZ/A187/8ABRHn4G2H/Ydg/wDRU1S2/wC058PvCnh/RtBgt9Y168s9Ntku20y3EkUJES5BcsMke3HvQB9HUVwXwj+Lfgv4oWc83hfUHa4tsfaLO5Ty54s9yuSCPcEil+MXxX8LfCuw0+98UC/MV/K0MP2WASHcoyc5IwMUAd5RVbS72LUdOtr+33eTcwpMm4YO1lDDP4EVZPSgDg/it8WvBPwyNgPFuoTWzX28wCKBpCQuMk46DkVwv/DWHwZP/Ma1D/wXyf4V598fIbLxp+2V4H8KXscFzp2l2q3F7DMAYyuWlYMDxgqqZzXsdj4W+AN9e/YLHRvh3dXgODBDHaPJn02jn9KAOt+Gnjrw78Q/Df8AwkHhi6kubDz3g3yRNGd64yMHnuK868eftIeDfDPim88O2ek674jutPz/AGg+lWwkjtcdQzEjp3xXquiaFpHhvR3sPDek2WmW4LSLb2sKxxlyOu0DqcCvn39gOK3m8EeKr6cK+q3GuSC9Zh8/3QQD+Jb9aAPc/hr468OfELwxF4g8M3wurR2KOCNrxOMZR17MMj8xWb8YPiVovw10iwvNSt7m+udRvEs7KytdvnTyN/dDEcDjP1HrXjX7H5Nr8V/jBp+nqsehwa2TbpGAIkfzZQQuOAAAo+mKteC/+LzftK6h4xlxN4T8DE2OlKVOye8P35R2OME/hHQB9H2sjy20ckkTQu6hmjYglCR0OPSpKRelLQAUUUUAFFFFABRRRQAUUUUAFFFFABRRRQAUUUUAFFFFABRRRQAUUUUAFUdc1C20jRr3Vr2TZbWdvJcTN6IilifyFXq88/aPju5fgZ4xSx3GY6XKcL12gZb/AMdzUVHaLY4q8kjwXwH4U179p3Ur3xp451jULHwZDdtFpWj2suwPt4LHt7FupOQMCuv8Xfsq+E7PTzqnw2v9W8L+IrRS9pcRX0jq7joG3EsM9Mgj6Gus/Yzks5P2d/DYtCpKLKsu3+/5rE59+RXsL/dNaTjy6LoTGXNqzxX9lL4nat448NalofisBPFPh25+yagMYMg5CyEdM5Vgcd1z3r0fw9448K+IfEGp+H9G1qC81TSzi+t0Vg0BzjnIx19DXz1+zQPO/ar+LlxZf8eQlZXKn5TJ53+IevoTw54E8J+HfEWqeItF0eK01TVW3X1wruTMc55BJA59AKV7qMn1X4ha112Z0oooooGFFFFABRRRQAVHcOY4XkAJKqTj1qSs/wAR6raaHod9rOoPstLG3e4mbGcIikk/kKmT0Gtz5N+CXgLS/wBoC68S+OviZqF/qc0Opy2NppyXTRJZxgBhgKcgfNgDp8pJyTXTfs9NqPgP9oTxP8H7TWrrVfDNrp4vbKO4k8xrJsp8me3+sOR9D61yHwi8A+MfifqmtfE3wj4g/wCFZaRq9xIsNrpu+VroqxDSyKXCg5zyAOc4A6ne+AUc3wl+PF/8OfGFrb6hrXiGJrmy8SB5HmvVGW2Sbydv3H6dwAc5Bqo6NdNNv6+8mb0b8zS03wzo3xW/aX8e2/jq1Op2Xh63htNNsZXYRxK4+aQAHqTzn3rY/ZY1o6F4V8eaJqWpSy6L4S126tbOe4kLGK2TJ27j2XH611Pj34Pzat44l8beD/GepeENcurb7Lfy20KTR3UY4BZG4DAAYPt+Neb+N/CNnodj4f8A2ffB15dzXHiK5OoeJdQlbdO1sDmSRyOhcrgD2A75pRdly9bW+d9xve/9bHYfs32F34p1nX/jLrcO258QSfZ9HR+tvp8bEKB6bz8x+gPevchXgE3xh1izu9a0X4a/Dk6/4e8HKLW+u/tywAGNeUiUqd5UKfyr1z4a+MdK8eeC9O8UaMX+y3se7Y/3o2BwyN7g5FVp02Qlfd9To6KKKQwooooAKKKKACiiigD56/Zn/wCTgPjv/wBhay/ndV9C189fsz/8nAfHf/sLWX87qvoWgArx/wCBX/JUfi//ANjDB/6TJXsFeP8AwK/5Kj8X/wDsYYP/AEmSgD2CiiigDiPj9/yQ3x1/2L19/wCiHr44/Zs8c/HTw98OzYfDvwBa69o32yR/tUkDufMIG5ciRRxx2719j/H7/khvjr/sXr7/ANEPXln/AAT5/wCSDtn/AKC1x/JaAOO1Txv+134kspNLs/h3aaM86mM3McQiZAeCQ0spA+tenfsq/Beb4V6Nf3+uXcN94k1YhrqWIlliQHIQE8k5JJPc49K9to6UAfEPwf8ABej+MP20fHja7ZQ31lpl/e3Qt5l3I8nn7UJHQ4yTg98V7P8AtZ3dj8O/gTr914a0610q71mWKykls4liY78gsduOdisPxrgf2Zf+Twviz/13uv8A0pr1X9sPwld+MPgTrFnp8TzXlkyX0MSDLSeWfmA99pY/hQBX/ZH+H2j+EvhBouoQ2NudV1a2W8vLooDI2/lV3dcBSOPr615j+3l4Rs/D1loHxQ8Nwppmu2mppHNcW48tn4LI5x1ZWXr6GvQ/2Rvid4f8T/CbR9Gk1S1g1vSLcWl1aSyKkmEyFdQTyCoHI6GvNf24/Glj4wHh/wCFnhC5TV9YuNSWW4jtCJAhAKohI43EtkjsF560Aav7bmrf2/8AsweFtaVNp1G/sboL6eZbSNj/AMer2T4B+AdD8EfC/R9N06xgE09nHNezlAXnldQWLE8kZOAOwGK8e/bh0tdB/Zl8M6PF93T9QsrVef8AnnbSqP8A0GvWPgN8SvDHjD4YaTf2+sWcdxaWUcV/BLKqPBIiANuBPAyCQehFAHg/xQ023+FP7ZPgzWPDMaWVp4keOK8tohtjPmSeVJ8o45yG+ozX1N4x8GeFvGNvb2/ijQrLVorZy8K3KbgjEYJH4V8seL9Ut/jR+2N4WtfC7i90jwqUlur2PmI+W5kYg9wWCoPU19PeP/H3hPwFbWtz4s1iHTIbtzHA0isQ7AZI4B7UAdHaW8NrbRW1vGsUMSBI0XoqgYAH0AqU9KhsbqG8tIbu2kEkM0ayRsP4lIBB/I1MelAHzF43/Zn1nxv8ddV8Y694nht/D97geRZO63RjCBRGSV2gHBycn6U34kfskeCl8K3N54Im1DStcs4jNbO9yZElZRkK2eQTjgg8Grei/HHxB4e/aT1vwB8R7qysNEd3XSLloBCuCcxMzk4IZeMngNXq3xd+JnhTwL4GvtY1LV7RpDbt9kt45VaS4kIO0KoOSCcc9AKAPPv2I/iRq3jz4c3um+IJ2udV0G4W3eZ+XkicExlvVsq4z3xTvEX7Pur2vizVdc+GvxF1DwbFrTFtRtIoPNjZj1ZORg8nHcZ4NYX/AAT88J6hpHw91nxTqUDwv4ivEktwwxvhiDYf6FnfH0r6ZchVLMQAOSfSgD5r+Iun6d8AfggfBvgqS6vPE/ii5Nrbzsc3FxPIAry4HTAOAOxIrSj8S6H+zl8O/CvgK10m88Q+KNRUuthYr+8uJm5klY84Xd8o6khfQE1m/DMf8Lj/AGitW+I0377wz4SY6doRzlJpx96YevUtn3X0qv4lzB/wUB8Pyas2IJdAK6cXPy52yjC++7f+dAHefDH44W/iTxufAvirwvqXg7xO0XnW9pfEFblcEnYwAycAnpyAcHivYa+Y/wBoZ45f2sfg/b6YQdTjmZ7rZ94Qb1Iz7bRL+tfTlABRRRQAUUUUAFFFFABRRRQAUUUUAFFFFABRRRQAUUUUAFFFFABRRRQAVX1C0gvrK4s7qNZIJ42ilRujKwwQfwNWKKT1A+T9AsviR+zf4g1Kx03wtqHjL4eXszXMP2AF7iyJ6gqMkcAA8bTwcg5FausftCeMvGOmTaR8L/hV4pOrTqYheahbiOG2JGNxOduR23ECvprA9KAqjooH0p7qzDrdHk/7M/wrm+GXg64XVrlL3xDqs/2rVLhTn5z0QE9QuTz3JJrV8AePPEXiL4geJPDuqeB9S0XT9KcraanOsgivRuxlNyAdOeGNeh4xRih73FbQBS0CigYUUUUAFFFFABWT4w0SDxJ4V1Xw/dMUg1G0ltZGXqFdSpP61rUUmrqwJ2dz5K+FfxA8RfAHw9J8P/iB4B8S3tnY3Mv9nanpFqJ4p43YsBksBnJJ65GcEVs/D/SfFfxZ/aDsPixrXhnUPDPh3Q7Qw6VBfx7J7pmDjcVPQfOxz04UAnmvpoop+8oP1pdoHanfVN7ia0aXUo69qVnoui3mrahKIbSzgeeZz/Cigkn8hXj37NOk32vS658X/EFvJFqfiqUmxikOWtdPQ4hT8QM8deD617bJHHIhSRQ6kYKkZBoSNEUKihVAwABgAUurG9rHyZ4E8Y6b8Fv+Fk+DfGlvfW+p3+p3F/o6paSSjU0mUqixsqkZyFHJH3vY163+yX4W1fwj8FdL07XbZ7W+nlmu5LdxhoRI5YKw7HGMivV2hidgzRqxXlSRkingYHFNaL8Aer/EWigUUAFFFFABRRRQAUUUUAfPX7M//JwHx3/7C1l/O6r6Fr56/Zn/AOTgPjv/ANhay/ndV9C0AFeP/Ar/AJKj8X/+xhg/9Jkr2CvH/gV/yVH4v/8AYwwf+kyUAewUUUUAZ3ibRrHxF4d1HQdTR3sdRtZLW4VWKlo5FKsARyOCax/hj4B8O/Dnw4fD/hiCaCwMzT7ZZmkbe2MnJ+grqaKACkIyMUtFAHE+Efhd4S8K+ONa8Z6Ra3Eer60zteyPcMyMWfecKeBz6V2rDcMHpS0UAeLeP/2Y/hT4w1eTVp9LutKu5mLTNps/lLIT1JQgqD7gDNdB8K/gf8O/htObzw5oxbUSu0313IZpwPRSeF/4CBmvSaKAOT+J/wAPvDfxI8Pw6F4pt5rixiuVuVSKZoj5ihgDle2GPFeeeM/2W/hP4m1RdRk0690yfYqyfYLjy1lwMbmUgjce5GM9TzXt9FAHI/DL4ceEPhxpDab4T0mKzSQgzSkl5piO7ueT9Og7Cq/xX+F/hL4nWVjZ+LLW4uIbGVpYBDcNEQzDBzt68V21FAFfTbOHT7C3srcEQ28SxRgnJCqABz9AKsUUUAcR8U/hV4I+JdlHb+LNHS5lhBEF1ExjnhHorjnHscj2rz3wx+yb8I9E1WPUJLLUtWMbbkhv7rdFn3VQu76HI9q95ooAjtoIba3jt7eJIoY1CpGi4VVHQADoKzfGWjP4h8Laloaahcacb+3e3a5gAMkasMMVyCAcE4PbrWtRQBy/wt8D6P8ADzwTYeFNEDm1tFOZXA3zOTlnbHUk/wCFY3xf+Enhr4mRWMmrSXthqWnMWsdRsZfLuICeoB6EcA8jgjgivQaKAPLPhd8D/DfgjxLN4qn1PV/EviKSPy11LWJxNLEmMEJx8vHGeuMjoTXqdFFABRRRQAUUUUAFFFFABRRRQAUUUUAFFFFABRRRQAUUUUAFFFFABRRRQAUUUUAFFFFABRRRQAUUUUAFFFFABRRRQAUUUUAFFFFABRRRQAUUUUAFFFFABRRRQAUUUUAFFFFAHz1+zP8A8nAfHf8A7C1l/O6r6Fr56/Zn/wCTgPjv/wBhay/ndV9C0AFeP/Ar/kqPxf8A+xhg/wDSZK9grx/4Ff8AJUfi/wD9jDB/6TJQB7BRRRQAUUUUAFFFFABRRRQAUUUUAFFFFABRRRQAUUUUAFFFFABRRRQAUUUUAFFFFABRRRQAUUUUAFFFFABRRRQAUUUUAFFFFABRRRQAUUUUAFFFFABRRRQAUUUjZwcUALQa85+FR+K3/CS+Jf8AhYCWQ0n7R/xJPIMe7ytzfe2c5xt60nxDPxYHxD8MjwbHYt4X3D+2zMY/Mxv527vm+76UdhX38j0bJ9KUVzHxO/4S8eBtUPgVYD4j8tfsInK7N28Zzu+X7u7rUvw3/wCEq/4QnSz41EI8QeSPt4h27BJk9NvGOnSgZ0VFFFABRRRQAUUUUAFFFFABRRRQAUUUUAFFFFABRRRQAUUUUAFFFFABRRRQB89fsz/8nAfHf/sLWX87qvoWvnr9mf8A5OA+O/8A2FrL+d1X0LQAV4/8Cv8AkqPxf/7GGD/0mSvYK8f+BX/JUfi//wBjDB/6TJQB7BRRRQAUUUUAFFFFABRRRQAUUUUAFFFFABRRRQAUUUUAFFFFABRRRQAUUUUAFFFFABRRRQAUUUUAFFFFABRRRQAUUUUAFFFFABRRRQAUUUUAFFFFABRRRQAUUVneJtXg0Hw9qOt3Uc0lvYWslzKkS7nZUUsQo7nAoYGjRXzl/wANeeAf+hc8Xf8AgCn/AMXUln+1z8PbnU7TTjovieGW6lWKPzbRFGWYAH7/AEyaFqD0PomikTlfSloAKKKKACiiigAooooAKKKKACivIPHf7QXgnwv4on8M21rrXiLVbQE3cOjWZuPs+Ooc5AyO+OnQ4rqvhR8TfCXxM0eXUfDF88jW7hLm1mTy57djnAde2cHkZBweaFqB2tFI3SuO+KfxI8K/DXQ01XxRfNCsz+XbwRIXmnb+6i9/rwPfkUrgdlRXjngn9ojwP4i8UW3hu8tNb8OajeAGzTWbP7OtxnoFOSMntnr0HPFej+NPFOg+DvDtzr/iPUYrCwtxl5HySSeiqByzHsAMmmwNyivAk/ap8BKkN7daD4utNGnfZHqs2lkWze4YE5H0yfavZIPEuh3HhUeKLfUreXRjbm6F4r5jMQGS2fwo2Vw62NmivEdJ/aQ8K3t5YSXfhvxRpehajci1stdu7ILZTOTgfNk4BIPNes+KNd03w54cv/EGqTrDYWNu080mf4VGePUnt7kUPQOtjVornfh34lXxj4O0zxNHpt3psWowieKC6x5gQk7ScEjkYI9jXRUNWBMKKKKAPnr9mf8A5OA+O/8A2FrL+d1X0LXz1+zP/wAnAfHf/sLWX87qvoWgArx/4Ff8lR+L/wD2MMH/AKTJXsFeP/Ar/kqPxf8A+xhg/wDSZKAPYKKKKACiiigAooooAKKKKACiiigAooooAKKKKACiiigAooooAKKKKACiiigAooooAKKKKACiiigAooooAKKKKACiiigAooooAKKKKACiiigAooooAKKKKACkIB60tVtSvLXT7G4vb2ZILeCNpJZHbCooGSSaGBhfEbxXoXgTwhfeJtckSKztIyxUAb5W/hRR3YnAFfP37P8A4M1j4reO3+N3xDtgLfef+Ee01x+7jjB+WTaew7Huct6VnW0eoftP/Fj7VcCeH4YeG7j93GcqNRlHr9R1/urxwTX1jZ28NnaxW1tCkMESBI40XCqoGAAOwojde916Ck7+7955/wDE3xd448P+M/C2leGfB761pepTFNTvBG7CyXcoDErwOCx59K9HHSmluadQhhRRRQAUUUUAFFFFAAawfH+sN4f8Ea3rijLWFhNcgepRCR/Kt41y3xY0ybWfhl4m0m2UtNeaVcwxgd2aNgKio7QZUPiVzyf9hfRbaH4O/wDCTyxiTVddv7i5u7lhl5MSFQCeuMqT9WNYcyw+B/267G00mFLe08W6Q5vI0GFMoV2349SYR/30a6n9h2+huP2etIt0YeZZ3NzBKvdW81mwfwYGuY8ZRtrX7evhKOzHmDR9Fea7K/8ALMFJgM/jIn/fVav+Kktv+AZr4JN/1qfTXpXzLq9vF40/bph03Ul8+x8LaQs8ML8p5rKrbsHjP70f98j0r6ZzXzXpRXRf2+NY+1EIuuaFG1sW/iKpGCB7/umqY/xF8/yKl8D+X5m3+3Hodtd/BG519YkXUtEu4Lq0uQv7yLMioQD1AO4H8B6Va8ReAx8cvh78O9U1XV2trS3FtqV7a+VvW8JRdyE5GON4z/tU/wDbbv4bP9nTXopGw13LbQRD1bzkbH5KT+FbvhbX9I+Gf7Pfh/U/FdwLODTtHtxKpGXZ/LGEUd2J4ApRsk79GvyB3urdmbXxfufDOi/CzW5PEUdqujRWDxtC6ja3ykKij1JwAB3xXgHwa8P+JNQ/YU13TY4p2ub2O7l0+I53NDkHC+xKvj61c8P+GfGP7R2v2virxzDPofw8tZBLpmihiHvsHiSQ9wR39OFxya+oLGztrKyhsrOCOC2gjEcUUYwqKBgAD0AocXZ33YX1Vuh8ceP/ABj4X8T/ALJ3hjwH4evIL3xRdNZWUWlxc3EM0bjeWTqv3Tz/ALX1r034vC58c+MPCvwTtpnaCOKLUfE8qH7tvGBtjJ/22H8q9M8U2fgbwHp2sfEK58P6PZ3VpbvPcXsVlGk8nHTeACSxwOvJIrwCbU/E3gP4C6/8Vp/9H8beN72MpM3zGzhlbEKjPTamSOOCR6ULVv1v89kJRta3mv8AM+srWGK3t4oIUWOONAioowFAHAAqWvmHxDZ+Lvgt4l8C6sPiF4j8S2Wu6lHp+sWmrXHnRl5B9+EYzHjnAyeg5NfTqdKrzBPoLRRRSGfPX7M//JwHx3/7C1l/O6r6Fr56/Zn/AOTgPjv/ANhay/ndV9C0AFeP/Ar/AJKj8X/+xhg/9Jkr2CvH/gV/yVH4v/8AYwwf+kyUAewUUUUAFFFFABRRRQAUUUUAFFFFABRRRQAUUUUAFFFFABRRRQAUUUUAFFFFABRRRQAUUUUAFFFFABRRRQAUUUUAFFFFABRRRQAUUUUAFFFFABRRRQAUUUUAFcF8ePA2ofEb4c3vhPT9Z/siS7kjL3BQuCisCVIBGQcetd7RSauNOx8x+GPgH8ZPDGiwaL4f+Nyadp8APlwQ6QoUZPJ65J9zWtB8Jfj2kyNJ8fZXRWBZf7LUZGenWvoaiqvrcm2ljzf4keBPFPiXxj4U1jR/Gl3otlo8u++s4i+2+G5ThtrAdFI5B616QOlFFIYUUUUAFFFFABRRRQAUhUHg8g0tFAHz1cfBPx54R8V6vq/wf8cWmhWOsSma60zULXzoY5DnLRnBx144GBxk4FdZ8D/hC3gTUdW8T+INcl8ReLdYP+m6g6bFCZB2IvYZA/IcDFes0ULQHrueb3vgTxRN8b7PxxF4zuotAgtTDJoQ3+XI+xl3n5tucsD07VQ+OfwhX4gXOla9o2szeH/FWjvusdRjTdx12OO4z/M9c4r1eilbbyDrc+eU+CfxB8ZeJNJvvjB47s9b0vSZRNBpmnWpijmkHRpDhfT0PUjIya2f2lPgxrfxaTRbSx8UwaNYabukNu9oZRJIcANww6AEY9zXttFNq4LR3PnOH4P/AB5hhWGH4+PHGgCqi6SoCgdABnivW/hN4f8AFfhvww+n+MfFbeKNRNw8gvWgEREZC4TA9CDz712NFO4WPL/jf4G174hX/hvQVktIvCcV+t5rgeRhLcLHykKqBgqW6kkdvStf4yfD60+Ifw3vPCTT/YS4R7WZUyIZEIKHHpxj6Gu5oqbaWC+tz5/sfhj8VPFvinwxc/FPWfDkmk+GJxcW0WkJL5l7MoG2SUuAF6Dge/HOa9/XpS0VVxWCiiikM+ev2Z/+TgPjv/2FrL+d1X0LXz1+zP8A8nAfHf8A7C1l/O6r6FoAK8f+BX/JUfi//wBjDB/6TJXsFeP/AAK/5Kj8X/8AsYYP/SZKAPYKKKKACiiigAooooAKKKKACiiigAooooAKKKKACiiigAooooAKKKKACiiigAooooAKKKKACiiigAooooAKKKKACiiigAooooAKKKKACiiigAooooAKKKKACoriaOCGSaaQJGilnYnAUAZJqWvN/wBpvVrjRPgT4v1C1YrKNPaFWHUeYRGf0Y1M3aLY4q7scAnx28ceLdR1KT4U/DV/EOiabKYpNRubsQi4I6iMHGf1PtXoHwO+K2mfE7R7ySOxuNJ1fTZfI1LTbg5eB+e+BkcHsOnNUv2UNLt9L/Z+8JxwRqvn2f2iTA+8zsWJP5j8q848JudF/by8Sada/u7fVtGW4njXgNIEQ7vrnP5mrtaXL/WhF7x5j6az70tecaNp3xSi+NWr6lqmt2MngGS1C2FioXzo5dseSTsBxuEn8Z6ivRx0qVsmUFFFFMAooooAKKKKAA02RlRCzMFAGSSegp1Q3ltDeWstrcLvhlQxyLnGVIwRSdwPAj8dvGPizXdTtPhL8O38Sabpkxhn1K6uxBFI46iMHGfbnPIOOa7H4JfF61+Id1qmiX+j3Ph/xNo7Bb/TLhtxUZxuVsDIz7enrSeIdV8C/AHwRbwaZ4c1FNNmunEVnpkTXD+YwLMx3tkDjrnjivKv2Vb+P4hfG3xr8WPPs7EXcC2cGlCcNcJGDGBJIB0/1YH1J9OXG17Cle1zvfGfxR8cXnxMvvAXwv8ADuk6pe6RbrPql1qk7pDHuAKxrsOdxBHPr9K6v4I/EVfiL4Yub24059K1XTrySw1OyZ9/kTx/eAbuvpXlVzqGofB/49+MfEGq+GNd1XQfFMcMtrd6XaG4KTIMGNgOhOTj8Kx/Cmra/wDDX4ReMfGV/pk2n+I/HGvSy6Jpco/fK8xxFuXsRkt9APWpi/du+3432Ka963n+Ftz2DwX8QNV8XfFrxHoelWtmfC/h9Ft7i+O4yzXp5KIQdu1RnPBOfrXpo6V5t8HtB0X4Y+A9I8M6jqtjDq91m5u3nnVJLq5k5kYAnLc8fQCvSAeKpq2hKd9RaKKKBhRRRQAUUUUAFFFFAHz1+zP/AMnAfHf/ALC1l/O6r6Fr56/Zn/5OA+O//YWsv53VfQtABXj/AMCv+So/F/8A7GGD/wBJkr2CvH/gV/yVH4v/APYwwf8ApMlAHsFFFFABRRRQAUUUUAFFFFABRRRQAUUUUAFFFFABRRRQAUUUUAFFFFABRRRQAUUUUAFFFFABRRRQAUUUUAFFFFABRRRQAUUUUAFFFFABRRRQAUUUUAFFFFABXA/tCaDN4l+DHivR7ZS08unyPGo6syfOAPqVxXfU1hkEHoamSumhp2dzyH9kDxBY658BPDsdtOjz6dAbO5jB+aN0Y4BHbIwa4P4bNH4s/bY8X+JtNkW403RtOWwa4jO5DKQqlQRx1V/yrqfEX7Nnhe81/UNW8O+JPEnhL+08/b7XSLvyoZ89QV9Dnp09q9E+Fnw78M/Dbw0ND8M2bQxFt880jbpZ3xjc7dz+g7CqveXN/WpFrR5TpE1HT3vmsUvbZrtBloFlUyKPUrnI6j86t1wGk/Czw/pnxf1T4oQXWotrOpWwt5omkUwBQqL8q7c5xGvU+td/QtiuoUUUUAFFFFABRRRQAVQ8Qag2l6Le6klpNeNa27zC3hxvlKqTtXPc4xV+kKg9eaTuCOB+CvxJ0X4q+Dh4h0+3NsyTyQT2krK0kDA8bsdMjB/GvEtSis7f9vfRU8GqiltOc6+tr9wHZJnzMcA/6r8dtd74j/Zx8M3Xia88QeF/EfiPwZd3+ftiaLdmGKbJyflHTPoDj2rrfg/8IvB/wxt7g6DBPPqF3/x9ahdv5lxNznBbsM84AHvTXxKQP4XHud+cY5AIrwTRs/FX9oi71t90nhjwGzWtl/zzn1E/6x/fYOPwBr27xDaXV9od7ZWN81jcz27xRXKruMLMCA4HcjOawfhN4G034d+B7LwxpsjTLBuea4cYe4lY5eRvcn+lSt79v6/AHtbv+R87fDDwXoHxWh+KXivxxbG/1aLVbmytZJJWDWEcSZTywD8pHH/fNeqfsd69qniD4GaTcatcyXU9tNNaLM5y0kcbkKSe/HGfaq/ib4CpeeIta1Hw14413wvZ6+27V7Cx2mK4YghmXP3CQTnHqa9P8C+F9I8G+FrDw3odv5NhZRBI1Jyx9WJ7knJP1qo6L7v+CD/X+kblFFFABRRRQAUUUUAFFFFAHz1+zP8A8nAfHf8A7C1l/O6r6Fr56/Zn/wCTgPjv/wBhay/ndV9C0AFeP/Ar/kqPxf8A+xhg/wDSZK9grx/4Ff8AJUfi/wD9jDB/6TJQB7BRRRQAUUUUAFFFFABRRRQAUUUUAFFFFABRRRQAUUUUAFFFFABRRRQAUUUUAFFFFABRRRQAUUUUAFFFFABRRRQAUUUUAFFFFABRRRQAUUUUAFFFFABRRRQAUUUHpQAE0V89/tNftDaP4G0m80Dwnew6l4sZSn7nEiWHq8h6bh2X88Dr638JdWvtd+GPhnWdTm869vtLt7i4k2hd7tGCxwOnJoSurg9HY6mik3Dj5hS0AFFFFABRRRQAUUUUAFFFFABRRRQAUUUUAFFFFABRRRQAUUUUAFFFFABRRRQB89fsz/8AJwHx3/7C1l/O6r6Fr56/Zn/5OA+O/wD2FrL+d1X0LQAV4/8AAr/kqPxf/wCxhg/9Jkr2CvH/AIFf8lR+L/8A2MMH/pMlAHsFFFFABRRRQAUUUUAFFFFABRRRQAUUUUAFFFFABRRRQAUUUUAFFFFABRRRQAUUUUAFFFFABRRRQAUUUUAFFFFABRRRQAUUUUAFFFFABRRRQAUUUUAFFFFABSEZBFLRQB86ftBfDXwb4G/Z78cXPh7R4oLy9jWS5u3+eaQtOhILnkDPYYFep/AYf8WV8F/9gO0/9FLXOfthc/s6+LP+veP/ANHJXSfAc/8AFlfBf/YDtP8A0UtENpeq/IJbx+ZQ0b4a3mn/ABr1f4iN4rvZ7bULUQLpDIRDCQsa7gd2M/IT90feNejVzNj488KXvjm88D2usRSeIbKLzriyEb7o0wpySRt6OvQ966ahbIOoUUUUAFFFFABRRRQAUUUUAFFczoXjzwprXi3UvCemaxHc61pYze2ojcND0HJIAPUdCaPGfjvwp4OutNt/EmsRafLqk/kWSvG7ebJwNo2g4+8OuBzQB01FUtY1Sx0fSLvVtRuFt7Gzhae4lIJCIoyzYAzwB6VR8F+KtB8ZaDDr3hrUo9Q02ZmWOdEZQxVirDDAHggjpQBt0UUUAFFFFABRRRQAUUUUAFFFFAHz1+zP/wAnAfHf/sLWX87qvoWvnr9mf/k4D47/APYWsv53VfQtABXj/wACv+So/F//ALGGD/0mSvYK8f8AgV/yVH4v/wDYwwf+kyUAewUUUUAFFFFABRRRQAUUUUAFFFFABRRRQAUUUUAFFFFABRRRQAUUUUAFFFFABRRRQAUUUUAFFFFABRRRQAUUUUAFFFFABRRRQAUUUUAFFFFABRRRQAUUUUAFFFFAGb4m0PSfEmi3Gi65Yw3+n3KhZreUZVwCCAfxAqbSNNstJ0u10vTbdLWztIlhghT7saKMKo9gBVvIoJFIDn7TwX4XtPGN14wttGtYtfu4/KnvlB8yRMKMHnHRV/IV0NNJGKXIzQAtFITQCPWi4C0UZpAc9DTAWiiigAooooA5/SPBfhfSPEuoeJdN0W1tdY1EYvLtAfMm6fe59hR4s8F+F/FdxYXHiLRbXUpdOm86zaYHML5B3DB68D8q39wNAIpAVNV02y1XS7nS9Qt0ubK6iaGeF/uujDBU+xFVPCfhrQ/CmjRaL4d02DTdOhZmjt4RhVLEk9fUnNa2RRuGKYC0U3cucU4UAFFFFABRRRQAUUUUAFFFFAHz1+zP/wAnAfHf/sLWX87qvoWvnr9mf/k4D47/APYWsv53VfQtABXj/wACv+So/F//ALGGD/0mSvYK8f8AgV/yVH4v/wDYwwf+kyUAewUUUUAFFFFABRRRQAUUUUAFFFFABRRRQAUUUUAFFFFABRRRQAUUUUAFFFFABRRRQAUUUUAFFFFABRRRQAUUUUAFFFFABRRRQAUUUUAFFFFABRRRQAUUUUAFZHjSSSLwhrMkTtG6WE7KynBUiNsEH1rXrG8cf8iZrn/YOuP/AEW1RU+BlR+JHx5+zj8K/EHxV+Hx8T33xY8YabL9rkt/JgundcLjnJfPevTF/Zi1NWDH41+ODg5wZm/+Lryn9lgfH7/hWR/4Vq/hYaJ9tl41EEy+Zxu6Dp0r2LSB+1j/AGraf2pJ4G+ween2nyw2/wAvcN2OOuM1q99DNbMpft032r+Hfgvoq6Pq9/a3K6pDAbiCdo5JAIn6lSOpANbf7I/xRu/GHhmfwr4od4vFmgYhu0nOJJ4xwsmDySOje+D3rB/4KD/8ki0f/sOw/wDouSsz9ojwtq3gPW9C+PHgiLFzYRxR67axg4uYCAu8j0x8rHtlW7ZqIP4r7N/oi5K6Vt7fqbX7Zmrarpes/DVdM1O9sVudc2Ti3naMSrlOGweRyetZv7dV7rENx8P9O0rW9R0kahqMtvNLZ3DRsQfKHO0jOMnrWP8AtQeKdJ8aaZ8HfEuiTiWyvdaDpzyhzHlG9GB4I9RWn+3Pz4h+Fv8A2Gn/APQoapR0Sf8AN/kK+7/u/wCZpD9mTWox5lt8cPHEco+63nNwfwcVT+Gvjf4hfDL4x2nwp+KGsNr2n6uP+JNrEuTIx6KrMeTk8Hdkg45xX04Pu5r5d/bS2L8RfhPLb8agNZAix97b5sX9cUk/eS7iteL9Ln0hq/iDQ9HntbfVtY0+wmu22W0dzcLG0zcDCgn5jyOnrWmK4r4h/DLwx481XQ9T8QRXT3Ghzm4sjFOUAclSdwxyMotdqoxxQhimoL66hs7Sa6uHEcMMbSOx6BQMk1PXD/HuaWD4LeMpoSVkTRboqR1B8pqmbaTaHFXaR4Z4H0nxp+0Xcap4u1jxrr3hfwct09to+n6PceS0yoceY56Ht1B5yBgCuv8Ag1pnxQ8B/Fa+8Ea5fav4o8GSWvnafrF587W79fLZyc84IxyM7cYya8n/AGavA3xF+I3wk06GHx9eeDvDGnyTQ2kWloRPeSF2Z5HcMMKGbaB/s9B1Pe/CfxN45+Hfxxi+DfjzxDJ4ls9StWuNG1OVT5uQGba5JJwQjjBJwQMHBrRJRlyohu6bY260VvjL+0B4y0HxLq2qwaB4Whigs7GzumgVpnXmZtvUggkZ9u1dP+y74l1VvDfi7QPEusTaivhHWbjT49QunzI9vH90u3cgA8+lXPGPwr8YW/xKvvHnw18VWGi32rW6wanbX9oZoZdoAWRcdGAHT/GvPfF/hW58GeEtO+C+h6xJqXi3x5qL3OuakU2kQk5nl2j7qkDaOecN64qI35Uuu3zuVK17v+lY7P4ALeeOvG3iL4wagZ1srpjpnh+FmIVLSM/NIF6ZdhnPXg17qOleDT/GLw34Ga58G+EvBfiDX9L8KQRwald6ZChhswowQSSNzDBJ9817D4N8SaR4t8NWXiHQ7kXOn3kYkhkxg47gjsQeCKrS3u7C1vruzYooopDCiiigAooooAKKKKAPnr9mf/k4D47/APYWsv53VfQtfPX7M/8AycB8d/8AsLWX87qvoWgArx/4Ff8AJUfi/wD9jDB/6TJXsFeP/Ar/AJKj8X/+xhg/9JkoA9gooooAKKKKACiiigAooooAKKKKACiiigAooooAKKKKACiiigAooooAKKKKACiiigAooooAKKKKACiiigAooooAKKKKACiiigAooooAKKKKACiiigAooooAKxvHH/Ima5/2Drj/ANFtWzQeQRSkrpoadnc+Gv2V/wBoTwH8M/hkfDniKLV3vftss2bW2WRNrYxyWHPFesn9sf4SsMC38Rj/ALck/wDi6+ifJj/55p/3yKPKj/55p/3yKpu+5KVtj5f/AG5dVttd+AnhfWrJZBbX2q21xCJFw2x4XIyPXmvo6KxtdR8MR6ffW6XFrcWgimicZV0ZMEEemK0mjVl2lVKjoMU8VNtGu7v+g77eR+dnxS8E698MvjBoHgxppZvCr65HqGj7+VAd1DLn1GAD9Ae9ey/t930OmXnw41G43GG11SWaTaMnapiJx74Br6sdFY5IBx0pDGrH5lU/UU02opdmD+JvurHzo37Ynws27bex8STzfwxizQbj6D56wvA+keL/AI4fHHTPiV4m8O3nh/wp4eGdKtbxCsk7g7lbBAzzhienAAzX1OYY/wDnmn/fNPAx0oWj5hNaWPO/ix8WNG+HOt+G9J1TT766m8QXJt7drfZtjYMi5fcQcfOOmehr0RCSM0jRq3UA/UU4UD6gazfEulW+u6Bf6Ndrm3vraS3lH+y6lT/OtKik1dWYLR3Pkr4HfEnT/gPp998MPitDe6MbC7ml03UBaSSw3cLnPGwE9TnIH8WDgitD4fzXHxp/aas/ifpunXtr4R8N2TW9jdXERT7bKQ6/KD2/eMfbaM9a+m9Q06x1CMR39nb3SA5CzRK4B+hFTQQxwRLFDGkcajCqgwAPYU763e4mtGl1IdRvLfT9PuL68mSC2t42llkc4CIoySfoBXif7O1ndeNPFHiL406tFKv9sObLQYpVwYbCM4VgOxcjJ+nvXt2o2drqFnLZ31vFcW0yFJYpVDI6nqCDwRRp9la6fZQ2Vjbw21rAgSKGJAqIo6AAcAUratjfY+U/hD4u8OfDWx+K/hvxzqFvper/ANrXV4kV0dr3sUqEJ5YPL5x0GfvCvTv2NdH1LRvgPpMeqQSW8lzNNdRRSAhlikclOD0yOfxr07V/C/h3V72G91XQdMvrqH/VTXFqkjp9CwJFa6rtwBwKa2+5fcD/AFv94o6UUUUAFFFFABRRRQAUUUUAfPX7M/8AycB8d/8AsLWX87qvoWvnr9mf/k4D47/9hay/ndV9C0AFeP8AwK/5Kj8X/wDsYYP/AEmSvYK8f+BX/JUfi/8A9jDB/wCkyUAewUUUUAFFFFABRRRQAUUUUAFFFFABRRRQAUUUUAFFFFABRRRQAUUUUAFFFFABRRRQAUUUUAFFFFABRRRQAUUUUAFFFFABRRRQAUUUUAFFFFABRRRQAUUUUAFFFFABRRRQAUUUUAFFFFABRRRQAUUUUAFFFFABRRRQAUUUUAFFFFABRRRQAUUUUAFFFFABRRRQB89fsz/8nAfHf/sLWX87qvoWvnr9mf8A5OA+O/8A2FrL+d1X0LQAE4HNeDfCvxZ4W8O/Ff4sw+IPEujaRLNr8LxJfX0cDOotkBIDkZGa95IzXl3ir9n34ReKPEN74g17wl9s1K+fzLib+0bpN7YAztSQKOAOgFAHSf8ACzvhr/0ULwl/4Obf/wCLo/4Wd8Nf+iheEv8Awc2//wAXXD/8Mu/Ar/oRR/4Nbz/49R/wy78Cv+hFH/g1vP8A49QB3H/Czvhr/wBFC8Jf+Dm3/wDi6P8AhZ3w1/6KF4S/8HNv/wDF1w//AAy78Cv+hFH/AINbz/49R/wy78Cv+hFH/g1vP/j1AHcf8LO+Gv8A0ULwl/4Obf8A+Lo/4Wd8Nf8AooXhL/wc2/8A8XXD/wDDLvwK/wChFH/g1vP/AI9R/wAMu/Ar/oRR/wCDW8/+PUAdx/ws74a/9FC8Jf8Ag5t//i6P+FnfDX/ooXhL/wAHNv8A/F1w/wDwy78Cv+hFH/g1vP8A49R/wy78Cv8AoRR/4Nbz/wCPUAdx/wALO+Gv/RQvCX/g5t//AIuj/hZ3w1/6KF4S/wDBzb//ABdcP/wy78Cv+hFH/g1vP/j1H/DLvwK/6EUf+DW8/wDj1AHcf8LO+Gv/AEULwl/4Obf/AOLo/wCFnfDX/ooXhL/wc2//AMXXD/8ADLvwK/6EUf8Ag1vP/j1H/DLvwK/6EUf+DW8/+PUAdx/ws74a/wDRQvCX/g5t/wD4uj/hZ3w1/wCiheEv/Bzb/wDxdcP/AMMu/Ar/AKEUf+DW8/8Aj1H/AAy78Cv+hFH/AINbz/49QB3H/Czvhr/0ULwl/wCDm3/+Lo/4Wd8Nf+iheEv/AAc2/wD8XXD/APDLvwK/6EUf+DW8/wDj1H/DLvwK/wChFH/g1vP/AI9QB3H/AAs74a/9FC8Jf+Dm3/8Ai6P+FnfDX/ooXhL/AMHNv/8AF1w//DLvwK/6EUf+DW8/+PUf8Mu/Ar/oRR/4Nbz/AOPUAdx/ws74a/8ARQvCX/g5t/8A4uj/AIWd8Nf+iheEv/Bzb/8AxdcP/wAMu/Ar/oRR/wCDW8/+PUf8Mu/Ar/oRR/4Nbz/49QB3H/Czvhr/ANFC8Jf+Dm3/APi6P+FnfDX/AKKF4S/8HNv/APF1w/8Awy78Cv8AoRR/4Nbz/wCPUf8ADLvwK/6EUf8Ag1vP/j1AHcf8LO+Gv/RQvCX/AIObf/4uj/hZ3w1/6KF4S/8ABzb/APxdcP8A8Mu/Ar/oRR/4Nbz/AOPUf8Mu/Ar/AKEUf+DW8/8Aj1AHcf8ACzvhr/0ULwl/4Obf/wCLo/4Wd8Nf+iheEv8Awc2//wAXXD/8Mu/Ar/oRR/4Nbz/49R/wy78Cv+hFH/g1vP8A49QB3H/Czvhr/wBFC8Jf+Dm3/wDi6P8AhZ3w1/6KF4S/8HNv/wDF1w//AAy78Cv+hFH/AINbz/49R/wy78Cv+hFH/g1vP/j1AHcf8LO+Gv8A0ULwl/4Obf8A+Lo/4Wd8Nf8AooXhL/wc2/8A8XXD/wDDLvwK/wChFH/g1vP/AI9R/wAMu/Ar/oRR/wCDW8/+PUAdx/ws74a/9FC8Jf8Ag5t//i6P+FnfDX/ooXhL/wAHNv8A/F1w/wDwy78Cv+hFH/g1vP8A49R/wy78Cv8AoRR/4Nbz/wCPUAdx/wALO+Gv/RQvCX/g5t//AIuj/hZ3w1/6KF4S/wDBzb//ABdcP/wy78Cv+hFH/g1vP/j1H/DLvwK/6EUf+DW8/wDj1AHcf8LO+Gv/AEULwl/4Obf/AOLo/wCFnfDX/ooXhL/wc2//AMXXD/8ADLvwK/6EUf8Ag1vP/j1H/DLvwK/6EUf+DW8/+PUAdx/ws74a/wDRQvCX/g5t/wD4uj/hZ3w1/wCiheEv/Bzb/wDxdcP/AMMu/Ar/AKEUf+DW8/8Aj1H/AAy78Cv+hFH/AINbz/49QB3H/Czvhr/0ULwl/wCDm3/+Lo/4Wd8Nf+iheEv/AAc2/wD8XXD/APDLvwK/6EUf+DW8/wDj1H/DLvwK/wChFH/g1vP/AI9QB3H/AAs74a/9FC8Jf+Dm3/8Ai6P+FnfDX/ooXhL/AMHNv/8AF1w//DLvwK/6EUf+DW8/+PUf8Mu/Ar/oRR/4Nbz/AOPUAdx/ws74a/8ARQvCX/g5t/8A4uj/AIWd8Nf+iheEv/Bzb/8AxdcP/wAMu/Ar/oRR/wCDW8/+PUf8Mu/Ar/oRR/4Nbz/49QB3H/Czvhr/ANFC8Jf+Dm3/APi6P+FnfDX/AKKF4S/8HNv/APF1w/8Awy78Cv8AoRR/4Nbz/wCPUf8ADLvwK/6EUf8Ag1vP/j1AHcf8LO+Gv/RQvCX/AIObf/4uj/hZ3w1/6KF4S/8ABzb/APxdcP8A8Mu/Ar/oRR/4Nbz/AOPUf8Mu/Ar/AKEUf+DW8/8Aj1AHcf8ACzvhr/0ULwl/4Obf/wCLo/4Wd8Nf+iheEv8Awc2//wAXXD/8Mu/Ar/oRR/4Nbz/49R/wy78Cv+hFH/g1vP8A49QB3H/Czvhr/wBFC8Jf+Dm3/wDi6P8AhZ3w1/6KF4S/8HNv/wDF1w//AAy78Cv+hFH/AINbz/49R/wy78Cv+hFH/g1vP/j1AHcf8LO+Gv8A0ULwl/4Obf8A+Lo/4Wd8Nf8AooXhL/wc2/8A8XXD/wDDLvwK/wChFH/g1vP/AI9R/wAMu/Ar/oRR/wCDW8/+PUAdx/ws74a/9FC8Jf8Ag5t//i6P+FnfDX/ooXhL/wAHNv8A/F1w/wDwy78Cv+hFH/g1vP8A49R/wy78Cv8AoRR/4Nbz/wCPUAdx/wALO+Gv/RQvCX/g5t//AIuj/hZ3w1/6KF4S/wDBzb//ABdcP/wy78Cv+hFH/g1vP/j1H/DLvwK/6EUf+DW8/wDj1AHcf8LO+Gv/AEULwl/4Obf/AOLo/wCFnfDX/ooXhL/wc2//AMXXD/8ADLvwK/6EUf8Ag1vP/j1H/DLvwK/6EUf+DW8/+PUAdx/ws74a/wDRQvCX/g5t/wD4uj/hZ3w1/wCiheEv/Bzb/wDxdcP/AMMu/Ar/AKEUf+DW8/8Aj1H/AAy78Cv+hFH/AINbz/49QB3H/Czvhr/0ULwl/wCDm3/+Lo/4Wd8Nf+iheEv/AAc2/wD8XXD/APDLvwK/6EUf+DW8/wDj1H/DLvwK/wChFH/g1vP/AI9QB3H/AAs74a/9FC8Jf+Dm3/8Ai6P+FnfDX/ooXhL/AMHNv/8AF1w//DLvwK/6EUf+DW8/+PUf8Mu/Ar/oRR/4Nbz/AOPUAdx/ws74a/8ARQvCX/g5t/8A4uj/AIWd8Nf+iheEv/Bzb/8AxdcP/wAMu/Ar/oRR/wCDW8/+PUf8Mu/Ar/oRR/4Nbz/49QB3H/Czvhr/ANFC8Jf+Dm3/APi6P+FnfDX/AKKF4S/8HNv/APF1w/8Awy78Cv8AoRR/4Nbz/wCPUf8ADLvwK/6EUf8Ag1vP/j1AHcf8LO+Gv/RQvCX/AIObf/4uj/hZ3w1/6KF4S/8ABzb/APxdcP8A8Mu/Ar/oRR/4Nbz/AOPUf8Mu/Ar/AKEUf+DW8/8Aj1AHL/srXtnqXxy+ON/p93b3lpPqlk8M8EgkjkXN1yrDgj3FfRtcb8M/hf4F+G/2/wD4QvQ/7L/tDy/tX+lTTeZ5e7Z/rHbGN7dMZzz0FdlQB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AutoShape 2" descr="A chart with text and numbers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55E7226-19E9-0236-BDA4-6D5F76F63E7C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6778CE-6955-4BC6-B6AE-2E9235C29A8C}" type="slidenum">
              <a:rPr lang="en-IN" sz="2800" smtClean="0">
                <a:solidFill>
                  <a:schemeClr val="bg1"/>
                </a:solidFill>
              </a:rPr>
              <a:t>5</a:t>
            </a:fld>
            <a:endParaRPr lang="en-IN" sz="280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81722" y="1752690"/>
            <a:ext cx="10867078" cy="4491063"/>
            <a:chOff x="1324922" y="2170994"/>
            <a:chExt cx="10867078" cy="4491063"/>
          </a:xfrm>
        </p:grpSpPr>
        <p:sp>
          <p:nvSpPr>
            <p:cNvPr id="8" name="TextBox 7"/>
            <p:cNvSpPr txBox="1"/>
            <p:nvPr/>
          </p:nvSpPr>
          <p:spPr>
            <a:xfrm>
              <a:off x="1361553" y="2636169"/>
              <a:ext cx="38384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1. 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 encrypts his </a:t>
              </a:r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     message m, </a:t>
              </a:r>
              <a:r>
                <a:rPr lang="en-US" sz="2400" dirty="0" err="1" smtClean="0">
                  <a:solidFill>
                    <a:schemeClr val="accent1">
                      <a:lumMod val="75000"/>
                    </a:schemeClr>
                  </a:solidFill>
                </a:rPr>
                <a:t>Enc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(m)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46480" y="5442767"/>
              <a:ext cx="38535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6. 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 computes </a:t>
              </a:r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     Dec(</a:t>
              </a:r>
              <a:r>
                <a:rPr lang="en-US" sz="2400" dirty="0" err="1" smtClean="0">
                  <a:solidFill>
                    <a:schemeClr val="accent1">
                      <a:lumMod val="75000"/>
                    </a:schemeClr>
                  </a:solidFill>
                </a:rPr>
                <a:t>Enc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(f (m))) = f(m),</a:t>
              </a:r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     and recovers f(m)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24922" y="2198585"/>
              <a:ext cx="39421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Client (C)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 : m, </a:t>
              </a:r>
              <a:r>
                <a:rPr lang="en-US" sz="2400" dirty="0" err="1" smtClean="0">
                  <a:solidFill>
                    <a:schemeClr val="accent1">
                      <a:lumMod val="75000"/>
                    </a:schemeClr>
                  </a:solidFill>
                </a:rPr>
                <a:t>Enc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, Dec, f()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82229" y="3040924"/>
              <a:ext cx="28184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2. 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 sends </a:t>
              </a:r>
              <a:r>
                <a:rPr lang="en-US" sz="2400" dirty="0" err="1" smtClean="0">
                  <a:solidFill>
                    <a:schemeClr val="accent1">
                      <a:lumMod val="75000"/>
                    </a:schemeClr>
                  </a:solidFill>
                </a:rPr>
                <a:t>Enc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(m) </a:t>
              </a:r>
            </a:p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      to store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072040" y="2170994"/>
              <a:ext cx="2427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Server (S): </a:t>
              </a:r>
              <a:r>
                <a:rPr lang="en-US" sz="2400" dirty="0" err="1" smtClean="0">
                  <a:solidFill>
                    <a:schemeClr val="accent1">
                      <a:lumMod val="75000"/>
                    </a:schemeClr>
                  </a:solidFill>
                </a:rPr>
                <a:t>Eval</a:t>
              </a:r>
              <a:endParaRPr lang="en-US" sz="2400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72406" y="4138721"/>
              <a:ext cx="2305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3. 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 queries, f()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00022" y="5263969"/>
              <a:ext cx="31422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5. 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S returns </a:t>
              </a:r>
              <a:r>
                <a:rPr lang="en-US" sz="2400" dirty="0" err="1" smtClean="0">
                  <a:solidFill>
                    <a:schemeClr val="accent1">
                      <a:lumMod val="75000"/>
                    </a:schemeClr>
                  </a:solidFill>
                </a:rPr>
                <a:t>Enc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(f(m))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651273" y="4682698"/>
              <a:ext cx="29635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4. 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S evaluates f()</a:t>
              </a:r>
            </a:p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sz="2400" dirty="0" err="1" smtClean="0">
                  <a:solidFill>
                    <a:schemeClr val="accent1">
                      <a:lumMod val="75000"/>
                    </a:schemeClr>
                  </a:solidFill>
                </a:rPr>
                <a:t>homomorphically</a:t>
              </a:r>
              <a:endParaRPr lang="en-US" sz="2400" dirty="0" smtClean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2050" name="Picture 2" descr="C:\Program Files (x86)\Microsoft Office\MEDIA\CAGCAT10\j0195384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07522" y="3741740"/>
              <a:ext cx="1456008" cy="1454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3" name="Picture 5" descr="C:\Users\vikas\Desktop\cloud-computing-vector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1384" y="2912435"/>
              <a:ext cx="1708148" cy="1552862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1346479" y="2622620"/>
              <a:ext cx="3838470" cy="403943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353530" y="2603659"/>
              <a:ext cx="3838470" cy="4039437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267027" y="3467166"/>
              <a:ext cx="2962573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" name="Straight Arrow Connector 2048"/>
            <p:cNvCxnSpPr/>
            <p:nvPr/>
          </p:nvCxnSpPr>
          <p:spPr>
            <a:xfrm flipH="1">
              <a:off x="5267027" y="5693419"/>
              <a:ext cx="2953347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257800" y="4572000"/>
              <a:ext cx="2962573" cy="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69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471A8D-3552-5BA7-FFB3-13D02547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89" y="335902"/>
            <a:ext cx="8911440" cy="1280520"/>
          </a:xfrm>
        </p:spPr>
        <p:txBody>
          <a:bodyPr/>
          <a:lstStyle/>
          <a:p>
            <a:r>
              <a:rPr lang="en-US" dirty="0">
                <a:latin typeface="Century Gothic"/>
                <a:ea typeface="+mj-lt"/>
                <a:cs typeface="+mj-lt"/>
              </a:rPr>
              <a:t>HE Scheme Types</a:t>
            </a:r>
            <a:endParaRPr lang="en-US" dirty="0"/>
          </a:p>
        </p:txBody>
      </p:sp>
      <p:sp>
        <p:nvSpPr>
          <p:cNvPr id="4" name="AutoShape 3" descr="data:image/jpg;base64,/9j/4AAQSkZJRgABAQEAYABgAAD/2wBDAAUDBAQEAwUEBAQFBQUGBwwIBwcHBw8LCwkMEQ8SEhEPERETFhwXExQaFRERGCEYGh0dHx8fExciJCIeJBweHx7/2wBDAQUFBQcGBw4ICA4eFBEUHh4eHh4eHh4eHh4eHh4eHh4eHh4eHh4eHh4eHh4eHh4eHh4eHh4eHh4eHh4eHh4eHh7/wAARCAHdAl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L+NXxa8O/CfTdOv/ABBp+sXseoTtBCunQxyMGC7iWDunGPTNeWn9sn4b/wDQreOv/Bfb/wDx+ux+O/8AyVL4Qf8AYwzf+kzV7C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Kvgr8d/CfxY1vUNI8P6Xr9lc2FutxL/AGjbxRgqWAAGyRznnuBXqtfPfwy/5Pe+K/8A2CtP/wDSe3r6EoA8e+O//JUvhB/2MU3/AKTPXsNePfHf/kqXwg/7GKb/ANJnr2GgAooooAKKKKACiiigAooooAKKKKACiiigAooooAKKKKACiiigAooooAKKKKACiiigAooooAKKKKACiiigAooooAKKKKACiiigAooooAKKKKACiiigAooooAKTcKDXyp+3T4y8Z+FPEPgmPwfq9/ZTXH2hmhtmP79laLaGUfe6nj3qW7NDSPqzNJmvPvgH8SLH4nfD2z1+3Kx3qfudQt88wzqPmGPQ9R7H2rzz4ueJvEGn/tX/AA60Gx1a7t9LvbZmubRJCI5TucZYd+gqmmpKJN/db7H0KKKjllighaWaRIo1GWZ2AAHuTVHTPEGg6pO8Gma3pt7Kn3kt7pJGX6hScUDNKiq93fWNoyLdXlvAX+4JZAu76Z61LJLHHG0kkiIijLMxwAPc0APorzX4/wDxBk8E/CHWfFOg3Wnz38CItqHcOjM0iISAD820NnFbnwg8Qv4k+HOgareX0F1qFzp8E12Y2XIkZAWyo+7zniha38geljrqKCRWdq2vaHpJUarrOnWBf7oubpIt303EZoA0CaN3NZms3kcnhq+vLG5jkUWsjxSxOGGQpwQRXiv7HnjO61D4K/214z8SCSUajPH9q1G5C8AjA3MRSWtxPRI9+oqtp1/Y6jbLdafeW13A33ZYJVdT9COKW/v7HT4DcX95b2kI6yTyhFH4ninsMsUVm6Tr+hauWGk61p2oFfvfZrpJcf8AfJNXJru1hljhmuYY5JPuIzgFvoO9AE1B4qjp+saRqM0sOn6pY3csJ2ypBcK7Rn0YA8fjVm8VntZVWQRsUIDehx1pN2QIk3UtecfAXw/4k8OeE7u08UeMYvFV5JfPKl3HKZBGhVQI8n0wT+NdjceJvDdteixuPEGkw3ZOBBJeRrJn/dJzTBGtRTVdGUMrAqRkEHjFRWl5Z3gY2l1BcBThjFIGwffFAE9FFFABRRRQB89/DP8A5Pe+K/8A2CtP/wDSe3r6Er57+Gf/ACe98V/+wVp//pPb19CUAePfHf8A5Kl8IP8AsYpv/SZ69hrx747/APJUvhB/2MU3/pM9ew0AFFFFABRRRQAUUUUAFFFFABRRRQAUUUUAFFFFABRRRQAUUUUAFFFFABRRRQAUUUUAFFFFABRRRQAUUUUAFFFFABRRRQAUUUUAFFFFABRRRQAUUUUAFFFFACNXzB+1p/yXr4MjGf8AiaN/6Ogr6fNfMP7WWT8evgxwf+Qq3/o6Cl9uPqHR+hj+MLe4/Zz+PEPjDT4WXwF4rlEOpQoMrbSkk5A7YJLD2Litf4xXEN3+2H8Kbq2lSWGay3xuhyGUtIQQfSvefiX4O0rx74L1HwvrEe62vIiocY3RP1WRfcEA18QfDOHxbov7UPgnwT4tYyTeGrh7K0kIOXgJd1IPdfm49Bx2pw+KMX0/IJ/A33R6l+0/4psfEXx00f4ZeJfE48P+DbS2W81d/OMf2h2BZYyR7bcfUn0rm/i3pf7Pul+Dm174UeLtO0fxdo4W4sZLO+kL3BUjKENnJIzjGOeOhrpf2h9O0/wV+0no/wAR/FXh2DWPB2p2a2N+81qJ0tpANoYqQeQApHqN2Oau/E74jfs/6P4TM3gfwv4L8TeIrpkjsNPh0pHy7EcuAoIA9Mgk4A9alfDoU/iOn1jw7F+0P+zXoupXQig8QPaC4tLkceXdLlWGeysVOR6EegryCP4ieP8A4taDo3wLjtbiw8QRzSWvie+YYxbwsFJPucfN6n617R48+JE3ws+A2lXE+g6bpXirUbcRWOi2EOIorh+eEHZc5I7nivH9Q+FPjb4UeEdF+NNhe3N74vgne+8SW7MWWWGUhimPVQSG9zkdKt255X2v+P8AW5Kvyq2/6HeftUfC/wAHaD+zQVs9LUTeGLdI9Om3kMhlmiErHBwxbHOa9B/Zg8D+GfDHwx0fVtE04Wt5rOm209/J5jMZX2ZzgnA5Y9K5j49+JrD4jfsha34i8OlriG7toJjGOXjKzxmRWA6FcHP0zXSfsveO/C/ij4ZaLo+iamtzf6RplvFfwbGVoWC7ecjB5U9M0Rv7/e6E9o9tf0O9+I2ur4X8B634hKhjp9jLcKp6FlUlR+eK+dP2dfg74f8AiT4M/wCFmfE6ObxJrOvyyyp9oncJBErlAFCkc/KfoMAV9D/E7QG8UfDzXvDsbASahYSwRk9A7Kdv64rwD9mT4veFvBvw8T4ffELUo/DOu+Hppbd4r0FBKhcsGU4wfvYx7A1C3ZTvZWOp+Gvwr8RfDHVfGdtYatHP4EvLGSTT7KWZnmtptvOARgLjcOvPFeR/sd/Bzw34+8DT6/40S51S0t72WDT7A3DpBF0LvhSMsSf0r1TwN8UPEnxM8aeMJNEji/4V5p+nSRW91JbFZLi42fwsTyPvHp0A9ai/YF/5Iaf+wpcfzFVBb37L8yZOyVu/6HM/CbRIPhd+1/qvgLw5cXKeHdT0gXgs5JS6xOMEYz1x8wB64OK6D4m/DnStZ+Ls/in4xeLtJHhCGDy9H0ma+MAD8ZLAkZ/iPHJOOwqnc/8AKQCLr/yLY/ka4CzbwHfftN+Nv+F8TqJLeUf2LHqUjrZiLPpnB+XZgH5Tls5NC15b+f5jkvit5fkYfxnuvhH4N8Z+E/EHwU1e2h1iDUVF3DYTySRGLjruJHPQjPINeiftrWeoap8TPhfpmm3stldXs89utxEcNGJGjViPfaTXnn7U3if4b6hB4f0v4aaLpy6bp2pJNqGo6bYLDbhyMLHvCjccBj6V6x+046yfHT4MOrAq185BHcboqcdVH1/QG7Xfkz0v4SfA/wAD/DPVp9W8Mw3i3k9oLWWS4nMm4BtxIB6EkDpxxXourD/iVXX/AFxf+RqytVtX/wCQVd/9cX/kaip8LHDdHyF+zVN4gh/ZG8ezeF/OOsLfXJtjFzJny4slf9rGcVh/Bqz/AGZfEfgS30nxZKtl4skiIvrvU7iWKXzznLI5OzGeg/Oun/ZO1jxD4f8A2YvFuteFtMg1PVbPV5pYrWYMVkAji3DCkEnGehrRTxh+zX8TPBMOq+PrXw9peuvFm/jET211HMB821kw7jOSOT71dT4n6L8iVt82ewfs9+D9S8GfD1NCvvFcXiW0ErNYXMeSEgPRAcnIHb61Z+Cnwn0L4U2OqWeh3+o3ialci4lN46MVYDGF2qOPrmvJ/wBhC11C18NeK5ojfjwrJqWdDF3nJjG7cwB7EbOnfNew/CL4oeGfidZ6jeeGvtvl6fOIJ/tMIjO4jPHJyKb3+QLb5nc0UUVIwooooA+e/hn/AMnvfFf/ALBWn/8ApPb19CV89/DP/k974r/9grT/AP0nt6+hKAPHvjv/AMlS+EH/AGMU3/pM9ew1498d/wDkqXwg/wCxim/9Jnr2GgAooooAKKKKACiiigAooooAKKKKACiiigAooooAKKKKACiiigAooooAKKKKACiiigAooooAKKKKACiiigAooooAKKKKACiiigAooooAKKKKACiiigAooooADVC/0bSdQura7v8ATbO7uLVt1vLNArvEcg5UkZU5A6elX6KAExWfNoejTarFq02lWEuoRDEd09shlQezkZH51fMiZxuGadQBWv7Gz1C0e0v7aG6t5Bh4pow6MPQg8GsHQvh74H0K/OoaP4U0axu8586GzRXB9jjj8K6eigDP1HQ9H1G6gu9Q0qxu7m3OYJp7dHeI5z8pIyvPpVue3hnhkhnjSWKRSro6hlYHqCD1FS0UAZ9hoej6fYSWFhpdjaWkhJkggt0SN8jByoGDmq+geFvDvh+SeTQ9E0/TXuMec1rbrGXx0ztAzWxRQAEVz3iTwP4Q8STpca/4a0rUpk+7Jc2qO4/EjP4V0NFFgKen6Xp2n6eun2NjbWtoqlVgiiVUA9No4pNJ0nTdJtja6XY2tjBuLeVbQrGmT1OFAGau0hIHU4oCxSOkaWdV/tY6dZnUdnl/azAvnbf7u/Gce2azvE3gzwp4maN/EPh7TNUeP7j3Nsrso9MkZx7Vu+Ym4ruG4dRnmlyMZoAxk8J+GE0hdHXw9pI05GDLa/Y4zEGHQ7cYz71au9D0i6ntZ7nTLKaWz/49XkgVmg6fcJHy9B0xVwzQiTy/MTf/AHc808MCM54pACjAodVdSrAEHqD3pI5I5ATG6sAcHBzg06nYCjpOj6XpNu1vpWnWdhA7F2jtoFiVmPUkKAM9OawdR+G3gHUdT/tK+8H6JcXZbcZXskLMfU8cmusooAht7W3trdLe3hjhhRdqRxoFVR6ADgVW0fRdH0ZJE0jS7HT0lbdItrbrEHPqdoGTV+igAooooAKKKKAPnv4Z/wDJ73xX/wCwVp//AKT29fQlfPfwz/5Pe+K//YK0/wD9J7evoSgDx747/wDJUvhB/wBjFN/6TPXsNePfHf8A5Kl8IP8AsYpv/SZ69hoAKKKKACiiigAooooAKKKKACiiigAooooAKKKKACiiigAooooAKKKKACiiigAooooAKKKKACiiigAooooAKKKKACiiigAooooAKKKKACiiigAooooAKKKKACoNQuIbOymu7iRY4YY2kkduiqBkmpzXh/7afjY+D/gpfW1vMI7/AFpxYQ4PIVhmRh/wEEf8CFTN2RUVdnzdN4k8V/8ACWN+0clxdS6ND4r+w/Zg52/ZNpU8dMbSFz03GvvjTryC/sLe9tZFlt7iNZY3U5DKwyCPwNfIdr8QPgOv7NJ+F7eL1S5k0sq8n9nXOBdn59/+r6CTH4CvRP2GfHI8U/CFNFuZt9/4ff7I5J5aE5MR+mMr/wABrS2jiuhn2l3/AKR7EvjLww3jF/B661ZnX44xK1gG/ehMBt2PTBBrfFcsngDwknxAk8fJo6DxJLEIXvvOkyUChcbd2zooHSupFR0K6hRRRTAKKKKACiiigArzH9pK98fW3w7ltvhxp9zda1eTLAZbfG+2iOd0g9D2B7ZzXp1Iep9aTVxpnzHr37N2maN8PLrXYfGXiWHxhZWjXj6sdSYBplXcwK9kyD3z7113wR+JGveJP2ZbrxjqX73WdOs7tWlKcTvChKvj34z7g1nftHfDX4ueNF1U+G/HkNvoLwrs0Ly/KMwCjepmUZO45wDxzWj+yj4n8P8AjH4SSeHLXw+mjnRy2m6hpwYsmSDuOTyQ2WznnOaHeUZC0i43PGLL4faTdfsvXXxjnv8AUj46MT6muri+kEiOJeExnbjAx0717f4t+J95ov7N+i+KmTzfEWu6XaRWUAHMl3PEuCB7Fi34Vz5/Zy1aPSZfBsHxP1OLwDNcGV9FFihkC7t3lifdnbnnp+Hes6O+0XxJ8V73xDdNHD8PvhVaG2tcDMct4qYYj12ABQPUD1p6PTo/wSFqtd3/AFY9d+BHgceAfhxYaLO3m6nJm61O4J3NPdScyMT354z6AV3deBaT+0RKz6XqniH4d6zoXhHWblbfTtcluY3Dsx+UyRDmNTyc5Ne9RMrKrKQQRkEd6bu9QWmg+iiikMKKKKACiiigAooooA+e/hn/AMnvfFf/ALBWn/8ApPb19CV89/DP/k974r/9grT/AP0nt6+hKAPHvjv/AMlS+EH/AGMU3/pM9ew1498d/wDkqXwg/wCxim/9Jnr2GgAooooAKKKKACiiigAooooAKKKKACiiigAooooAKKKKACiiigAooooAKKKKACiiigAooooAKKKKACiiigAooooAKKKKACiiigAooooAKKKKACiiigAooooAQ18t+P7V/ir+2Fonhyazll0DwfatcXXmxkxTTHazAZ4IyYlP+6a+paTFJbp9g6MwR4M8If8AQraJ/wCAEX/xNfNttZzfCH9sf/RLN4PDHjCEDbBEfKikY4HAGFxIPwD19Y0lNaO4PVWPN7f4orL8c7n4XDw7eKbe0Fz/AGmX/ctlFbbjHX5sde1ekikxSikHUKKKKYBRRRQAUUUUAFeR/tR6T4/vfAsGpfDq/vodV0y6W5ktbVyrXcQ+8mB94jAOO/Ir1ykYZFJq407Hzh/w1Z4XPhUKmga/J4sZPL/scWTZE/TG/ptz+OO1bn7IPgHxB4R8KaxrXimA2mseI78301oRhoF5Khh2bLMcduK9vFvCJPMEUfmf39oz+dSYp933Jtol2PNf2i/HFx4J+Hc76UGl1/VZBp+jwIMvJcScAgewyfwrkPE3wqutF/ZN1PwLoyvdas1gbi5Zfv3VySJJfrkggewAr3G6sbS6lhmuLWCaSBt0TyRhjG3qpPQ/SrG35cVNtH5jvZryPi7x/wCONB+IX7PfhD4X+Fme68W3E1layaasD+ZaNEMOz5GABjrnoSexr7H0qB7fT7aCRtzRRKhOc5IGKIdNsYbp7qGzt47h/vypEodvqRyatAVV9BW2FooooGFFFFABRRRQAUUUUAfPfwz/AOT3viv/ANgrT/8A0nt6+hK+e/hn/wAnvfFf/sFaf/6T29fQlAHj3x3/AOSpfCD/ALGKb/0mevYa8e+O/wDyVL4Qf9jFN/6TPXsNABRRRQAUUUUAFFFFABRRRQAUUUUAFFFFABRRRQAUUUUAFFFFABRRRQAUUUUAFFFFABRRRQAUUUUAFFFFABRRRQAUUUUAFFFFABRRRQAUUUUAFFFFABRRRQAVh+JPF3hjw1JDH4g8QabpbzgmJbu4WMuB1xk84yK2zXyd+2bpllrXxs+E+kalAJ7K8umgnjJI3o00QIyORwaTeqXcfRn0FD8UPh1NII4/HHh5nY4A/tCIZ/M11sE0NxCk0EqSxuAyOjAqw9QR1rxi6/Zh+Cs1s8f/AAiZhJUgPHeTBl9x81cd+xXdalp3iLx/4Hj1GbVPD+h6iY9PuXfeF+d1Kg9OQoOBxnNNatoltpXPpuiuLi+JfhaT4pT/AA1We5/4SGG3Fw8ZgPl7Cqt9/pnDCu0oH5BRRRQAUUUUAFFFFABRRWH4815vDHhHVNeTTbnUnsoGlW1txmSYjoqj1JpN2Aua1rekaKtu2rala2IuZlggM8gTzJG6IuepPpV8HivhD4uXPxT1/wAf/D3xf8QLNND06/1yGPStE3kvborxsXkHZmyOvPHQV9qeOdbXw34J1nX3AI06wmusHoSiFgP0obtDmYfa5UN8R+MvCfhyaOHXvEmlaZLIMpHc3SRsR64Jzj3rX0+9tNQs4ryxuobq3lUNHLDIHRh6gjg18wfs2fCfw78RPBc/xG+JOnjxBrPiC4llBunYrDEGIAQA8dD9BgCrHwQEnwv/AGkfEPwhtrq4l8O31qNR0qKeQt9nbaGKLntgsP8AgIqkteV7ib0utj3nxd4+8F+ErmC18S+KNK0mecZijubhUZh649Pet+0ura8tIru0uIp4JVDxyxuGV1PIII4Ir5s+EGgaF42+Nvxgu/GWm2urXVtfR2MEd4gfyLbDj5Afu5CryPSpP2WvFNt4V+Bvi3U9Wu2OheH9XvVtJHbOYVwVRT3yTgD1apT0u+1xvR287Hv0XiTQ5vE03hmHVrV9ZghE81mr5kjjPRmHYcj86168a/Zh8O6iNA1H4i+JIyviHxjP9vlVlwYLc/6mIZ5AC4OPf2r2Wm1bQSdwooooGFFFFABRRRQB89/DP/k974r/APYK0/8A9J7evoSvnv4Z/wDJ73xX/wCwVp//AKT29fQlAHj3x3/5Kl8IP+xim/8ASZ69hrx747/8lS+EH/YxTf8ApM9ew0AFFFFABRRRQAUUUUAFFFFABRRRQAUUUUAFFFFABRRRQAUUUUAFFFFABRRRQAUUUUAFFFFABRRRQAUUUUAFFFFABRRRQAUUUUAFFFFABRRRQAUUUUAFFFFACGvkn9trTp9X+MXws0u11CfTZ7ud4Y7uA4kgZpYgHXkcjOa+tjXzP+1x4a8bah8Sfh94o8I+E73xCuhSvcTxQEAZEkbBSe2dp7Gl9qN+41sybVv2cvHF9ps1rJ8fPGdwkqFWiuJ5WjcHsw8zkVQ/ZP1e+8C+P9Z+Beu6bpyXtirXcGoWUez7WMKcyd2JVlwfbHatiX4x/HKSJo4P2etRjlIwryajlQfUjYP5in/s8fDLxuvxJ1n4tfE0W1rr+pRGG3sYGBECHaCTgkDhQAMk9cmqje/kTLbzPcE8N+HV8Qt4kGhaYNadPLbUPsqfaCuANpkxuxgAYz2rXrzeDxL8RG+Odz4bk8Kwr4KjtRJHq/lvveXYpK7t+37xYfd7V6QKS2G9wooooAKKKKACiiigApCAc0tIe9AHzT+2l/yNfwn/AOxi/wDZoq9W/aKikm+BPjNIQS/9jznj0CEn9Aa4T9qvwj4k8T+IvhxcaBo9zqEWm635940IBEMeY/mb24P5V7drWm2+saJe6TeKWtry3e3lUdSjqVP6Gocb02vNjTtNP0PN/wBkuSOT9nvwkYyPlsyp+ods1514g/0j9v7Q1g5MGgsZsdsxydfzFZ3w+1T4m/AOzvPA998PdV8X6FHcvJpF/ph/hY52uMHHPPbHPWuu/Z+8D+Lr74j698YPiHp6aXrGqoLfT9NzlrW3GAN3vhVH4E8ZxWrfNNSX9aEWtBx/rc6jx98D/DninxPP4lt9Y17w5qd5B9n1CXR7zyPtsfTbIMHPAArz3xh4Y0fUvGHhj9n/AMI2zWvhvStureI9jZ3xqQUjdu7O2CfqD2r37xvrkfhnwpqevS289ytjbtMIYULPIQOFUDkknA/GvOP2aPCWpaf4W1Dxh4ojceJ/Fdw19e7xhooznyoeem1T09/as1+X9L/Mpv8AE5NPjB8SvEQ8Ta38N/C+gXnhPw1cSW7NeSus975Yy/kheAMcjPt34r2X4WeMrDx/4E0vxZpqNHBfRbjGxyY3BKsh+jAivm3wLq+v/Bnwz4x+GuoeC/EOq393e3EmiXVhZGW3uklUKpZx93B5OfX2r2/9mXwZqHgP4NaJ4e1fC6givNcoDny3kcvs+oBAPuDVK1vuCW/3npdFFFABRRRQAUUUUAfPfwz/AOT3viv/ANgrT/8A0nt6+hK+e/hn/wAnvfFf/sFaf/6T29fQlAHj3x3/AOSpfCD/ALGKb/0mevYa8e+O/wDyVL4Qf9jFN/6TPXsNABRRRQAUUUUAFFFFABRRRQAUUUUAFFFFABRRRQAUUUUAFFFFABRRRQAUUUUAFFFFABRRRQAUUUUAFFFFABRRRQAUUUUAFFFFABRRRQAUUUUAFFFFABRRRQAUnGaWo7iaK3geaeRIokUs7u2FUDqSewoAkpK8d8Q/tM/BvRb9rObxSLt1bazWVtJMgP8AvKMH8M13Hw8+Ifg7x/YSXnhPXLbUkiwJUTKyRE9AyHBFFrg9Dqsd8UooooAKKKKACiiigAooooAKKK5nx7488JeBLO3vPFmtQaVBcSGOJ5VZg7AZI+UHtQB0tGK8q/4aL+Cv/Q/af/35m/8AiK63wH8QvB3ju3u7jwjrtvqsVmyrcNGrqIywJAO4D0NAHU0gryqT9oX4Tx+JG0F/E6CZZvIa48iT7MsmcbTLjb175x716i80a25uC6iMJvLZ4xjOc+lLpcOtiQgHqM0Y9q534f8AjTQvHOkT6t4dnluLGK5e2EzwsiyMhwSmfvL7jiujp2AQqMj5RQAPSlooAKKKKACiiigAooooA+e/hn/ye98V/wDsFaf/AOk9vX0JXz38M/8Ak974r/8AYK0//wBJ7evoSgDx747/APJUvhB/2MU3/pM9ew1498d/+SpfCD/sYpv/AEmevYaACiiigAooooAKKKKACiiigAooooAKKKKACiiigAooooAKKKKACiiigAooooAKKKKACiiigAooooAKKKKACiiigAooooAKKKKACiiigAooooAKKKKACiiigANfM37Y2t6xrfirwb8HdGupLRfEc4k1CWNiGMO/aF4/h4dj67RX0zXyz+0ZKNB/a0+Fnie9Gywlj+x+Y33Q29wefbzlNJJOSTDVJtdj3PwP8M/BPg/QIdI0Xw3pscSoFklkt1eWY92diMsT715rrPwMvtG+OeieP/hpLpug2fK61ZjKRzKSMhI1G35hnI4AIBr3teVzXFfEH4n+E/Aus6JpPiC6niutam8m0WKEyHdkDLBeQMsBwDyad3zJ9RJXjboZ3xc+KMfw81rw1pkmgX2qnXrk26yW7AC3wyDc3Bz9/wDQ16MnIzQBuXJ5zThR0GFFFFABRRRQAUUUUAFYvinwr4a8UwRW/iXQNM1iGFt8Ud7bJMqNjGQGBwa2qQ0AfMn7UmlfDfwN4TtNG8M/DjwtJ4r8QTfY9MSPSoS0ZOA0mNvbIA9yPSuz8A/C6P4ZfADWtG0lN+vXWlTzXdxGPmluTE2APZScAf41wnw8CfFP9sHxL4pnDS6V4MjWxsFY5Xzssm4dvvCVh+FfUWOMUrPkt3G37/p+Z8eaXd+FR+wJd2zSWP2n7PIskbMvm/bPO4467s4/Cu58eeIvEFn8BvAXgDT5Jf8AhMPFWmWdh1/eQx+SnnyN3GFyM/WvQLz4I/CZfET+KLjwhp4vFkNzI7M4i39S5j3bM9+leUaH4nW8ufHH7RupWrTabpcEmmeFrdzwYkO0yj03uf8A0IelDknfm+fy/wAxRTVrf1f/ACPobwD4a0/wd4O0vwzpa7bTT7dYUOMFiOrH3JyT9a3a+Vr3xx8ZPA/gvQPiz4m8Sadq+h6pPAb7Q0sFi+xwTcqY5R8xYD16EjrX1HaTpc28U8ZykiB1+hGRVO71ZMbJJImooopFBRRRQAUUUUAFFFFAHz38M/8Ak974r/8AYK0//wBJ7evoSvnv4Z/8nvfFf/sFaf8A+k9vX0JQB498d/8AkqXwg/7GKb/0mevYa8e+O/8AyVL4Qf8AYxTf+kz17DQAUUUUAFFM86Hyml82Py1zubcMDHXn2xTwQQCDkHoaACimyyRxIXkkVFHVmOAKq2mq6ZdyeXa6jaTv/djmVj+QNAFyiiigAopjzQpII2mjVz0UsATT6ACiorm6trVQ1zcQwgnAMjhc/nSNeWizLC11AJXxtQyDc30FAE1FFFABRRRQAUUUUAFFFFABRRRQAUUUUAFFFFABRRRQAUUUUAFFFFABRRRQAUUUjMqjLEAe5oAWijtRQAUUUUAFFFFABRRRQAV598dPhhpfxS8Fvod9MbW6ifz7G8QZaCUDAPuD0I7/AIV6DRSauNOx8xaOf2r/AAfYroMWleHfFdvbqIra/kuFV9o4BbLKTx6jNaXww+DXjTWviRB8TvjLqdpe6vaj/iX6ZbENDakdDxxx1AGeeSa+i8Ciqvrcm2ljzf4uxfFZ9a8Nf8K6mso7Bbk/20Ljy8tFuTG3cCem/pz0r0ZM45p2KKXQYUUUUAFFFFABRRRQAVFdiQ20vkgGTYdo98cVLRSaurAjxn9lD4d+IPh/4V11fFcFvHrOqavLeSGGUSAxlV2/MPffx717MaAMUU7geX/tH2njDWvAyeE/BtjLJc67Otld3gICWVs3+skbkHpxx6mrni/4ZafqPwNufhrpOy0txpq2tq2OFdQCrNj1YZJ9zXomKT8KlrRruO+qfY+U9V8K/F7x38P/AA98I9c8Frothp89uupa41/HJHNBDwPLQfNuIA/Edq+p7OBLa2ht4x8kSKi/QDFS7Vz90UtXcm2wUUUUhhRRRQAUUUUAFFFFAHz38M/+T3viv/2CtP8A/Se3r6Er57+Gf/J73xX/AOwVp/8A6T29fQlAHj3x3/5Kl8IP+xim/wDSZ69hrx747/8AJUvhB/2MU3/pM9ew0AFcN8e9cvvDfwc8Va3pspivLXTpGhkXqjEYDD3Ga7mqetaXp2taXcaXq1nDe2NymyaCZdyOvoRQB8feKvHHhuy/Za8AzWUesx+Hb3W47fXVDYubxUV3uBnfz5kgJ+8OK+mPF/jjQfBPwlk8ZXEDx6Za6fHLb2wwGfcoEcQ6gEkqvfFWbj4a+Abjw7beHZvCOkSaRbTGeCza3BijkOcsF7E5NfP/APwUUvG034WeGtCs1EFpPqXzInACRREKuPT5h+QoA5nwJ4L+Jn7SjS+MfG/iu98P+FWlaO0sLIFRMoPOxc4wDxvbcSR0xXV+JP2OtBs9Oa88AeL9e0rXIhuhkuZlZHPYZjVGT/eBOPSvoL4WaNb+H/hx4e0a1VVitNOgjXaOvyDJ+pOTXS9vagD5p/ZF+LXiPWNZ1T4X/EBpG8R6OG8ieX/WTIhCujnuy5BB7gnPTJ+lXIC5PAHf0rPtdD0W11KfU7bSrKG+uG3TXKQqJZDjHzNjJ4rzv9qrxuPAvwU1vUIpjFf3kf2GyIOG8yTjI+i7m/CgD4/+K+t+KPiF438d/FHw/fXUGm+Fb22itlikbYYlcorjBxklN5/36+7PhN4st/HHw60TxVbYA1C1WSRQfuSD5XX8GBFeTfsv/C6C0/Zk/sXWrVVn8VW8t3dg8kJKuIvxCBGx2JNcd+wn4huvD+u+Lfg/rjsl9pl091aI2cYVgkyjPvsYDuGY0AdV+3n4ah134V2l42sJZ3Om3qva2vlb3vpZMRiJcMCDyTnB6dKwviL4LkH7UHwt1W31RZtQMMS3OmpF81vDbxktKzBuhJxjA6da+l9T0fStUubG61HT7a7msJvPtHljDGGTBXcuehwTSpo2kprcmtrp1qNTkhED3QjHmtGCSFLdcZJoAvDpRRRQAUUUUAFFFFABRRRQAUUUUAFFFFABRRRQAUVlXPiTw7bTvb3GvaXDNGSrxyXaKyn0IJ4qP/hLPC//AEMmj/8AgbH/AI0AbNFY3/CWeF/+hk0f/wADY/8AGj/hLPC//QyaP/4Gx/40AbNFY3/CWeF/+hk0f/wNj/xo/wCEs8L/APQyaP8A+Bsf+NAGzRWN/wAJZ4X/AOhk0f8A8DY/8aP+Es8L/wDQyaP/AOBsf+NAGzXD/HiSSL4S69JFI0brEhDKSCD5idCK3/8AhLPC/wD0Mmj/APgbH/jXFfHHxF4fvPhVrttaa5plxPJCgSKK6Rmb94p4AOTQB4L4T+MPjnw+qxLqS6jbqf8AVXy+Z+TZDD869i8I/tBeGtRdINds7jSJW4MgPmw5+oAYfka+XKKAPvjRNc0jW7UXWk6jbXsR/ihkDY+vp+NaIr4A0zUtQ0u5W5069uLSZeQ8UhU/pXqXhH49+LdJCw6tHBrMA7yfu5QP94dfxFAH1bRXmfhH42eCNeeO3uLx9JumH3L1dqZ9nHy/mRXpFtcW9zCs1vPFNEwyrxuGU/QigCSiiigAooooAKKKKACiiigAooooAKKKKACiiigAooooAKKKKACiiigAooooAKKKKACiiigAooooAKKKKAPnv4Z/8nvfFf8A7BWn/wDpPb19CV89/DP/AJPe+K//AGCtP/8ASe3r6EoA8e+O/wDyVL4Qf9jFN/6TPXsNePfHf/kqXwg/7GKb/wBJnr2GgAooooAK+df2/fC9xr3wWj1a1j3SaHfpdSgdfJYGNvyLKfoDX0VVbVbG11PTLnTr63jubW6iaGaKRcq6MMMpHcEGgDgv2b/GNn41+Dnh7VLe4SW5hs47W9UNlo541CsD6ZxkexFeinpXyTqPwC+K/wAMfE15rXwO8Tx/2fdMWfTLuQAgdlIcFJMdmO00mr6N+1/43s30DVrjStA0+4Xy7meCSGMsnf5oyz/984oA9A8B/Hi58YftC6p8O9F0a2vNEslkJ1SKU7lEagMSOhBkIUY9RXlf7YdzqHxO+OHhn4P6Bcopt/3lw7ZKRyuudzY7LGM/jXu/7P3wb0j4ReHLmG0kOp61egNfXrrt80jO1EH8KDP1JOT2rif2f/hD4y0f4y+J/iZ8QY7AahqPmfY0t5/N2GR8senGFAUexNAGFbfBL9oi3t47e3+OJihiUJGimUBVAwAOOgFeSeM/D/jj4AfHHwt488VeIV12XUrhnu72NW/eINqTI2ep2MCP/rV+gYryr9qX4a3XxQ+Fc2iaWIP7XtrmO6sTK21S4yrAt2BRm/HFAHp9hcQ3dlDdW8glhmQSRuDkMpGQR+BqavPv2fNH8YeHfhXpPh/xqkA1PTgbdXhm8wPCv+rOfUDj8K9BoAKKKKACiiigAooooAKKKKACiiigAooooAKD0oooA+Mvi1oOtXHxL8QzwaTfSRSX8jK627EMM9QcVy3/AAjniD/oC6h/4DN/hX3tRQB8E/8ACOeIP+gLqH/gM3+FH/COeIP+gLqH/gM3+Ffe1FAHwT/wjniD/oC6h/4DN/hR/wAI54g/6Auof+Azf4V97UUAfBP/AAjniD/oC6h/4DN/hR/wjniD/oC6h/4DN/hX3tRQB8E/8I54g/6Auof+Azf4VHdaLrNpbvcXGl3sESY3SPAyqv1JGK++q4X4+/8AJIfEH/XFP/RiUAfGFFFAHPvQAUV1XhP4d+MPE7KdL0afySf9fMPKj+oLdfwzXsPhH9nW3jZJ/FGsNP3NtZjav0Lnkj6AUAfOsUbyyLHHG0jscBVGSfwr134WeBPizFOs+kT3fh+1Yhi1zIURvfy+rfiK+i/Cvgvwx4ZhEejaLa2zDrLt3yH6u2W/WugoAz/D1vqltpcUOs30V9eAfvJoofKVv+A5NaFFFAAaTNKa4L43eEfFHjTwemj+FPFlz4Wv1ukmN7A7qxQBsplGB5yO/ak2B3maM1R0i0urXQbWxubpri5itkikuCTmRwoBfnnk81xHwO8E+LvBWnarb+LfGlz4qlu7vzreWdpCbdMY2Dex478U+ouh6LnmlFebeJPAvi/UvjRovjGx8b3Vl4fsYRHc6IrSCO5bD5YgNt/iXqD92vSRQh9QooooAKKKKACiiigAooooAKKKKACiiigAooooAKKKKACiiigAooooAKKKKAPnv4Z/8nvfFf8A7BWn/wDpPb19CV89/DP/AJPe+K//AGCtP/8ASe3r6EoA8e+O/wDyVL4Qf9jFN/6TPXsNePfHf/kqXwg/7GKb/wBJnr2GgAooooAKKKM0AFFFFABRRRQAUUUE4oAKKKKACiiigAoooJFABRSZHrS0AFFFFABRRkUZFABRRkUZFABRRSBlJwCM0ALRRRQAUUUUAFFFFABRRRQAVyHxl02+1j4a6xpem2z3N3cRosUS4yx8xT39hXX0UAfM3hL9njWbopN4l1OHT4+CYLfEsv0J+6PqM17D4R+FXgnw2EktdJjurlP+Xi6/ePn2zwPwFdxRQAiqqgAAADoAKWiigAooooAKKKKACiiuf8e+LtB8E+GLrxF4ivls7G3HLHkux6Ko6lj2FJuwHQUV802Hx5+K3jBTqPw7+DN3faNk+XdX9x5XnAd16D8ia6P4Z/tBWet+LV8E+OPDd74M8TOQsUF4T5U7HoFYgEE9s8Hsaa1Bux7nRSA8frS0AFFFFABRRRQAUUUUAFFFITQAtFeOfGD466J4G8Z6F4Oso4tV1rUb2KG4hWXAtI3IAZiM/Mc8L6V61f3kFhp1xfXcgjt7eJpZXPRVUZJ/IUr6c3QLa2LNFfN4/aC8ZSaFN8Qbf4cmX4fRXBjN79tAuzGG2mUR9Nuf/wBde6z+JtIh8GnxY92i6T9hF8JycAxFN4P4ihuyuw62NuiuG+CHi3W/HPgaLxRrGkRaVHfSu9hArFnNtnCO+f4jyeOMYruadmJO4UUUUDCiiigAooooAKKKKAPnv4Z/8nvfFf8A7BWn/wDpPb19CV89/DP/AJPe+K//AGCtP/8ASe3r6EoA8e+O/wDyVL4Qf9jFN/6TPXsNePfHf/kqXwg/7GKb/wBJnr2GgAqK9YrZzspIIjYgjtxUtQah/wAeFx/1yb+VAHwX8Cz8fvi9DrE2h/Fa+sRpkkaSi6upMsX3EY2g/wB016TJ8JP2pbVDPa/GGKeVBlY3u5MMfT5kI/MVzn/BPbxN4b8Paf4zTX/EGlaS09xamIXt5HD5gCy527yM4yOnrX1FqHxW+GdlavcXHj7wz5aD5impxOfyViTQB4v+zN8aPGl98Q774T/FCBP+EhtfMMF15aozlBlkcLhT8vzKwAyPzr6br4n+Ft6nxU/bcu/Gvh2GU6Fp6mRrkoVDKsXlIT6b25APOK2/2jPiR8RvDn7S9p4b8HajdSm+0uKGz0/ePJ+0S71EhHfHB/CgD69or53+Dfw3+MPgrxm3ibx58S11XQ1tJpr21FzLIN+3I4dcBRycrj7oGMVwmkeJ/i1+0f4s1VPBfiOXwX4L02Xy1uYwRNLnpnacs5HONwUA9zQB9h1x3xv1C+0n4P8Ai3VNNuZLW9tdIuJoJozho3WMkMD6g183eO9I+OH7P9rF4vs/H1x418OxSquoW18rZRSepVmbaCeNytkEjIxXsnjzxZp/jn9lTxD4s0xWW21Hw5dSKjHlG8tgyn3DAj8KAK/7G3iHXPFPwM0/WPEWqXOp6g95cq1xcPuchZCAM+wr2avg79mLw78WviJ8O4/Dvh/xY3g7wlptxKHvbeNjPdTOxZlGGBIUEfxKOe/brNX174sfs3+M9I/4SrxVP4z8F6nN5TzT7t8XIz94kowByBuIIBoA+xaK5D4mwa/r3ww1SLwLqCwaxe2itpt0JdgBJUht2OBtz271nfAHSPHWh/DyGw+Iupf2jrwuJWefz/NzGT8o3YHSgD0CvJP2ofiw3wr8EQz6dAlzr2qSm202F1yob+JyO4XI47kgV62a+Q/2n2bXv2v/AIZ+F7jLWUCW8+wnje87lj+USflQBpWHwz/aU1Tw8vie4+L01nrskfnR6TtxCOMhGI+QH/gJFdv+yv8AFzWPHUGr+E/Gdutt4u8Pv5d3hQvnrnaXKjgMCMHHHIPevcj0r5F0P/inf+Ch+pWdqxSHVbVmnUdGL26yc/8AAgDQB9d1neJ9Uh0Tw7qesXABhsbSW5cHuEQsf5Vo15X+1nrS6D+z74tut+2Se0FpHzgkzOsfH4MT+FAHzn8Krz9qP4o+H5/Evhnx9awaeLp4FF2UjYsuCcAQngZHevSfAfg39qaz8ZaTdeKfHmlXmiRXSNfQRzKWkiB+YD9yP5ivN/gF8SPijo3wg03Qfhh8K7jWo7Z5ZLrU7oN5UsjOWYIqlc4yBncTx0r1f4MftIf8JD4zXwH8QfDc3hTxMzbI1csIpX7IQ3zIx7ZyD69AQDX/AGu/H/iLwf4W0TRPCM/2XXfE2oCxt7nGWhXjcy543ZZBntk98V5v8TNH+InwA0vR/Htp8TPEPiiz+2xQaxp+qSmWKQPySgYnb0IHcZHNdt+2p4a12/0Lwp408P6fJqM3hPVhfT28Q3OYsoxYDvgxrn2JPavPvjp8T9N+PnhnRPhv8ONP1S91XUL2G5vzJalEsETIbzD04LZJHGB1zxQB9XXviDSrDwtL4kurpItMitPtbzNwBHt3Z59q8d/ZWn8TeMrnxF8VvEWoXwtNbunh0XTWuH8i2tI2wGWPO0EkAZxn5Cf4qxP2kLi61q68Jfs++FrmRZtUWI6pMBkwWMQx82PXaTj2A719B+HtLsdB0Sx0XToVhtLKBLeCMcYRQAP5UAaFFAooAKKKKACiiigAooooAKKKKACiiigAooooAKKKKACiiigBDXyz+1NG/jD9ob4a/DW8dm0eZvt11ADhZfmfOfX5Y2A/3jX1Ma+Xf2tEuvBnxl+Hvxca3eXStPkFjfsgyYgWYgn6rJJj3X3pK3PG/cevLK3Y+nLO1t7S1itbWJIYIlCRxoMKqgYAAHQV8/ft2+GLK8+Ev/CXQxCLWdBu4Zba6TiRUZwrLn0yQ31Fe86Fq+m63pFtq2k3kN5Y3MYkhnibcrKfevnz9uXxdZ/8INB8N9Lk+1+Itfu4UjtIvmdYw4OSO2WAA/H0pTvddwhb5HctrXj/AMU/s7aRr3gWW3XxXf6fazI8wTYWIXzD8429N1d94FGvr4R0seKWjfW/syfbmj27TLj5sbeMZ9Kq/DHQ28K/Drw/4dmZTJp2nw28hHTcqANj8c10isGGRVy+J2Ih8KFooopFBRRRQAUUUUAFYnjnS9R1rwnqWk6Tq0mj311AY4b2MZaBj/EBkc/jW3SGk1dDTsfE3xq+Evh74Ya58Mf7PnvNS1bUPEYbUdTvJC01yweM89gMk+/qT1r7A8baXLrfgvWtGgYLLfafPbISeAzxlR/OvAv20/8Aka/hP/2MI/8AQoq+lR90fSmvep2fd/oTe00/JHxfa+MpLT9m+4+Cc3hnXB432PpiWK2LlWzJnzN/3duMnP8A+uu48d6fqGp6Z8Pf2eLK5Jl/s21m8RzRn/VWsCKCpI6b2X9B619B+LNa03wz4e1DxDqsqwWdhbvPPIRkhVGfz9B64r5q0u48Q6H8C/HvxyvVeLxR4pjM1pkfNZ2ZOyBV+ind/wB8+9S5bt+V/wBBpbJef47n07pX9m2cEWlae1tGlrGsaW8bjMaqMAYHTAFXhXxf448Faf8ADf4E+FPi14cvb6HxcktpdXl8927G984ZdHUnBHP5A9a+x9Kna6062uGXaZYlkI9MjNXbf1EnsWqKKKQwooooAKKKKACiiigD57+Gf/J73xX/AOwVp/8A6T29fQlfPfwz/wCT3viv/wBgrT//AEnt6+hKAPHvjv8A8lS+EH/YxTf+kz17DXj3x3/5Kl8IP+xim/8ASZ69hoAKg1D/AI8Lj/rk38jU9RXqs9nOqjLGNgB6nFAH5/fsd/Bnwd8V7TxNN4q/tHdps0CW/wBluBHw4kLZyDn7or6Dt/2Qfg/DMJGi12YA/ce/4P5KDWH+wR4J8WeDbDxenijQb3SWu57VrcXMe3zAqyZI+mR+dfT9AHOeAfA/hXwLo/8AZPhXRrfTbXOX8sEvIfVmPLH3JNfNPxJjST/goZ4NV1DAWUbAH1ENwR+oFfXNfM/jjwb4qvP24fC3i610K9l0G2s1Se/VP3UbCKcYJ+rL+dAHtHxr88fB3xn9lz539g32zHXPkP0ryP8A4J8iz/4UXJ5G3z/7Vn+0Y67sLjP/AAHbX0Le2sN7aTWtzGJIJo2ikQ9GVhgj8jXyJo/hj4tfs5eMNVPg3w3P4y8FajN5gt4ctLFjoSF5VwOM4IIoA9//AGkfsn/Ci/GP23Z5P9ly53euPl/XFeE/A4Xg/YJ8Wfad3lm01P7Pn/nn5fb23b/1qHx7qnxv+PttF4PsvAV34M8OTSK1/c6huDOqnOCWAJAIztUckda9q8SeAV8N/sz6t4A8NW8168Gg3FrbIo/eTyujEnHqzsT+NAGB+wwLX/hnXRvI2hvtNz5uP7/mnr+GP0rH/wCCg/2UfAmES7PO/tiDyc9c7ZM4/DNebfA9vjl8EfCMDyeAb3xDoOou8smnR5F1Yyg4JwASAwAPQj6Vq33hr4qftF+ONJuPGXhufwf4K0qXzfss4YSTnIzw2CzEDbnAAB4oA+kfgss4+EXhIXWfO/se13Z6/wCqWuvrkPihceINC+GOqzeB7ET6zaWqrp1skW8EgqAoXv8ALnis74Aav461v4dw33xF046frxuJVeAweViMH5Tt+lAHoB6V8h/tMo2h/ti/DPxJcKVs547eESdi6zyBh+AkT86+vK8d/ar+FF18UPBVr/YsyweINHmNzp7sdofONyE9s4Ug+qigD2I9K+RNH/4n/wDwUS1C6thui0y1ImYcgFLZU/8AQiPzq9p/xs+O+maCvh3UPg3ql74jjQQJfCN/IdsYDsAuCe/DAH2rs/2UvhPr3g/+2PG/jiQSeLvELl7hdwJhjJ3FTjjcW5OOOAKAPeq5n4jX3gmz0Er49utFg0mWQLjVHRYnfBIA38E8GvKf2ovE3xg0HXfC8PwxtdRntbgy/wBpG10xboLhk27iyNs4LdMV3Xx9+G9v8Ufhpe+GZJlgu9y3FjcPnEU6Z2k47EEqfZs0Adj4ct9It9Es4tChtYtM8lWtVtlAi8sjKlccYwc/jXyb/wAFBrK1sfE/gLxBp+2LWWuJI98fDsqNGyE9zgscVY+H/wAQvjf8J9Bi8FeI/hTqviSLT18mxvbPe26MfdUuqsGUduhxVvwd8PfiP8Yvi1p/xE+K+kjQdF0gg6do7jDNg7gCp5xuwWLcnGMAUAfU9g0k1hA9wuJWiUyL6MRz+uaztfvND8J+H9T8Q3cNvZ2llbvcXMiIFJVRk9Op4wK2RwK+ef2o5tV8eeLPDfwV0NJhDqlwl5rl0gIWG1jbdtLYxk4LY9VX1oAyvgIbqLw742/aM8W2xF7qkE9xZQtyYLKIEqq98HaB9FB71y/wm+Fup/GX4fXvxO8U+NPEEOv6lPO+nfZropFaCNiqjb6ZU8DHGO9fUGveEtN1D4d33gm2hS002fTX06OOMYEcRj2AD2Ar5h+FXxK1z4MeArz4X+JvAviG416xmnXS3tLYyQ3ayMSp3em4nkZ496APU/2OPHmt+Nvhpc2/iOdrnVtDvmsJp2+9KAAVLHueSM+1e314n+x38P8AWvA3w0uJfEkJt9X1q9a/uID96IEAKrDseCSPevbKACiiigAooooAKKKKACiiigAooooAKKKKACiiigAooooAKzPEuh6T4j0S50XWrGK9sLpDHLDKuQw/x9606KLAfOU37Lq6XdTf8IP8TPE/hqxmYlrKKUui57LyP1zXXfCb4A+EfAes/wDCRTXF/wCIfEJz/wATHUpN7qT1KjoD78n3r1+ihaCauch8WfBNt8QfA954Vu9QutPgumQtPbY8xdrBuM8dq1vA+gxeF/CWmeHobma6j0+2S3SWXG9woxk471s0ULQb1CiiigAooooAKKKKACg0UUAee/Fr4X6b8RdS8M31/qV3ZN4fvvtsKwqpErZX5Wz2+UdPWvQF+6KdRS6WA8/+NfgK7+Iuiaf4f/tj7BpH22ObVIlQl7uFCD5QOflye/PQV0viPwzpOu+ELvwtfWqnTLm1Nq8SjAVMYGPTHGPpW3RRbSwdbnz7p/7PutTQ6N4d8UfEK51rwZolys9npJsljdtmdiSSA5ZQDj/Cvf41VVVVXCgAAegp9FPW1hW1CiiigYUUUUAFFFFABRRRQB89/DP/AJPe+K//AGCtP/8ASe3r6Er57+Gf/J73xX/7BWn/APpPb19CUAePfHf/AJKl8IP+xim/9Jnr2GvHvjv/AMlS+EH/AGMU3/pM9ew0AFFFFABRRRQAUYFFFAAKMUUUAGKCMjFFFABgUUUUAGKKKKACjFFFABgUAAUUUAJgUuOMdqKKADFAGKKKACkKjOcc0tFABgUmBnOKWigAooooAKKKKACiiigAooooAKKKKACiiigAooooAKKKKACiiigAooooAKKKKACiiigAooooAKKKKACiiigAooooAKKKKACiiigAooooAKKKKACiiigAooooAKKKKAPnv4Z/8nvfFf8A7BWn/wDpPb19CV89/DP/AJPe+K//AGCtP/8ASe3r6EoA8e+O/wDyVL4Qf9jFN/6TPXsNePfHf/kqXwg/7GKb/wBJnr2GgAooooAKKKKACiiigAooooAKKKKACiiigAooooAKKKKACiiigAooooAKKKKACiiigAooooAKKKKACiiigAooooAKKKKACiiigAooooAKKKKACiiigAooooAKzPEniHQvDdgNQ8QavZaXaFxGJrqZY03HoMnjPBrTrl/iT4C8NfEPQF0LxVaSXdgs6ziNJ3iO9QQDlSD/ABGkwOjgube4tUuoZkkgkQOkinKspGQQfTFZvhrxP4d8TQzzeHtbsNVjt5PLma0nWQRv/dODwauafp9tY6XBptupW2ghWGNc5wgXAGfoK5v4Z/Djwn8OrS+tfCljLaQ30/2i4D3Dy7nxjPzE449KfUWtvM2LzxR4cs/EVv4dutc0+DWLld8Fi86iaReeVTOT0P5GteuO1j4a+EdW+I2nfEC+sZZPEGmxiO1nFw4VFAbjYDtP326jvXY0D6hRRRQAUUUUAFFFFABRRRQAUUUUAFFFFABRRRQAUUUUAFFFFABRRRQAUUUUAfPfwz/5Pe+K/wD2CtP/APSe3r6Er57+Gf8Aye98V/8AsFaf/wCk9vX0JQB498d/+SpfCD/sYpv/AEmevYa8e+O//JUvhB/2MU3/AKTPXsNABRRRQAUUUUAFFFFABRRRQAUUUUAFFFFABRRRQAUUUUAFFFFABRRRQAUUUUAFFFFABRRRQAUUUUAFFFFABRRRQAUUUUAFFFFABRRRQAUUUUAFFFFABRRRQAUmRmlryv4y+E/ir4i1ixn+H/j638NWkVuUuIZIN5kk3ZDZ2ntxSbA9UpK+V/G3hn49+DfDF74i1747afbWFnGZJHNqcn0UDZyxOABXR/sX678TfFXh7VPEnjrVLi9024ZU0szoqs4UtvcAAfL0H4VSV7ibtY+hqKarhs7SDj0NOpDCiiigAooooAKKKKACiivP/j78RYfhj8O7zxI0C3N1uW3soCeJJn+6D7Dkn2FJuyGlc9AJpK+ZhoX7S7eEV8dD4g2R1Q24u/8AhHxp6CLZjd5e7GN2PbPvXrPwC+IsPxN+HVp4h8lLa+V2t763U8RTL94D2OQR9aqxN9j0GkJHrQWxnNfNCeL/AIn/ABm+IHiDSvh14mg8KeFNBnNrJqP2YSy3UwJB257cZ4I4xnrU7uyH0PpikJGev4V8+/DHx74+8K/GAfCf4o6haarLfWxuNF1aKIRm4C5JRgOM4VuvOV75FSfF3x74+1n4vWvwl+Gs0GlXYtvtWpavPCJBBGRnCg8ZwRz1ywHFPtbqHe/Q9+zSmvmDxB4o+LHwP8S6DN408V2/jPwnq10LWeZrQQz2znuMdsZPUg4PSu9/ac8beIPDeheHtE8J3CWmseJtVj06G8ZN32ZD95wD35H60drddA9T2HI9aM1876LqHjX4W/Gzwt4M1/xrf+LND8UwTBJdQUGe2uI1z8rDnaTgY9/aui+PXibXL7xV4Z+F3g7VLnTtY1mcXN/eWpIks7JDl2BHQtjA+mO9Hawr7ns4IIyKKito/Kgji3u+xQu5zljjuT3NS0DQUUUUAfPfwz/5Pe+K/wD2CtP/APSe3r6Er57+Gf8Aye98V/8AsFaf/wCk9vX0JQB498d/+SpfCD/sYpv/AEmevYa8e+O//JUvhB/2MU3/AKTPXsNABRRRQAUUUUAFFFFABRRRQAUUUUAFFFFABRRRQAUUUUAFFFFABRRRQAUUUUAFFFFABRRRQAUUUUAFFFFABRRRQAUUUUAFFFFABRRRQAUUUUAFFFFABRRRQAVBeXENrbSXNxKkUMSl5Hc4VVHJJPoKnNfJP7YXxUF/4pg+Dum61FodtM0Z1/U5yyrDGwDCPjkjaQxx13AetJvotxpdyDVJtT/ag+LS6VaPPb/DPw5cB7mRSV+3Sjjg9yw4H91ST1Ir6x07TrTTdMh02wt47a0t4xFDFGuFRAMAAV4r8Nfif+z/AOAfB9l4Z0PxxpUVtbL8zFX3SufvO3y8kmvRvA/xN8DeN7u4tPCniO01aa2jEsyQhsopOATkDvTskuVbE3d7syfgz8K7T4a3PiCa11q81M61efanFwgXyjknauO3zV6NXKeA/iD4T8cTalF4Y1X7e+lz/Z7weRJH5UnPHzqM9D0yK6ujsPqwooooAKKKKACiiigAr5o/bp/0hfh7psn/AB7XOvqJR2ONo/8AZjX0vXgf7bvhvUtW+GFpr2kQNPd+HdQjvyiDLeUOHPHpwT7A0r2afmhrVNeT/I92KjyNmPl24x+FfNf7DWYbn4lWMf8AqIPETeWOw5cf0Fd0P2gvhp/wrUeKz4o07zDa7jp/nL9q87b/AKryvvZ3cZxjvnFYH7EvhvUtJ+G2o+JdXhaC58S6jJqCxsuGEX8JI98sfoRTtaUvT9SPso901djHpl1Iv3khdh9dpr5+/YBiX/hTN7ef8trrWrh5T3LYQfyFeu+BfH/g/wCIllqLeFdV/tGK0k+z3REEkexiOnzqM/hXgn7L/irR/hXrni/4V+ONStdDurbVpLqwlvZRFDcQuAAVdvlGQqsMnnd6g0R0k/T9SpfCvJ/oX/2p/wDRv2g/gxfQjE76hJGxHUr5kPH/AI83519HagZIbO5uLS1We6SJmiToZGAyFz7nAr5k17VbH4x/tYeE08LXC6joXg2J7u9vouYTKWyFVuh+ZYx7/NjpXX+IvjJqvgj9oJ/Cvjr7Fp3g+/tQ2laj5LKBJgZ8xySOoZTwMZU9KUfgUeuoS+K/ZI8j+MOueNtW8feFJPjt4ffw14KtrpZI10sC4iknzx50hbI4yDjtnA6mvffj74Dv/iF4W0TUvCd9bRa1ot7FqmlPKf3M5H8DEdAwwc+3vmvNP2w/iF4S8UfD2LwD4U1Sx8S6/q17AttBpsouPLAbO4smQDxgDOec9K+gvhzpV1ofgHQNGvW3XNlp0EExzn51jUHn6g04/B6MJfF6o8bt9A8dav8AESw+KfxYs9H8PaX4PsLiS3tLS6M5kcod8jN2AHIHqB71nfCnxLo2hWGtfHf4i3RsLjxVceTpMDqZJUs1P7qKNRyScZOPQVv/ALRt5ceNfFfh/wCCmjzFG1aRb3XJVbHkWETBipx3cjA+nvWH8bLOy0v9of4QWt5DFb+G7cSw28bgCCOZVwgweM/cxSjuvu/zfz2CXW/r/kv1PYvhr8SvB/xCguG8Nak001qwFxbTRNFNDnoWRuQD612NfOmn+TJ+3TcNoO3yU8ML/a5h+75m/wCXdjjdjy6+i6fRP+txdWgooooGfPfwz/5Pe+K//YK0/wD9J7evoSvnv4Z/8nvfFf8A7BWn/wDpPb19CUAePfHf/kqXwg/7GKb/ANJnr2GvHvjv/wAlS+EH/YxTf+kz17DQAUUUUAFFFFABRRRQAUUUUAFFFFABRRRQAUUUUAFFFFABRRRQAUUUUAFFFFABRRRQAUUUUAFFFFABRRRQAUUUUAFFFFABRRRQAUUUUAFFFFABRRRQAUUUUABrjvEHwu+HfiHWJ9X13wXoWpX8+PNuLizR5HwABkkegA/CuxpCaQXOB/4Up8I/+ic+Gf8AwXx/4Vs+EvAPgvwlcTXPhnwvpOkTzp5cslpbLGzr1wSByM10mfelp3AxfDPhPw34ZkvJPD+h2GmNeyebdG2hCec/PzNjqeT+dbdAooAKKKKACiiigAooooAKZLGkiMjqGVhhgRkEU+kyKGB56fgn8Kf7c/tr/hBdF+27/M3eR8u7rnZ93P4V6AkaRxCJEVUA2hQMAD0xTsig4o6B1MXwp4S8NeFY7iPw3oWn6SlzIJJ1tIFjEjerY6ms/wAc/DrwT43MTeKvDen6o8PEck0f7xR6Bhzj2zXVbhjqKXtSAwvCHhDw14Q03+zfDOi2WlWpO5kt4wu4+pPUn60/xd4V8OeLdMOm+JdGstVtc5EdxEGCn1GeQfpWypBGQcilpvUFpscX4K+Ffw+8GXbXnhnwppun3RGPPSPdIB6BmyR+FdmRxS0UAc7o/gvw/pXi7VPFlpZY1nVFRLq5kkZ2KL0VcnCj2HpS+OvBfhrxxox0fxRpMGpWe4OFkyGRh/ErDBU+4NdDRR0sFzlPh38O/B/w/tJ7bwro0NgLhg08m5nklI6bnYkn6V1dFFABRRRQB89/DP8A5Pe+K/8A2CtP/wDSe3r6Er57+Gf/ACe98V/+wVp//pPb19CUAePfHf8A5Kl8IP8AsYpv/SZ69hrx747/APJUvhB/2MU3/pM9ew0AFFFFABRRRQAUUUUAFFFFABRRRQAUUUUAFFFFABRRRQAUUUUAFFFFABRRRQAUUUUAFFFFABRRRQAUUUUAFFFFABRRRQAUUUUAFFFFABRRRQAUUUUAFFFFAAa8D/ad8beJ4/Enhf4WeCb06drPiaQ+ffKPmtrcHBK+hOGORyNvHWve2zXzZ41Cyft5eD1nA2x+HWaPP97M9K3NJIG7Rb8jF+JXwx8YfBzwqfiJ4L+JPibVLzSQsup2erXBngu48gOdvYc5wcnGcEV9DeC/GWleIPh5pvjVrmGy067skupJJ5AiQ5HzBmPAwcg59Kzfj6sb/BDxqsgBX+wrs8+vktXn/wCzHoNl4s/ZN0jw7rSyvYX9tcW8ojcqxjMz9D2ppu0gcVdM9w0nUtP1awi1DSr61v7OXPl3FtMskb4ODhlJB5BH4VarA+HvhLSPA3hCx8LaCkyadYhxCs0m9xudnOT35Y1v03a+gIKKKKQBRRRQAUUUUAFeS/tSeN/Evgv4fRt4Qs5p9b1K6Szt5EhMgtwRzIQAenAGe5r1qmttzzikxpnzb/wzl4ibw5/ak3xe8Zf8Jhs843Avm+yiTGdmzO7bnjO7GO3atP4AfFnX/EHwW8U6l4gWO417wqtxFNMAALkxxllYgcZ4wcdcZq9+0P8AGL/hH3Hw/wDA8Laz451QeTDbW43/AGTcPvvjowByB+J4ra+APwnh8BfCubw3qzLeahqwebV3ByrvIu1lB9AOM/U0tWpW26C0Tjc8ItfCeo3f7Olz8cJfF3iAeNdr6olyt8wiVRJjyvL+7twDx/TivdfFPxTbRv2d9N8dTRBtW1bS7U2dsvWS7njXaoHpuOfoK4Y/AX4gxeG5vhxb+PbKP4ezXBdojak3ywl9xiDdMZxzmmyNo3if4vLHJJFD8P8A4U2QV2ZsxyXqpgD0PlqoH1HvTbT06fkuoK69fzfQ9Y+AXhG88G/DeysdXuZrrWbom81OaWQuWuJOWGT2HA/DPeu+rw/Qf2jfDt9f6a1/4X8S6NoWrXAt9O1q9tQlrcOeF5zwDjrXt6sGAYHORVO+4lpoLRRRSGFFFFABRRRQAUUUUAfPfwz/AOT3viv/ANgrT/8A0nt6+hK+e/hn/wAnvfFf/sFaf/6T29fQlAHj3x3/AOSpfCD/ALGKb/0mevYa8e+O/wDyVL4Qf9jFN/6TPXsNABRRRQAUUUUAFFFFABRRRQAUUUUAFFFFABRRRQAUUUUAFFFFABRRRQAUUUUAFFFFABRRRQAUUUUAFFFFABRRRQAUUUUAFFFFABRRRQAUUUUAFFFFABRRRQAV84ftSabrHhb4keDPjNpenz6ha6GWtNUhgXLrAxb5sDth3HscV9H010R1Kuqsp4IIyDRrdNB0aZ8ufHD47eGfHnw7l8D/AA3N9rviDxIi2iwQ2zp9nViN+8sAOmRxxznOBXrXhuG0+DHwCtVv45LuPw9pgkukt8bpHA3SbcnHLE13en6HounzvPp+j6faSyffkgtkjZvqQMmrzxxyIUdFZT1BGQaVtHYOqv0Ob+FvjKx8f+BNN8Xada3Npa36uUhuAPMXbIyHOMjqprpqbFHHEgjijVEHRVGAKdVMAooopAFFFFABRRRQAV4f+1/8VL74a+Ao4tDbbrmru0FtJtz5CAfPJ9RkAe5z2r3Cop7e3nx50EUuOm9AcfnSkrjTPi34C/Ff4G/DXSmvbltf1TxVfr5mp6pNYF3d25ZVJbIXJPuTye2Ppz4Q/FPwx8UNOvr7wx9u8qymWGb7VB5R3MMjAyc8V2X9n2H/AD423/fpf8Klht4IQRDDHGD1CKBn8qpu5NjgP2gPHR8BfDi91K0xJrFziz0qADLS3MnCADvjliPQV534k+GOpeG/2Q9a8LWAe61y4smvdRdBl7i4ZhJL9eAVHsor3bVtD0fVrmyudS0y0vJrCXzrR5og5gk/vLnoeBzWhtG3GBj0qHG6a7lX1XkfGfxQ8YeGfGP7MPgzwP4Yvbe+8SXMtjbRadCf38Esa4csvVcEEZ96+w9Kikg021hmbdJHCiufUhQDWZp3g7wnpusy61p/hnR7TUpcmS7hso0lbPXLAZ57+tboq77+epNtvIKKKKQwooooAKKKKACiiigD57+Gf/J73xX/AOwVp/8A6T29fQlfPfwz/wCT3viv/wBgrT//AEnt6+hKAPHvjv8A8lS+EH/YxTf+kz17DXj3x3/5Kl8IP+xim/8ASZ69hoAKKKKACiiigAooooAKKKKACiiigAooooAKKKKACiiigAooooAKKKKACiiigAooooAKKKKACiiigAooooAKKKKACiiigAooooAKKKKACiiigAooooAKKKKACiiuE+M/xA/4V54Wj1SHRL7XL66uVtbOytEJaSVlJGcc4wD0BpN2GkdlLfWsV5FZyXUCXMwLRwtIA7gdSF6nHtVmviv4XXXxAvP20NFuviMgt9VudKmuIrNHytrA8UmyPA4B45788819heJ9d0vw1oF7r2s3P2bT7KIy3EuwtsQdTgAk07Wim/61F1saVFY/gvxNovjHw1aeI/Dt59s0y8DGCby2TdtYqeGAI5UjkVsUMAooooAKKKKACiiigAooooAKKKKACiiigAooooAKKKKACiiigAooooAKKKKAPnv4Z/8AJ73xX/7BWn/+k9vX0JXz38M/+T3viv8A9grT/wD0nt6+hKAPHvjv/wAlS+EH/YxTf+kz17DXj3x3/wCSpfCD/sYpv/SZ69hoAKKKKACiiigAooooAKKKKACiiigAooooAKKKKACiiigAooooAKKKKACiiigAooooAKKKKACiiigAooooAKKKKACiiigAooooAKKKKACiiigAooooAKKKKACmsg69x0p1B6UAfMWsf8pCNG/7ADf+ipa+kNc0rTtb0q50rVbWO7sbpDHPBIMrIp6gj0rwDVtC1xv26tJ8QLo2oto6aGY3vxbObdX8uUbTJjaDkjjPevbfiBrN/wCHvBuqa1pejT6ze2du0sNhAGL3DAcIAoJz9AaX2Ff+tWD+N/L8i94a0LR/Dei2+i6Dp8Gn6dbBhDbwLtRMsWOB7kk/jWjXL/CvxFqnizwHpviDWvD914ev7oSGbTrkMJINsjKAdyqeQA3IHBrqKppp6ggooopAFFFFABRRRQAUUVi+N9WvdD8J6rrGnaXNqt3Z2zzQ2UQJedlGQgwCcnpwDSbsrglc2qK474ReKdZ8ZeB7TXtd8NXXhu+meVX0+5DCSMK5UE7lU8gA9B1rH8N+PvE2p/GTWPBV34F1Cy0axhaSDXHSTyLlhs+VSUC5+ZujH7tPrYV9LnpNFec/HLx54k8Cafpdx4b8D6h4skvLkwzR2iyE26gZ3tsRjj64+tehwsXhR2UqSoJB7UIY+iiigAooooAKKKKACiiigAooooA+e/hn/wAnvfFf/sFaf/6T29fQlfPfwz/5Pe+K/wD2CtP/APSe3r6EoA8e+O//ACVL4Qf9jFN/6TPXsNePfHf/AJKl8IP+xim/9Jnr2GgAooooAKKKKACiiigAooooAKKKKACiiigAooooAKKKKACiiigAooooAKKKKACiiigAooooAKKKKACiiigAooooAKKKKACiiigAooooAKKKKACiiigAooooAKKK5jxx8QPBvgg2o8WeIbLSDdhjb/aGI8zbjdjjtuH50roDptq0YFeaf8L8+Df/AEULRR/20b/CtzwZ8TvAXjLUX07wv4o0/VruOMyvFbuSypkDPT1IpgdgBRXNWvjzwhdeMZ/B1vr9jJr9uCZbASYlUYDdD7EH8a6TNJMBaKwtB8YeGtd1nU9G0jWLa81DSpPLvreNstA2cYb8Qa5rVvjZ8KdJ1S60vUvHGk2t7aTNBcQvId0cinDKeOoINMD0KiuB0X4zfCvWr6Ox03x3oc9zIdqRfaQrMfQbsZrvVYMMjkUALRRRQAUhAPWlpCeOlAC4oxWL4m8VeH/DQsjruq21h9uuFtrUStzLK3RVHc1s54oAXFFcV4s+LHw58KakdN8Q+MNKsLxfvQPNl1+oGSPxroPDPiTQvE2mJqfh/VrPVLNzgTW0odc+nHQ+1K4GrRXFeOPiv8PPBOpRab4o8U2Wm3kqh1hfc7BT0JCA7R7nFdRo+radrGlwappV5De2VwgeGeFwyOvqCKYF2isG08YeHbvxdeeE7XUkm1qyhWe5tURiYkboWbG0E5HGc+1b1ABRRRQAUUUUAFFFFAHz38M/+T3viv8A9grT/wD0nt6+hK+e/hn/AMnvfFf/ALBWn/8ApPb19CUAePfHf/kqXwg/7GKb/wBJnr2GvHvjv/yVL4Qf9jFN/wCkz17DQAUUUUAFFFFABRRRQAUUUUAFFFFABRRRQAUUUUAFFFFABRRRQAUUUUAFFFFABRRRQAUUUUAFFFFABRRRQAUUUUAFFFFABRRRQAUUUUAFFFFABRRRQAUUUUABr5T/AG2bK11H4o/CSwvoVntbjUZYpon6OjSW4IP1FfVlfJn7demrrPxB+FmkPcS263t7NAZYjh4w0kA3L7jNTb34+o/sv0Pax8CvhDj/AJEDRs/9cz/jW14P+G/gXwhqEmoeGPDOn6VdyRmJ5bdCGZM5x19RXjY/ZP0o/wDNSvGf/gQtekfBX4T2vwx/tL7N4l1rWvt+zP8AaEgby9ufu46ZzVEnyN8V9K8VS/tQeP8AxV4PlI1TwuYNU2AZZ41jhVgB34bJHcZr7N+C/wAQNM+JXgCx8TaeQjyL5d3AWy0E6j50P8x6givF/hGqv+238UUZQymwjBBGcjbBmsa6WX9m749rdKrp8PPF8u2QAfJZz56+20nP+4T/AHamn8EYvql945L3m10/I3f2X+f2iPjIfXUz/wCjXrj/AID+CvCvjP8AaR+Ltv4p0O01aK21SdoUuFJCE3UgJGPpXXfstSRy/tCfGKSNldG1IsrKcggyvzVL9lP/AJOY+M3/AGEZv/SqWrhvH/CKb0l6o9C8bfs2/CjXtDubSy8MW2jXrRn7Pe2ZZXifscZwwz2IrnP2MPGGuXNj4i+HHia5e61PwrdeRHMzZZodxUAnvgrx7EelfRD9DXyv+yW41X9oP4s+ILP57CS68pJF+6xMrEYPfhSfxpRvzNeQ5fDfzR7X8P8A4r+HfGvjnxJ4Q0uz1SK/8PTNDdyXESLE5Vyh2EOSRkHqBXf1XtrO1t5pJobeGOSU5kdIwGc+5HWrFHQArC8e6xqGg+EdT1jStJm1i+tYC8FjFndO/ZRgE/pW7SHrSewHwj8X9K+KE/xB+H/jL4mXNtaz6lrscNlotu25LGJXQ8kHG47uep45PYfbHi1NXl8KapH4fMa6u9nKtkZG2qJih2EnsN2K+f8A9tL/AJGr4T/9jF/7NFX0p/CPpTWtO3m/0E3ad/Q8M+AvwG0Tw94SNx4+0HTda8VX8jyahcXqrdAEscBS2R0xyOc1w/wysbTwP+2hrfg3wYzxeHrrTftF7ZI5aK3l2KwxnOMEj6bsdq7z46/Gx9B1VfAPw+s/7f8AHN7+7jgi+dLPI+9J2yBzg9OpwK0/2dPhG3w9sb3W/EF6dV8Ya05m1O9Y7sEnPlqe4BPJ7n2xRF683QJLTl6s4z4G2Wk6r8bvjNN4ntrW61CO+jhVbxVbZZ4fhQ3RSAuce1Uv2ZfFln4L+AvjHxBfyH+wtJ1q9OnDP30yNiJ9WIA9zXqfxF+CPgPxzro1zVrO8t9RaPyp57G6aBriP+7Jt+8K848U6Do/ib4l+HPgp4ZsY7Twj4XCarrsUP8Aq2I5ihb1JPJzzzntUrovK3+bG7Xcvn/wDtf2ZPCuoab4TuvGPiUMfE3i2f8AtK/3rgwq3+qiA6gKpHHYnHavXq+Z7L4mfFzxzD4n8WfDv/hH7bwv4fupLe2tbyBnm1ERKGYhh93I6dOuK9n+Dfja1+Inw60nxbbQ/Z/tsR82HOfKkVirrn0yDj2xV77bf1YVrbnY0UUUhhRRRQAUUUUAfPfwz/5Pe+K//YK0/wD9J7evoSvnv4Z/8nvfFf8A7BWn/wDpPb19CUAePfHf/kqXwg/7GKb/ANJnr2GvHvjv/wAlS+EH/YxTf+kz17DQAUUUUAFFFFABRRRQAUUUUAFFFFABRRRQAUUUUAFFFFABRRRQAUUUUAFFFFABRRRQAUUUUAFFFFABRRRQAUUUUAFFFFABRRRQAUUUUAFFFFABRRRQAUUUUAFfOn7XHgbx94n8U+Bde8DaCmrzaDPNcSJJOkaht0TIDuZcg7D09K+i6MUrapgfN3/Cb/tXf9El8N/+Bi//AB+ut+FHib48ar4uS0+IHgLR9E0QwOzXVrch3EgxtXAlbg89q9koqritpY8J+GvgPxVpH7U3jzxpqGmGLQ9VtI47K685D5jARZG0HcPut1HavR/i/wCBdL+I3gHUPC2qIAtwm6CbHzQTLyjj6Hr6jI7119FTb3VHsVf3uY+ZP2MfhZ45+HOueKX8X6b9mS7WJLeYXCSCbazZPBJHBHXFc1ovhb4+eAPjF488T+D/AAHYapaa/qU8kb3d3GAYjM7owAlUjIbvX2BijFO7umTZWaPmDW7r9rDxpZS6C/h3w/4StrpDFPex3Cs6oww2073IOO4GfQ16/wDAn4ZaZ8LPA0Xh+ylN1dSOZ727ZcGeUgZPsoxgCvQKKFoPU83+G198VLn4g+KYPGel2lr4bhmYaHNEU3TR+Y2C2GJzs29QK9Iooo6B1CiiigDw39p/wL4o8Y+IPh7deHdNN7FpGs/ab5vNRPKjzH83zEZ+6emTXpnxLl8S2/gLWJPCNl9s177MyWMPmKv7xvlDZYgfLndyedtdNRUuPu8vT/MOtz4s+D/hn9of4a/2hdad8K9G1PVdRlMl1qd/fI9xJk527hMMDPPuete2fCzxN8e9T8Y29p498AaLo2hNHIZbq2uA7qwU7QB5rdTx0r2egiruKxieN9WuNC8Kanq9np9xqNza2zSQ2sCFnmcD5VAHPJxXBfs3eCdQ8N+DLnWPEiMfE3iS4bUNVZx86F8lYjn+6DjHrmvVyKAtTbcfY+UPCtv8QfhDoXi34c2Xw/1jxFHqV5cS6JqVmFMG2Vdo80/wkcEj69ua9u/Z28EXfw9+EmjeGdQdXvoUeW6KHKiSRixUeuMgZ9q9B2+9LT/r7hNahRRRQMKKKKACiiigD57+Gf8Aye98V/8AsFaf/wCk9vX0JXz38M/+T3viv/2CtP8A/Se3r6EoA8e+O/8AyVL4Qf8AYxTf+kz17DXj3x3/AOSpfCD/ALGKb/0mevYaACiiigAooooAKKKKACiiigAooooAKKKKACiiigAooooAKKKKACiiigAooooAKKKKACiiigAooooAKKKKACiiigAooooAKKKKACiiigAooooAKKKKACiiigAooooAKKKKACiiigAooooAKKKKACiiigAooooAKKKKACiiigAooooAKKKKACiiigAooooAKKKKAPnv4Z/8nvfFf/sFaf8A+k9vX0JXz38M/wDk974r/wDYK0//ANJ7evoSgDwr9qHxBpHhfxh8LfEOu3f2TTLHXppLmby2fYv2dhnaoLHkjoDV/wD4aj+BP/Q8/wDlJvf/AIzXrWo6Vpmooqahp9peKhyouIVkCn2DA4qkPCnhfH/It6P/AOAMf+FAHmX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mP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mP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mP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mP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mP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z1+z94o0Pxn+1v8S/E3hq++36Te6VZfZ7jyXj37I4Y2+VwGGGRhyO1fTtUdN0bSNNkaTTtLsrN3G1mggWMsPQ4AzV6gD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data:image/jpg;base64,/9j/4AAQSkZJRgABAQEAYABgAAD/2wBDAAUDBAQEAwUEBAQFBQUGBwwIBwcHBw8LCwkMEQ8SEhEPERETFhwXExQaFRERGCEYGh0dHx8fExciJCIeJBweHx7/2wBDAQUFBQcGBw4ICA4eFBEUHh4eHh4eHh4eHh4eHh4eHh4eHh4eHh4eHh4eHh4eHh4eHh4eHh4eHh4eHh4eHh4eHh7/wAARCAHdAl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08ZeJNH8IeGb3xJr90bXTLJA9xKI2kKgsFHyqCTyR0FeVH9qn4Hjr4sn/wDBVdf/AButX9rz/k3Dxj/16x/+jo69H02xsv7Otv8AQ7f/AFKf8sx6CgDyL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1a0j9pr4M6rqtppdj4onlurydIIE/sy5Xc7sFUZMeByRya9b+w2X/Pnb/8AfoV4b+2DbW8GifDySG3ijY+PdNBKoAcbZuP0FAHvIIPSigCigDyn9r3/AJNw8Y/9esf/AKPjr1DTf+Qdbf8AXJP5CvL/ANr3/k3Dxj/16x/+j469Q03/AJB1t/1yT+QoAnooooAKKKKACiiigAooooAKKKKACiiigAooooAKKKKACiiigAooooAKKKKACiiigAooooAKKKKACiiigAooooAKKKKACiiigAooooAKKKKACiiigAooooAKKKKACiuU+JXxC8K/DvTLbUvFmomxtbmbyInETPl8E4+UHHANdBpOoWeq6db6jp9wlzaXMaywyocq6kZBBoAt0Vy3jDx/4X8J67oui65ftbXutTeTYxiJmEj5AxkDjlh1rqaACiiigAooqG8uraztpLq7uIoIIlLySSMFVFHUknoKAJqKq6TqFlqunW+paddRXVncxiSGaNsrIp6EH0q1QAUUVX1O9t9O0251C7fZb20TTStjOFUEk/kKLgWM0Vz3gDxjoHjrw5H4g8N3hu9Pkdo1kaMpllOGGDz1roaACiiigAooooAKKpa9qlnomi3usajIYrOyge4ncDO1EUsxx34FUfA/inRfGfhq28ReH7o3WnXW7ypShQnaxU8HnqDQBt0UZooAKKKKACvC/wBsj/kAfDv/ALH7TP8A0GavdK8L/bI/5AHw7/7H7TP/AEGagD3QdKKB0ooA8o/a9/5Nw8Y/9esf/o+OvUNN/wCQdbf9ck/kK8v/AGvf+TcPGP8A16x/+j469Q03/kHW3/XJP5CgCeiiigAooooAKKKKACiiigAooooAKKKKACiiigAooooAKKKKACiiigAooooAKKKKACiiigAooooAKKKKACiiigAooooAKKKKACiiigAooooAKKKKACiiigAooooA+ZP+ChNqL3wJ4Ts2bas+vpGWHbdGwz+tQ/syeJ9V+HXji++BPjafMkDGXQLpyQtxEfm2An1GSPcMKvft7f8AIq+C/wDsZIf/AEFq6L9qj4Y3njDwla+KPC/mQeL/AA4Rd6fLAMSShfmMYPrxlfcY70ovlTfS/wCiHJc1o9bfqzk/2tTn42fB3/sLH/0bFXsHxl+KXh74X6FDqGsrcXV1dP5VjYWq7prmT0UdhyMn+Z4r5V8V/Ey0+J/in4KasWSLVrXVvs+qW4PMUwkiycejdR+Xaum/aTuPFdx+174Ls/DdrY3uoWumCfTbXUGItzITMWY8jn5B36qKdvdUfN/oK+t/Jfqd3L+0L4q0CO01bx98Htd8PeHLpgP7QS4E7QA9DJHtBX6HB9ATxXefFr4ot4L+H1r450fQW8TaNLseaS2uhGYoXA2yj5TuHPPTGRXmfjKP9prxN4V1Pw/qvhLwKbG/tnt5iLkghWGMjMmAR1+orvfgH4R1Lwz8CbXwn48W0mMEdxFcL5oli+zlmIBbpjace1J7Ngt0aniX4weEdG+EUfxK+1faNLuLdZbSMHbJPIw4iA7NnIPpg+leRftHfELxRr37MjahL8P77ToNei3Tv9sDnT4VkjMbyfIP9ZyAOMceuK8L+HK+FJ/jbpnh/VNU1O5+GEGu3H9h/aQfs0k+V2hieMHKZ+oyBk19bftfKq/s3eKwgAUQwgAdB+/jpVEuTmHD41Er/sjeJNc1n4XaTpup+EbvRrTTtNto7O9lmDpfrtxvUADaOB1J617JNIkUbSSMqIoyzMcAD3rhf2dv+SF+C/X+xrf/ANAFSfH24urX4L+L57LcJ10qfYV6j5Dk/lmqrPluyaavZHnU/wC0Lq3iDXL6y+Fvw11bxjY6exS41ETrbQMw6hCwO725BPpjBOr4b+Luk/Ez4aeMrZdOu9E1zS9NuU1HS7ziWEmJ+R03LxjOAQeo5FTfsa2tja/s6eGWs1Qeck8szAfekMzhifyx+FaXjDTvh5aTeN7vS/7GTxhdaJcHUFimU3bReVwXTOQvC849KmquVSi+zKpu7T8z5/8A2X/i3q+gfCay8JeDfh/rHi/V7e5uJrwwnybe3RnJUGQggsR24r3r4G/Gmw+JF7qeg3uh3vh3xJpX/H3pt0ckLnG5TgHg4yCBjI65zXMfsFWsEPwBt7iKNVkuNQuWlYDliG2jP4AVg+DVWP8Ab+8ZLGoUPokTMB3Pk29aS1nby/Qj7La/rU7fx98cm03xzN4F8C+DdS8Z+IrZQ15HbSCKC2BAOGkIIzyM5wBnGc8VQ8I/H2+b4h2PgX4g+ANS8H6rqTBLGR5xPDM54C7gAOTxkFhk44rmf+FlTN8S/E2l/A34VWutamk4TW9XeYQRPKC3U8Z+bdySM4NcT8Vpvilc/GD4TXnxItvD1gz6/D9ks9NZnkj/AHse4uxJB7dDUQd+W/Uqeifke3fGX486T8MvHFl4a1PQ7u8+2ac95FNbyZZpMsqQhNuSWZQM57+1anwJ+JniD4hrqv8Ab3w+1bwi1iY/L+3bx54fd90OinI288EcivM/jDY21/8Ats/DeG6iWWNNNMyqwyNyPKyn8wD+FfTdOPw39QlvZeRz/wARr6z0zwFr2o6jYrqFnbadPNPascCdFQlkJ9wMfjXnPgX4qeC9D/Z1tPiANDHh3QlEgi022IkIfzWUInCglm57da7X43/8kd8Y/wDYEu//AES1eE/Cv4f2/wASv2K9G8MyagunzvJLNa3D8qkqXDldw7jqPxoV7SfoD6fP8jduf2gvHen6KnirVfgfrdt4XYCQ3gvkaVIj/wAtGi25Axzzge9esweP9L1L4WTfEDw/DLqlkunS30MC/LJLsUkx9Dhsgr359a8Du/EX7SHw80eXT/F3g3SvHnhyCAxz3NvhnkhAwSwHJGM53Jz3r234CeLPC3jL4a2Os+EtLi0jTt7wmxSNUFvIp+ZcLx3zkdQRQ1dOwr2auX/g542m+IHga18TTaFc6G88kifZLhyzrtbGSSq9celdjSDHaloYwrwv9sj/AJAHw7/7H7TP/QZq90rwv9sj/kAfDv8A7H7TP/QZqAPdB0ooHSigDyj9r3/k3Dxj/wBesf8A6Pjr1DTf+Qdbf9ck/kK8v/a9/wCTcPGP/XrH/wCj469Q03/kHW3/AFyT+QoAnooooAKKKKACiiigAooooAKKKKACiiigAooooAKKKKACiiigAooooAKKKKACiiigAooooAKKKKACiiigAooooAKKKKACiiigAooooAKKKKACiiigAooooAKKKKAPHv2ofhv4g+JOieHbHw/LYRyadq8d7P8AapWQGNVIO3CnJ59q9eRf3aqewFPoNLyDqfLfjf8AZr1J/wBoLSvHvhCXTbfR/wC0Ib+/tZZGRo5FkDP5YCkENjOCRyTXpH7QfwkuPH39k+IvDWrDRfF2hSGTTrwr8rcg+W5HOMjIPOMng5NetgUtC2S7B1ufNHiXw1+01470D/hDvENx4R0PSrgCK/1Gxkdp54v4htyevoAueldJ8R/hZ4sj+DmlfC74a3llY6cVEOp3t1OyTNFnL7QqnJckk8jjjvXudFPpYOtzyDxl8C/DerfAyH4bafGtubCENp924+dbkc+axHdiTu+vsKgh+H/jnxP+zpf/AA78dX2nDWnt/s0N9bStKsqoVaJnyoIOVAPXpmvZsUUmrp36gtLeR49+zV4e+K3hPRG8N+P5tFm0vT7aO30prJ90m1cjD/KMjGMd69X1WwtdS0260+9iWa2uYmimjboyMMEfkatUU5a7gtNj5o8N/D345/CWS90P4a3nh3xB4Xnlaa0h1h2SWzLdQNpGfzIJ5wMnO98Nvgzr2m23jHxV4x1a11Txx4msZrVpIgRBbIyYCKcdMhcnHRRjvn3mg0mrqwdbnl/7MXgTW/hx8KLXwvr8lnJfRXU0rNayF02u2RyQDn8KydC+GfiGy/am8QfEyaSx/sTUNNS1hQSsZg4jiU5XbgD5D3r2akp31uK2lj5n0r4ZfGD4W+P/ABHqfwvHh3WtD1+4+0yW2qytG8DlmP8ADjONxGQeR2zVTxf8GfjB4q8X+GfiBr3iDQ7vXNK1KKcaVEXhs7aBHD7Y32lmYsOSR+PFfUlBojpbyG9b+Z494z+HHiDWP2kPCXxCtZLEaRpNg9vco8rCYuTJjau3BHzjuK9hpMUtC0Vg63Of+JGj3XiHwB4g0GxMa3WoabPawmQ4QO8ZUZPOBk145p3wHv8AUP2ZdP8Ahnr2oW9prVhI9xBd2rNJHHL5rsvUAkENg8V9B0Cl0aA+bzp37VU3hw+E5m8FGJojbNrZlczlMY3bem7H+x/jXffDz4bX3w5+CV34Q8L6mkmuNbzyxX0y7VN5InDkYOFDbex4FepUU3qn5h2OO+D1j440/wAEWtr8Q9SttS19XkM1xb42Mpb5Rwq9BjtXY0UUXAK8L/bI/wCQB8O/+x+0z/0GavdK8L/bI/5AHw7/AOx+0z/0GagD3QdKKB0ooA8o/a9/5Nw8Y/8AXrH/AOj469Q03/kHW3/XJP5CvL/2vf8Ak3Dxj/16x/8Ao+OvUNN/5B1t/wBck/kKAJ6KKKACiiigAooooAKKKKACiiigAooooAKKKKACiiigAooooAKKKKACiiigAooooAKKKKACiiigAooooAKKKKACiiigAooooAKKKKACiiigAooooAKKKKACiiigANeJePv2iPDfhD4uWfgG80+4lDywQ3eorKoitWlPAYewwT7Z9K9b8T6ta6F4f1DWr1wlvY20lxKxOMKilj/Kvjnwb8O734mfAX4i+P8AULR5te8QXj6hpvHzqLdiyqn+9lk/Kpvr5LcdtPU+11YFQe3rS5FeXfsxeOP+E9+DujapPIr39vF9jvuefNj+Uk/UYb8am1vUPinH8bNK0/TNIspPAT2+6+vG2+aku1+B84OMhP4T1NW1aXKSn7tz0uikXoKWkMKKKKACiiigAooooA534ieM9A8B+FrnxJ4kvPs1jbgZwNzyMeiKO7H0rxtf2mxbwRa1rPwv8Zab4Wm2mPV5LTMexujkdNp9ie1eqfFP4b+HPiRY6fZeJFu3gsLoXUSQzbAzjj5hjDDGePevK/2nPjN4F0bwp4h+HkbvqPiG4tjYCxjhISJ5EG0s7ALgBgeCfwqW2hrU9rTxRokvg7/hLYdQhk0b7Gbz7UpypiC7i35A8e2K8YtP2jb1bS08Uax8OtW0zwFfXIgttea4R2AJwJHhA3KhPfJ9s9KseDvh3rln+x9N4HknWbV7nR7gxrE4Yb5NzrGGHB6hfTrXkmveOtL8S/sxaN8HtHsr+fxvIttpsmlfZHV4XikBZ2JGMYXrnvVSVpNIUdUrn1x4u8TaZ4Y8IX/ifUrhVsLO3a4Zsj5hjgD3JwB9ap/CrxHqni3wNpviPV9GGjT38XnJaed5pSMn5Cx2ryVwcY4zXkHxJgn8ceOvCfwVt5TJpulW8Go+JpE5GyIDy4Sf9ojOPQivoK3EUcSww7FRAFVVwAAOgwOlHdiu9ETUUDpRQMKKKKACiiigArwv9sj/AJAHw7/7H7TP/QZq90rwv9sj/kAfDv8A7H7TP/QZqAPdB0ooHSigDyj9r3/k3Dxj/wBesf8A6Pjr1DTf+Qdbf9ck/kK8v/a9/wCTcPGP/XrH/wCj469Q03/kHW3/AFyT+QoAnooooAKKKKACiiigAooooAKKKKACiiigAooooAKKKKACiiigAooooAKKKKACiiigAooooAKKKKACiiigAooooAKKKKACiiigAooooAKKKKACiiigAooooAKDRQelAHzx+3J4luLfwLpXgLSWJ1bxXfx2qKD/AMsgy7vzYoPoTWT4a+E/7R/h3w9aaHo3xb0Sz060hEVvbrpcTBFHbJiJP1Jr1HxF8I7XX/jVo/xI1TW5p10eDy7PTDAPKRsN8+7Oc7mz07D0r0zFKKsvUG9fJHyB+zD/AG18JPj3rnwp8UXcE41mJb23niGyOSYLuyoIGMgsMeq4r69+XmvL/iz8HLTx1448NeMbfXZ9F1bQZA0ckVuJPOUOGCtkjjOf++jVrW/hadS+NmlfEr/hJr6D+z7byP7LVMwy/K43E7uvz+n8IpptpXBrVtHpAooHAHeigAooooAKKKKACg9KKKAOH+KnxO8OfDdtG/4SJbwR6vdfZYZYYgyI/HLkkbRzn8DU3xD8HeCvEXhbVI/EejaXJbTQvLNcSQoHQhf9YHxkMAPvZ7VY+KPgHw/8RvCk3hzxFAz2zkPHJGcSQuOjoex/nXjr/s5+LLzTIvDWsfGrxDe+F4yF+wCAI7xj+AvuORjjnI9qlq6aGtGmP/YLv9SvPhJqFpdTy3Gn2OrzQadJIc5i2qcA+gJP5mvZfiB4g0fwX4R1XxZqkaLBYW7SuVUb5MfdQH1JIA+tWfBHhbRfBvhmz8O+H7NbTT7RNsaDkk92Y92J5JrlPjD8Pbz4iXfh7T7rUoYfDllfreanZFWL3uz7keRwFz1qp6vQmGm54fqreKfAX7Nuv/ES4lkt/Gnja+imubn+O0imbEaL3XbGePQn2p/i/wALx/BG++HXijwlrGrtc6rqcFhrkc968seoiUAtIykkbs5xjHUfWvon4meCNK8eeBb/AMJ6mWitrpAEkjHzQupyjL9CBXmuhfBbxZea/wCG5/iD49j8Q6V4YcSaZZw2AgLyKAEeZsksRgevTr1oT977vu7A/h+/7z3NDlAfalpF4FLQMKKKKACiiigArwv9sj/kAfDv/sftM/8AQZq90rwv9sj/AJAHw7/7H7TP/QZqAPdB0ooHSigDyj9r3/k3Dxj/ANesf/o+OvUNN/5B1t/1yT+Qry/9r3/k3Dxj/wBesf8A6Pjr1DTf+Qdbf9ck/kKAJ6KKKACiiigAooooAKKKKACiiigAooooAKKKKACiiigAooooAKKKKACiiigAooooAKKKKACiiigAooooAKKKKACiiigAooooAKKKKACiiigAooooAKKKKACiiigAJoJrxT9rH4m+KPhp4f0G68KQ2Et3qWofZWF3GWXG0kYwRg571zQ1j9rtFEv/AAi/guUDnZ568/8AkQUrg9D6Qorx39n/AOMV5491LV/C3ijQxoPizRmxd2iklHXOCy5ORg9snqDk17FTsAUUUUAFFFFABRRRQAUUUHpQAZoyK89+PHxOsfhb4NGtT2jX17cTC3sLNDgzynoM9h3NeYXni39qLTdGbxdeeE/B8unpF9ok0iOST7UkeMnv97HbJ+nalcLH0jSZFeaeEPi/ofiP4K3XxMhhkgtrK2mku7Vz80csa5aPPfJxg99wrydvin8ZtG8Baf8AGDWo/D914TvZo3l0aCFluLe2kbajrKercjg5HP5PrYFqtD6jyMcUA+nSuJ+J3j6w8G/DK88YuRKotw1nH3nlkH7pAPckfrV34TnxTJ4B0q58aXKT69cQia7EcIiWIt8wjCj+6CAT6ihdfIOiOqFFFFABRRRQAUUUUAFeF/tkf8gD4d/9j9pn/oM1e6V4X+2R/wAgD4d/9j9pn/oM1AHug6UUDpRQB5R+17/ybh4x/wCvWP8A9Hx16hpv/IOtv+uSfyFeX/te/wDJuHjH/r1j/wDR8deoab/yDrb/AK5J/IUAT0UUUAFFFFABRRRQAUUUUAFFFFABRRRQAUUUUAFFFFABRRRQAUUUUAFFFFABRRRQAUUUUAFFFFABRRRQAUUUUAFFFFABRRRQAUUUUAFFFFABRRRQAUUUUAFFFFAHy/8A8FCJvs/hTwbcbGk8rWw+xerYQnA9zV6X9qG4itSx+DfjwBV6valV6dzt4FVP+CgDrH4d8ESSMFRdeUsxOABt5Ne4L8QPh+IBu8a+GsBRn/iZw+n+9SWz9f0RUntp0/Vngv7JN7p3jj4q+MPidfanYQa9qA8kaHEX82zhBAy+5RuJCqMrkdc4PFeu614L8cXfxs0rxdZ+M3tvC9tb+Xc6IHk2zvtcbsD5erKef7teHeGNQ0nxV+3MmseAXjn02109xqt5aj9zM3llScjg5JQZ7kZr6fufFnhu18TQeGbjXbCLWp08yGwaZRNIuCchM5IwrflTW0WQ95K5tr0FLQOlFAwooooAKKKKACiiigDnvGPgvwz4ufT28R6RBqLadOLi0MjMPKk4+YYI9B1rkv2g/iho3w28E3E1zIs+sXkbQ6bYrzJPIeAcf3Rnk/h1p/7Q/wAVrD4UeCW1aWJbvU7pzDp1oTgSyY6seyjqfwHevJfgp4d8K3GvJ8Tvi38QPDmr+L7nEtvaS6pAYdNX+FVXdjcPbhfc81KSlddB35bPqb/wN+Euq2/7L2q+Edc/0TU/EqXNzIjf8u7yoBGGA9Nqkj3IrjL7S/it4k+DWlfA2b4d32m3MRhs7zXJ5kNktvE4IkUg5YkKBgV9U6LrGka1atdaLqllqVurlGltLhZUDAA4JUkZwRx71zHxt8cW/wAPPhzqfiRwsl1Gnl2MBP8Ar7huI0GOevJ9gac3q3btp6BG+mp5Zq0Fv49+NOm+EfOB8H/DuCO51SV3AjmvQv7tGPTCAZOemGFev+FfiH4G8T6lLpnh3xVpWp3kIO+C3uFZwB1IHcfSvnf4neFNU+Hf7H93HLPINc1q9gufEF0pIdnnkBkBPoMhPzq38cvDvh/wfF8H9U8FadaWOpLrNrbQS2iBHngdBv3EfeB4zn+9VLe3nb5snpp2/BH1OvSlpE+6KWkMKKKKACiiigArwv8AbI/5AHw7/wCx+0z/ANBmr3SvC/2yP+QB8O/+x+0z/wBBmoA90HSigdKKAPKP2vf+TcPGP/XrH/6Pjr1DTf8AkHW3/XJP5CvL/wBr3/k3Dxj/ANesf/o+OvUNN/5B1t/1yT+QoAnooooAKKKKACiiigAooooAKKKKACiiigAooooAKKKKACiiigAooooAKKKKACiiigAooooAKKKKACiiigAooooAKKKKACiiigAooooAKKKKACiiigAooooAKKKKAOR+Jvw48I/EjT7XT/F+mNf21pKZoUW4ki2uRjOUYE8etcCP2V/gfn/kUZv/AAaXX/xyvbKMj1oA5vwN4G8KeB9Oaw8K6HZaVC2N/kx/NIR0LMeWP1NVdR+G/hHUPiJZfEC60xn8R2UXk2919okARMMMbA2w8O3Ud667Ioo63ABwKKKKACiiigAooooAKKKKAOH+Jvwo8D/El7J/GWkyagbEMLcLdzQhN2M/6thnoOtcZ/wyv8Dv+hRm/wDBrdf/AByva8ijIpAct8Nvh/4V+HWiS6L4R05rCxlnNw8bXEkuZCoUnLsT0UcZxUfjXwDo/i7XvD+q6xNduNBuvtltaq4ELzD7ruuOSO3NdbkUm4eop9bi6GZ4m0HS/EmhXeh6zaR3en3cZimhccMp/kfftXnvgr4C+C/C/iCx1qO41vVZ9MUrpkWp37TxWIPH7pSMDgY74r1UEetKCKS01Q+lgHSiiimAUUUUAFFFFABXhf7ZH/IA+Hf/AGP2mf8AoM1e6V4X+2R/yAPh3/2P2mf+gzUAe6DpRQOlFAHlH7Xv/JuHjH/r1j/9Hx16hpv/ACDrb/rkn8hXl/7Xv/JuHjH/AK9Y/wD0fHXqGm/8g62/65J/IUAT0UUUAFFFFABRRRQAUUUUAFFFFABRRRQAUUUUAFFFFABRRRQAUUUUAFFFFABRRRQAUUUUAFFFFABRRRQAUUUUAFFFFABRRRQAUUUUAFFFFABRRRQAUUUUAFFFFAHn3x9+JVj8LfAM/iK4h+1XbutvY2obBmmYHA+gAJPsMd68h0L4X/Gn4k6ZD4i8cfFXU/C8t2olh0vSUMfkIeQG2svOMcc+5zVX9uAfaPiH8JbC5ybGbVz5qn7p/ewA5/AmvqdcdAMUo6rmBuzSPla28R/Ez4DfETRNA8aeIZ/GHg3WpfIgv5Yybi2fIHJ5PGQSCSCOnSvqK5vrO1RWurqC3VzhTLIFyfbPWpZY4ZCPMjRyp4LLnBrg/jJ8K9B+KNjpdnrl5qFsmm3X2qE2jqpZsYwdynj6U76BY79TkZFLTIUEcKRjooAFPoBBRRRQAUUUUAFB6UUUAea/tL+K73wX8FvEGu6ZdNa6hHCsVrKuMpI7BQRnuM5/CvKPCXw9/aG17wrpWtyfG+Sya/s4ro20liGaLegbaSOpGa7j9rzwX4w8e/Duz8O+ELOG5lfUI5boSzrGFjUHB+Y8/MRxXKa38I/jdZ+Hv7a0v406pNrtvFvXTkj8uyYqOI0XOMdhlamNldsb6JHojXXij4Y/AvWNT8VeIP8AhJ9a0u1uLgXhi2CQ8mNSvoDtBrwzUY/iB4Y+CGmfHaP4ia5ea5KYL69065l3WMkMrgCJYui4DDn8sV6x8EfGC/HP4J6rp3iWBINQ2zaTqqRjHzFMeYo7ZBzjsQa5Bvgz8WNT8Faf8K9e8R6APBFlMm+8tkk+3T26NuSMqRtBGBz7DrVNPmfyEmml8z0f40fESTwz8JotW0uMvrWtpFbaRbqfna4mA24/3ckn6V1Hwm8PX/hfwDpWj6tqd3qeoxQhry5uZ2ld5m5f5mJO0E4A9BXi9tqmi+KPi7qfjbVrmGDwH8NIDZWUj8xSXgXEkg9SnCjHfbjrXc+B/j14M8U+IbDQ1tda0ifU1LaXJqdkYIr8DvE2SD+lC8uv5dP8ybPS/T8z1qiheRRQUFFFFABRRRQAV4X+2R/yAPh3/wBj9pn/AKDNXuleF/tkf8gD4d/9j9pn/oM1AHug6UUDpRQB5R+17/ybh4x/69Y//R8deoab/wAg62/65J/IV5f+17/ybh4x/wCvWP8A9Hx16hpv/IOtv+uSfyFAE9FFFABRRXmvxM8b6tpfxC8I+BvD/wBgivdalkuLm6vQWjhtYsFwFBGXb7o570AelUV5t4a8aaz4i+MviDw3aGwt9D8ORRwXW8Fri7uZUDgpzhUUcHrkntXn3hj4mfFa9+I/xH8LahpNvHJo+mXN5oMIsyJJ8SFYGPPzhsdsZoA+iqK8j/Zb8c+LPHvgW/1Lxnb29vqlpqctm8UMBiCbAuQQSeQSc165QAUUUUAFFFFABRRRQAUUUUAFFFFABRRRQAUUUUAFFFFABRRRQAUUUUAFFFFABRRRQAUUUUAFFFFABRSNypHtXgPhv9oi3Wc2vibRXXa5X7RZNkHnqUY/yJ+lAHv9Fc74X8beFfEyj+xdatbmQjJi3bZB/wABbB/SuhzQAtFFFABRRRQAUUUUAeMftcfDnUfHvw+guvD6bvEGhXIvrAA4L4++g9yACPdRXP8Aw7/ak8C3GiRWnjqa68N+IbZBHe29zaybTIvBKkA4yexwa+hzXP674L8J69cfaNa8NaRqM3/PS5tEdvzIzSV1ddAetj5n8ceP9a+P3j/Q/CHwum1ix8PWF0LnU9ai322QOPlYYIwM4B5JPTivevip8S/DPwr0zSpvEY1GSK+n+yQG3jErFwM5Ysw/Pmuw0fSdN0ezFnpOn2thbL0it4ljUfgBTtT0vTtTSNNR0+0vFjbcguIVkCt6jI4NPS1g63ZZhcSRLIucMMjNPpFAVQoGAOgpaAQUUUUAFFFFABRRRQB4/wDtReJviF4N8MaZ4m8EKJrSyvA2sQC2WV3tzjkZBIAwQSOm7PasvWf2n/hZF4MfV9O1pr3UZIMwaWkD/aDKRwjDGBz1OcfWvcpEDoUZQVIwQRwRXO2vgPwZa6n/AGpbeFNEhvs7hcJYxhwfXOOtTbRofVM8u/Yy8E6t4V+G95quvWr2mpeIL99Qe3cYMUZHyAjsep/EV0/7R3je88H+AHg0INJ4l1qZdN0aJBlmuJONwH+yMn0zivTVGKydV8NaFqms6frGoaXbXWoaaxaynkXLQE9SvoaqVpego6anz38c/h/J4N/ZCHhnSUluWsJba51J0yWnPmBppD6jJJ9gB6VR+N+v+HvGEXwf0nwRqFnf6mdZtbiCKzkVntoEQbtwH3AOODj7vtX1HNbxzwPBPGkkTgq6MMhgeoIPWuc8MfDzwT4Y1OXUvD/hbSNMvJch5ra2VHIPUZA4HsKE9XfvcVrL8DqE+4M0tA6UUDQUUUUAFFFFABXhf7ZH/IA+Hf8A2P2mf+gzV7pXhf7ZH/IA+Hf/AGP2mf8AoM1AHug6UUDpRQB5R+17/wAm4eMf+vWP/wBHx16hpv8AyDrb/rkn8hXl/wC17/ybh4x/69Y//R8deoab/wAg62/65J/IUAT0UUUAFeRfGX4LR/EXx74Y8Vt4hl01tBcMIFtRJ52JFf724Y+7joa9dooA8j8N/BePRvj9q3xYXxDLM+oxuh0/7LtCblRc793P3fTvW7onw8n03XfFniU+IJ5/EOvp5EN68C4sYFB8qNE6EKTkk9TXf0UAcv8AC/wXp/gPwjDoNjNLdN5jz3N1L9+5mdtzyNjuT/SuooooAKKKKACiiigAooooAKKKKACiiigAooooAKKKKACiiigAooooAKKK8U/aY8YeI/Ctxoi6DqT2QuVmMu1VO7aUx1B9TQB7XRXxj/wt/wCI3/Qyzf8AfmP/AOJo/wCFv/Eb/oZZv+/Mf/xNAH2dRXxj/wALf+I3/Qyzf9+Y/wD4mj/hb/xG/wChlm/78x//ABNAH2dRXxj/AMLf+I3/AEMs3/fmP/4mj/hb/wARv+hlm/78x/8AxNAH2dRXxj/wt/4jf9DLN/35j/8AiaP+Fv8AxG/6GWb/AL8x/wDxNAH2aehr8/L3/j8n6j943867X/hb3xEPB8SzY/65J/8AE1wzsZHZ25ZiST6mgBYpJIpBJE7RuDkMpwQa7/wj8YPG3h0JH/aP9o2q8eTeDfx7N94fnXn1FAH1F4T/AGgvDeoKsOvWk+kzk43qDLFn6gbh+VesaLrOla1bfadJ1K1vouMvBKHA+uOlfAtWtL1LUNLulu9MvbizuF6SQSFG/MUAff8ARXyp4M+O3jLT3itdShj1yIEDDLtmI9Ay9T9Qa+jfBXiGbxHpQvZtD1HSScfu7xApb6dyPwFAG9RRRQAUUUUAFFFFABRRRQAUUUUAFFFFABRRRQAUUUUAFFFFABRRRQAUUUUAFFFFABRRRQAV4X+2R/yAPh3/ANj9pn/oM1e6V4X+2R/yAPh3/wBj9pn/AKDNQB7oOlFA6UUAeUfte/8AJuHjH/r1j/8AR8deoab/AMg62/65J/IV5f8Ate/8m4eMf+vWP/0fHXqGm/8AIOtv+uSfyFAE9FFFABRRRQAUUUUAFFFFABRRRQAUUUUAFFFFABRRRQAUUUUAFFFFABRRRQAUUUUAFFFFABXP+LvBvhvxW9u3iDTEvTbBhDukddu7GfukegroKKAOB/4U78Of+hai/wC/8v8A8VR/wp34c/8AQtRf9/5f/iq76igDgf8AhTvw5/6FqL/v/L/8VR/wp34c/wDQtRf9/wCX/wCKrvqKAOB/4U78Of8AoWov+/8AL/8AFUf8Kd+HP/QtRf8Af+X/AOKrvqKAOB/4U78Of+hai/7/AMv/AMVR/wAKd+HP/QtRf9/5f/iq76igDgf+FO/Dn/oWov8Av/L/APFV8cXSql1KqjChyB9M1+gp6Gvg/S/Duu+INVlt9F0m7vnMjZMMZKrz3boPxNAGLSmvbvCP7PWuXflz+ItSg06MnmCEebLj3P3R+Zr2Lwj8KfBPhsrJa6Sl1cD/AJb3f71s+ozwPwFAHyz4T+Hni/xO4/srRbgxH/lvMPLiA/3m6/hmvX/CP7OkCrHP4o1l5G6tbWS4X6F25P4AV78iKihVAVQMAAYAp1AHPeFvBfhfwygXRtFtbZ8cy7d0h/4EcmuhoooAKKKKACiuV+K/iLWfCvga/wBc8P8Ahy58R6jb7PK0+3R2ebLgHARWPAJPAPSrfgTWdR13wbpWsato8+j393brLPYzKwe3c9UYMAQR7gUX3A36K85+FPjnxV4q8Q+JNP8AEHgbUPDtrpdx5VldXEcqrfJuYb0LoAR8oPBP3qTx7468VaD8SPDfhzSfA1/rOlaoQL3VYY5Wisfmx8xVCo455Io7eYd/I9HooHSigAooooAKKKKACiiigAooooAKKKKACiiigAooooAKKKKACiiigArwv9sj/kAfDv8A7H7TP/QZq90rwv8AbI/5AHw7/wCx+0z/ANBmoA90HSigdKKAPKP2vf8Ak3Dxj/16x/8Ao+OvUNN/5B1t/wBck/kK8v8A2vf+TcPGP/XrH/6Pjr1DTf8AkHW3/XJP5CgCeiiigAooryb9p/4raj8I/BWn6/pulWupS3WpLZmKd2UAGOR8gr3+QfnQB6zRXyXZ/tF/G+8tIbu1+Cck9vNGskUiRzlXUjIIOOhBqQftWeMPDtzAfiF8JNQ0iylcL9ojaRMeuBIuGPfG4UAfWFFZPhHxFpPivw3Y+IdDulutPvohLDIOMjuCOxByCPatagAooooAKKK8b+Ivxh1Lwv8AtAeFPhrBo9pcWmuQRyyXbuwkj3PIuABwf9WOvrQB7JRRRQAUUUUAFFFZviTXNL8OaJdazrV9DZWFrGZJppWwqgf19qANKivGf2c/jVL8XdY8ViLSobLTNKnjWxbJMssb78M+eAflBwOme/WvX9RvLbT7Ce+vZkgtreNpJZXOFRQMkk/SgCeivmQ/tHeOvF+p3qfCT4XT6/pllIVe/uXZVkA/uqMAE9cZJ9hXZ/Av49WPxB1288J65oc/hjxVZ5MlhO5YSBfvFSQDkd1I6c80Ae0UVznxH8Z6L4B8IXvifxBceVZWqj5V5eRzwqKO7E/49q+f7b9ob4vaxpzeKPDvwWmuPC6AuJZJnMsiDqy4A7eit+NAH1HRXnfwM+LWgfFfw3JqWlRyWd7asI76xlIMkDHpz/Ep7Gue+OPxb1zwx4u0b4f+A9Bttd8X6vEZ447hyILeLJG58EE52seowBnuKAPZaK8K+Gvxi8XR/E+L4Y/Ffw7p+j+ILy3M+nXOnSM1vcgAnbglsHCtznquMDivUviR4t0/wP4H1XxTqjAW9hbtIE3YMj9FQe7NgfjQB0dFcJ8CNe8XeKfhtp3iPxpaWFnqGoqbiK3s42RY4G/1edzMdxHzde4Fd3QAUUUUAFFFFABRRRQAVDaWttaQrDa28UESjCpGgVR+AqaigAooooAKKKKACiiigAooooAKTA9KGbbySAK8u8Y/tAfCfwpqb6bq3iy2a6jbbJHaxvPsPoSgIB/GkFj1HHtRgegrjfh78UvAfj4MPCviO0v5UGXgyUmUeuxsN+ldnTsACiiigAooooAKKKKACiiigAoqvqF7a6fZS3l9cw21tCpeSWVwiIo6kk8CvNYP2g/g9Nqo0xPHGneeX2BiHEef98jb+tK+oHqVFQR3dvJaLeRzxPbsnmCVXBQrjO4HpjHevOtK+O/wt1TxMnh6z8UwNeSTeTE7ROsMkn91ZSNhP40+tg6XPTKKr6he21hYT315MkNtBG0ksjHAVQMkn8BWX4H8U6T4y8OW3iHQppZ9NutxglkgaIuASCcMAcZB5xQBuUUDpRQAUUUUAFFFFABXhf7ZH/IA+Hf/AGP2mf8AoM1e6V4X+2R/yAPh3/2P2mf+gzUAe6DpRQOlFAHlH7Xv/JuHjH/r1j/9Hx16hpv/ACDrb/rkn8hXl/7Xv/JuHjH/AK9Y/wD0fHXqGm/8g62/65J/IUAT0UUUAFfMP/BR3/kj+hf9h+P/ANJ5q+nq+Yf+Cjv/ACR/Q/8AsPx/+k81AHu/wk/5JX4T/wCwLZ/+iUrmP2pP7Db4C+LP7e8v7MLJvK34z5//ACy25/i3YrwfwZ8G/wBoa/8AB+jX2l/GdrOwuLCCW2t/ttwPKjaMFUwFxwCB+FaS/ss+O/FN9A/xN+K93q1pE4byIWklJ+hkICn3waANL9jXVdV8O/sra7r00PnJp7315ZRy5CuI4g2M/wB0spH51h6b+1L4+8WaBaW3gT4ejVvEeZJNQihilmhtog2E6YJZsE8nH1r37xr4f0rwr+z/AOIvD+i2q22n2Ph28ihjHOAIH6nuSckn1NeTf8E7dMtoPhBqWqLGv2m71V0kfHJVEQKM+nJoA7iH4xy+GvgbZ/ED4m6MdD1GcvGulRbvNkkDsqqFfBUkLuwScDv2rzex+MX7R3iey/4SPwn8IrIaC/zwC5l/eyp2I3SIzZ/2V/Os39tTOufHH4Y+ELxmOlzzLJKmflYyTqjZ/wCAqB+NfW1rDDb28dvDGscUaBERRgKAMACgDx74A/HSw+JGoXfhvWNJm8PeLNPB+06fOeH2nDFCcHIPVSMj35rxj9rXxLZ+EP2tPA/ia/jmlttN0qKeSOEZd8TXHAz3JxWh8bLaLw7+3J8PtU0tRBNqz26XYTjfukaJifXKkflVj9oHSLLXf22/hzp2oRrJbNp8MjowyGKTXDgH15UUAaF98Y/2i/7PbxbbfB22TwyFMyxSS7rnyeu4gOH6c58vFeyfAr4q6F8WPCB1rSY5bW5t3EN7ZynLwSEZHPdSOh9q75kXZt2jHcV8jfszxr4d/a/+JHhjTcx6YwncQr90FZUK8e29h+JoA9V8QfFfxXp/7RFh8Obfwj5+iXHleZqu2T5N6FjyBt4Ix1r2cdKTauc4GaWgAr5t8b/Bfx/8V/iVqE/j7xQ1l4GtL1v7O0u0ceZNGOjED5Vz/ebLewr6SpCOKAPkf/gnvbw2mt/Ea0t12xQXkMaD0VWmAH5CvQf27PEcmg/s/wB9bwuUk1i8h0/IPO07pG/NYiPxrgv2Av8AkZ/ib/2EY/8A0Oat3/gotbyTfBTSpkUlIdfhL47AwTgH88D8aAPVP2cPDtv4Z+CXhXToI1R20+O4nKjG+SQb2J/E/lXhX7XER8F/tB/Df4g6cohuLqcW1yV48wRuqnd9Ulx+FfSvwtuIrr4aeGriFg0b6VbEEf8AXNa+b/2/yLjxB8MrCMgzvqMpVe/LQAfrQAv7dV1Nr3jb4b/D1ZitnqN751yin726RIkP4AyfnX1Tp9lb2Gn29haxrHb28SxRIowFVQABj8K+T/2tR9m/ab+E17MQsO+FMnplbkZ/9CFfXIoA+RvBQHgX9vbXNBslWHT/ABBbtI8S8LueMTAgf74b8zWr4lmg8Kft7adrXiG4itNO1jRvKsriZtsav5fl7cngEspGP9setZXiBftv/BRXTVtyGNtaIZcdsWpJ/mK+j/iN8PfCPxC0qPTfFmjxX8UTboXJKSRH1V15H9aAPB/i3eWvib9s74caXoMkd3daNDJPqEkDbxCvzNtYjoQF6H++PWtH43zSfFn436F8HrGQvoeksuq+JGXodvKQkj1BA+r57V2N14b+HP7PXw71/wAWaFoqW8kVt80kkpkmuHJxHHvYkgFyOBx3rzjwLqVx8F/gDrHxa8TW5vfFniq5W7McxwWeUkwxk9QoGXI96APqS3jSGFIY0VI0UKiqMAADAAqSvlTWPHf7Q3gHwpp/xK8WvoGqeH52ikvdLgh2TWsUmNvzAdfmA6nB619N+G9Ws9e8P6frenvvtL+3S4hb1V1BH86ANCiiigAooooAKKKKACiiigAooooAKKKKACiiigAooooA8C/bR8cav4f8IaR4S8OTvb6v4qvBZJMhw0cWVD475JdR9Ca6v4UfA/wF4G8PW9mmg2Go6j5Y+1X93Asskz/xH5gcDPQCvLf24opNO8YfC7xZcIx0zTtZC3L44Q+ZE4z9RG35V9PW00dxDHNC6vHIoZGU5BB6GiPwt+YS+JLyPmb9qj4U6b4Y0H/havw8tU0DxBoUq3E32FfLSePcAxKjjIzn3GQa9S074p2I+AFt8U7qzluYf7OS5uLe2xuLg7XVcnHDZqv+1frNnovwD8USXjqDdWhtIVP8UknyqB+p/Cm/soaPcaR+z14Tsb5MSvatcFW7LLI8i/8Ajrikr8skvIJWvF+p2Xwz8W2vjrwRpfiuxtZ7W21CMyRwzEb0AYrg447V0tNRVVQqgADoBTqYkFFFFAwooooAKD0ooNAHk37Svw98UfEvw5pXh3QtTtLLTvtyy6ss0jKZoR/Cu1Tk9Tg4HAq14y+FvwutfhlqGlXvhnSLLSbSycmZYFWSEKpO/f8Ae3DrknrXoWsalY6RptxqWp3UNpZ20ZkmmlYKqKOpJNfL+t6z4q/aa1yTw/4W+1aJ8NLScLf6o6lJNRIOdiA9vbt1bsKlptOMRp2ak+hX+Bl94mvf2JvFqW8txK1rHfwaa7ZLm3CAnH0zIBWf49HhX/hgvw/9nFn9qMdqLTYF8z7Z5g8zbjnd9/Ptmvqzwp4c0fw14Ys/Dmk2cdvp1pCIY4gOCMc59SeSfXNcFJ8G/hB4W1Wfxw/hyzs3st140kkrmCAqCxkEZOxcYzwOO1ObV3fbT8BQuku+v4/5HLfHHVNX17SfCXwf0yWSPW/E0MLarID81vZoAZ2P+8QV/Ovb/D+lWeh6JZaPp8IhtLKBIIYx/CigAfyr5f0rxZfaF4I8X/tF6nYCbVddmWy8O28wOILXfsiz9SNx9ce9b8/jH4sfDXVvBepePPEWna9o/ia7jsrq3isVgfT5pBldjL94DnOfQ/WmtdOrf59BbW8l+W7PpEUUinIBpaBhRRRQAUUUUAFeF/tkf8gD4d/9j9pn/oM1e6V4X+2R/wAgD4d/9j9pn/oM1AHug6UUDpRQB5R+17/ybh4x/wCvWP8A9Hx16hpv/IOtv+uSfyFeX/te/wDJuHjH/r1j/wDR8deoab/yDrb/AK5J/IUAT0UUUAFfMP8AwUbGfhBoeP8AoPx/+iJq+nqq6jp2n6lEsOo2NreRq25UniWRQfUAjrQBhfCT/klnhP8A7Atn/wCiUrp6bDHHDEkMMaxxooVUUYCgdAB2FOoA5T4xf8kk8Yf9gK9/9EPXj3/BPcEfAmbg/wDIXn/9BSvomaKOaF4Zo0kjdSro4yrA8EEHqKh06wsdNg+z6fZW9nDkt5cEQRcnqcDjNAHz1+2x8Pde17TNC8d+EbeS41nw1OZGhiXc7xblcMB3Ksucdwx9Ks+EP2svhnd+F0uvEVze6Rq8UYFzYvau7NIByEKjBGemcV9C4HpXPah4G8F6hf8A2++8I6FdXec+dLp8TOT65K5oA+Xvhbba98dP2lYPizNpVxp3hTQsLp5uFwZSgbYo9TuYuccDpVD9r+/1vSP2q/BeseHrCS/1Gw0mK5it4xlpQk87Mo/4CGr7NtreC2hSC3hjhiQYVI1Cqo9AB0qGbTdOmvo7+awtZLuIbY53iUyIOeAxGR1P50AeC337Wnwwh8ItqVvJqEmsbCF0k2zLKJcfdZvu4z3z+FZf7GfgnxCdV8SfFrxfaSWmp+JJGNrDIMMInfezkHkZO0D2HvXvL+CvBz6t/az+FNDbUM7vtJsIjJn13bc5963gqgYAwKAPJdc+Nun6X8eLL4TvoV3Ld3flYvhMojXehYZXGe1etjpVOTSdLk1FdSk02ze9XG24aBTKPo2M1coAKD0oooA+S/2BFI8TfE3I/wCYjH/6HNXvH7QHgp/iD8I9e8LwbPtdxCJLQt2mjYOnPbJXb9Ca7Gw0vTdPeV7DT7S0aU5kMEKoXPqcDnrVs0AfJ37Pn7QXh7wX4Lg8AfE77boGseH0NqrS27sJUU/KPlBIYDj0IAOaytBuLr9oz9pHS/FVlpt1B4J8LbTHLcJjz3VtwHplmxx2VRmvqvXvCHhTX5Vm1zw3pGpyr92S6s45WH4sCa09PsLHTrRLTT7O3tLdBhIoIwiL9AOKAPBv22Ph/q/ivwTpfibw1byT654ZujdRJEMu0TbS+0dyCiNj0Bqp4X/az+HMvglL7xBNe2GuwQhbjTvszM8koHOxgNuCfUjHcV9F7R6Vz954G8F3mpDUrvwjoU97u3efJp8TOT6klck0AfPP7KGga540+K3iT46eItOksYdSLw6TDIDnY2BuBPVQihc9yTX1PTY40jRY40VEUYCqMACnUAfNfxZZvjB+0FonwvtgJvDfhhhqviFg3yySYwkJ9eoGP9tv7taX7d/h+91T4Fedplu8o0q/huZY416QgMhOPQbgfpmvZPDPg7wz4a1HU9R0PSILO81WXzr6Zcl53yTliSe7H8625oYpoWhmjSSNwVZGGQwPUEdxQB8vftD/ABc8E+KP2bjpWg6xaX+r67DbQ2+nQNumR96FlZRyu3BH1xXu/wAGdEu/Dfwo8L6Hfgrd2emQxzKf4X2jK/gTj8Kr6F8J/hvoevnXtJ8GaRaaluLCdIBlD6qDwv4AV2tABRRRQAUUUUAFFFFABRRRQAUUUUAFFFFABRRRQAUUUUAcz8TfBOi/EHwde+F9ehL2l0owynDxODlXU9iD/Ud68I0Xw5+0p8LrJfD/AIYm0LxpocHyWTXrFJ4I+y8svAGOMn2xX07RSSswufM0Xwf+J/xU8SWGr/GvWLC20WxkEsOgaaTsdv8AbPT2JyxxwMV7l8QLPxIvgLULTwJJa2euLbhNOaRVEUbAgDIIIxjPaunopvVWBb3Oa+GsXiuDwTpkfje4t7jxCIj9ulgChGfccY2gDpjoK6WiihiSsFFFFAwooooAKD0NFFAHhf7W/gP4i/EbQNM8P+C3sU0/zml1Fbi6MXmkY2LwOR1P1xXN+H9M/am8P6Ja6No+k/DmzsLSIRW8MRYKij8fxz3PNfTFFCVh3OL+EbfEZvDs/wDwsyPR01f7U3lDTCTF5O1cZz/Fnd+GK5n9ovRvFfjDTtH8CaBaXCaXrN4q65qSFQLa0U7mXk5JbGOAf1r1rApMCk9WhI8y+N/w2HjH4NT+CtCMNlLbJC2nKeEVoSCin0BAx+Nea3fh/wCKXxV1jwXo/jDwWvhfSvDV5He6hePeJL9tliACiJV5Cnk8+vXivpjFGKfW/wAw6CLwAKWiigAooooAKKKKACvC/wBsj/kAfDv/ALH7TP8A0GavdK8L/bI/5AHw7/7H7TP/AEGagD3QdKKB0ooA8o/a9/5Nw8Y/9esf/o+OvUNN/wCQdbf9ck/kK8v/AGvf+TcPGP8A16x/+j469Q03/kHW3/XJP5CgCeiiigAooooAKKKKACiiigAooooAKKKKACiiigAooooAKKKKACiiigAooooAKKKKACiiigAooooAKKKKACiiigAooooAKKKKACiiigAooooAKKKKACiiigAooooAKKKKACiiigAooooAKKKKACiiigAooooAKKKKACiiigAooooAKKKKACiiigAooooAK8L/AGyP+QB8O/8AsftM/wDQZq90rwv9sj/kAfDv/sftM/8AQZqAPdB0ooHSigDyj9r3/k3Dxj/16x/+j469Q03/AJB1t/1yT+Qry/8Aa9/5Nw8Y/wDXrH/6Pjr1DTf+Qdbf9ck/kKAJ6KKKACiiigAooooAKKKKACiiigAooooAKKKKACiiigAooooAKKKKACiiigAooooAKKKKACiiigAooooAKKKKACiiigAooooAKKKKACiiigAooooAKKKKACiiigANFcr8V/Cd1428DX/huz1y40Oa72bb6BSzxbXDcAMvXGOtXPAWg3Hhnwbpfh+41OXVZrG2WFryZcPOR/ERk8/iaXcOxvUma86+FHw31HwR4h8SareeL77XU1q486O3uIyq2g3Mdqku2R82OAOlHj34a6h4n+JPhvxdb+ML7S7fRSpk02KNjHd4ct8xDgDg4+6afYO56NRQOlFABRRRQAUUUUAFFFFABRRRQAUUUUAFFFFABRRRQAUUUUAFFFFABXhf7ZH/ACAPh3/2P2mf+gzV7pXhf7ZH/IA+Hf8A2P2mf+gzUAe6DpRQOlFAHlH7Xv8Aybh4x/69Y/8A0fHXqGm/8g62/wCuSfyFeX/te/8AJuHjH/r1j/8AR8deoab/AMg62/65J/IUAT0UUUAFFFFABRRRQAUUUUAFFFFABRRRQAUUUUAFFFFABRRRQAUUUUAFFFFABRRRQAUUUUAFFFFABRRRQAUUUUAFFFFABRRRQAUUUUAFFFFABRRRQAUUUUAFFFFABRXnPxs1r4paPDpjfDPwzp2uSStIL0XcmzylG3Zj51znLflXl83jr9quGJ5Zvhl4ZjjRSzO10AFA6knzuKVx2Ppaivnf9lv40eO/in4m1i01zQtLt9L06LabuxV9pm3ABNxYg5GTxX0QDmnYlMKKKKBhRRRQAUUUUAFFFB6UAFFch8XPHukfDjwReeJ9YDSRw4SGBPvzynhUH1P5DNeL3vxY+Pul+HE8dat8M9HHhjaJ5bSG4f7bFb9d7ZPHHP3fqBSTA+l6KwPh74q0nxr4Q0/xNosvmWV9EJEz95T0ZT7g5B+lbk7rHE0jsFVRkk9AKb03Ba7D6K+cbD4yfFD4i6xqH/CofBelXGg2EzQ/2nq87Itw6/3ApGP16jJHSul+DXxi1bX/ABrffDzx/wCHE8OeLrSLz0jjk3Q3Ufcpkk5xz1ORn0NCuweh7TRXhfiH4ifEfxL8Ude8G/C+w0BIfDkS/wBo3ur+YyyTMMrEgQjHQjJ9D0rr/gN8RJPiJ4Ll1K/09dN1awu5LHUrZWysc0Z5wT2P/wBahaq4PR2PRc0V5f8AC7x5rXjn4ieLPsMdkPB2izjT7W4VCZbu6HMrBs42L0wBzkHNeoULa4dbBRRRQAV4X+2R/wAgD4d/9j9pn/oM1e6V4X+2R/yAPh3/ANj9pn/oM1AHug6UUDpRQB5R+17/AMm4eMf+vWP/ANHx16hpv/IOtv8Arkn8hXl/7Xv/ACbh4x/69Y//AEfHXqGm/wDIOtv+uSfyFAE9FFFABRRRQAUUUUAFFFFABRRRQAUUUUAFFFFABRRRQAUUUUAFFFFABRRRQAUUUUAFFFFABRRRQAUUUUAFFFFABRRRQAUUUUAFFFFABRRRQAUUUUAFFFFABRRRQA1sZr5i/aM8c658QfF8PwL+G82bm5bbr+oLkpbQj7yFh0GPvevC9zXYftTfFubwPo9t4W8M/wCkeMNe/c2US4zbox2mVvTnhfcE9Aasfs3/AA/8PfDLwq0l/rGn3fiXU8TareNcqzM552Ak52g5+pyaSXNq9kNvl23O8+F3gbRPh74MsvDWhw7YLdf3kpGHnkP3pG9yfy6Vg/DHw98TNJ8c+KtQ8Y+KLXVNCvZ92jWkTszWqb2OGBjXHylRwW6V3ltqWn3EnlWt9azvgnbHKrHHrgGq+k+I9A1bULzTtL1vTb68sW23cFvcpJJA2SMOqnKnII59Kd3e5NtDVHSiiigYUUUUAFFFFABRRQelAHzR+2vm/wDEHwu8PSE/Zr7Xw0q9m2mNRn/vs19E6vZw3mi3VjNGrQzW7xMp6FSpBFfPv7cVnc2el+CvG0MTSQ+HtbSW5KjO2NivP5oB+Ir2LxP458Pab8NLrxp/alq+kixNxDcLICsoK/KFPck4AHXNQ/4TXqNfHH0/U8h/YIvJD8Lda0pmJi0/X7iKH/ZUqhx+efzr6D1Kzg1CwnsbpN8E8bRSrkjcrDBGRyODXhP7D2lTaT8Epta1CM239r6lcagDJxiIhVBPt8hOfQ17PpPibw7rGlzappGuabqFjAWE1za3SSxIVGTuZSQMDmtJ+fZEx627lHwl4a8LfDnwk2maLbxaVo9p5k7B5iVTPzMxZiTj618+fDmZvi9+1lP8SNFt5Y/DHhmzNjBeFCFvJSrrx7fvHPsAueoqhqOuaz+0p4sutLt9YHhz4Y6bceXPKZRHNqjKegyehH4AHnJ4r6U8E6f4S8M6LZ+HPDDadBaW6bIbeCVST3JODkk8knrSje/M/kEusUeIvN4k+Dvxl8a603gnX/Eug+LGjurabRbb7RJFcID+7kXI2gl2+b6deQMHTP8AhK/hf8FNTju7MWnjr4g63KbCwjfe1u85HXHdFJJ9CQPWvq1uhJxjvXgfw63/ABR+N2sfEeVTJ4e8MmTS9ABOVlnH+unHt2B9x6VKX2fL8CuvN/VzuPh4vgj4V+E9F8BXPifRbS+t4FDx3F5HFNcSt8zvtYgncxJ+mK9FVlYBlYMCMgjoRXyF8GfCfhv4gfDj4p+KvG2mWt7rs2r3yS3NwmZbQRxKyBCeU2knp6Adq9h/ZA1XU9Y+AHh661WaWedBLCkkhyzRpIypyevAA/Cr3u/R/eRbl0PXqKKKRQV4X+2R/wAgD4d/9j9pn/oM1e6V4X+2R/yAPh3/ANj9pn/oM1AHug6UUDpRQB5R+17/AMm4eMf+vWP/ANHx16hpv/IOtv8Arkn8hXl/7Xv/ACbh4x/69Y//AEfHXqGm/wDIOtv+uSfyFAE9FFFABRRRQAUUUUAFFFFABRRRQAUUUUAFFFFABRRRQAUUUUAFFFFABRRRQAUUUUAFFFFABRRRQAUUUUAFFFFABRRRQAUUUUAFFFFABRRRQAUUUUAFFFFABSUtFAHmvxM+B/w8+I+vxa74s0u5ur6K3W2R47ySICNWZgMKQOrtzXK/8Mn/AAUP/Mv33/gzn/8Aiq90ooA8y+G3wL+HXw78QnXvCulXNrfmBoC8l5JKNjEEjDMR2Fbfgv4a+E/CHifXPEeh2E0Go65J5t/I9w7iRtzNwpOF5Y9K7KigVgFFFFAwooooAKKKKACg9KKKAKOu6Tp2uaRdaTq1nDe2N1GY54JV3K6nsRXjFr+yr8KIdVF41nqs9qr+YmnS37tbKfp1I9ia91ooAo/2ZZjSDpKW6RWXkfZxFGNqrHt27RjpxXH+GfhH4K8N+AtV8D6Tp9zBomq+Z9rhN3IzNvUK2HJ3DIA6Gu+opWA8MP7KHwVJ/wCRevh7f2nP/wDFVteBv2efhd4J8U2fibw9o11BqdkWMEj30sgXchQ/KzYPDGvWaKdwMrxTpMmueHNR0dL64sDe27wfabcjzIgwwWXOQDzxVL4d+EdL8D+DdO8L6NGVs7GLYrNjdI3VnbH8THJP1roqKAPGvFv7PfhvW/EGqalZ+IPEuh2utSeZrGm6bfeVa3zZ5Lrg9e+PU9K9T8N6Lp3h7QrPRNHs47Ows4hFBCnRFH+fzrSooW1gYUUUUAFeF/tkf8gD4d/9j9pn/oM1e6V4X+2R/wAgD4d/9j9pn/oM1AHug6UUDpRQB5R+17/ybh4x/wCvWP8A9Hx16hpv/IOtv+uSfyFeX/te/wDJuHjH/r1j/wDR8deoab/yDrb/AK5J/IUAT0UUUAFFFFABRRRQAUUUUAFFFFABRRRQAUUUUAFFFFABRRRQAUUUUAFFFFABRRRQAUUUUAFFFFABRRRQAUUUUAFFFFABRRRQAUUUUAFFFFABRRRQAUUUUAFFFFAHlH7S3xMu/hz4Us49Dt4rrxHrd0tjpcEnI3twXI77crx6sK818V6D+0P4D8Iv4+b4mx+ILjT4zd6no01mogMSjLhCBk4GTwF4H4Vb/aeRbr9ov4NWc43QfbZZMHpuDxkfqBX0H4mgiufDWp29wqtDJaSo6noVKEEGpbtBz66/gP7aj/Wpk/CzxhY+PPAGk+LLBTHFfwB2jJyYnBw6fgwIrpwQc47V83fsXWA8Q/sy3ug3U0sUF1cXtpvQ/MiuMErnuN1evfBn4e2Hwy8Gr4X03ULzULdJ3mEt1jflzyOABjitJq0nYmL0O1FFFFSMKKKKACiiigAooooApa5q2m6HpVxqusX0FjY26b5ridwiIPUk18p+Jf2h9R8XfG7wbofgaa8tPCz6wlvPetEUGpHcA6ruHCAEcdfm5xxX1J4s8O6P4q0G40LXrNbzTrnb50LMVDhWDAEgg4yBXzn+0Zpmn6P8bvgnpuk2VvY2cOolYoIIwiIPMj4AHAoj8cb9wl8EvRnvfxM8R/8ACIfD7XfE3liRtOsZJ0Q9GcD5QfYnFfNV9qPxV8NfBnS/jlJ8RdR1K5maC9vdEuEX7CbeVwBGqjlSAy8jFfUXjTQLXxR4R1Xw7eEiDUrSS2dgOV3qRuHuM5/CvnaT4U/GPWPAunfCLXLrw/D4Ps5Y0l1a3kY3U9tG25UEZ4B4H5CpV7/d/wAEeltT1b4y/ENfCnwmHiDT4zJqmqRxW+k24+/JcTgbAB3xnP4V0fwq0fWdD8BaTp/iLV7vV9XWAPe3VzIXdpW5YZPYE4A9BXi8d9o/i74yXfiLULqGHwJ8MYDbRSSH91Je7cO/vsAA+oGOtegeBvjt8PvF/iC30LTby+tru7Bay+22bwJdgdTEzcN/OqXl1/InVb9PzPUR0ooHIooGFFFFABRRRQAV4X+2R/yAPh3/ANj9pn/oM1e6V4X+2R/yAPh3/wBj9pn/AKDNQB7oOlFA6UUAeUfte/8AJuHjH/r1j/8AR8deoab/AMg62/65J/IV5f8Ate/8m4eMf+vWP/0fHXqGm/8AIOtv+uSfyFAE9FFFABRRRQAUUUUAFFFFABRRRQAUUUUAFFFFABRRRQAUUUUAFFFFABRRRQAUUUUAFFFFABRRRQAUUUUAFFFFABRRRQAUUUUAFFFFABRRRQAUUUUAFFFFABRRRQB86/tn6NqdofBvxM0u2kuR4T1NZryOMZbyGZCW+gKYP+9Vz4pftE/Ds/CfUbnw14kttQ1rUbJoLCxhy1ws0i7V3p1XaTk59OK96nijmiaKaNZI3G1lYZBHoRXLaZ8NvAGmax/bGn+DtEtr/duE8dmgZT6rx8p9xilbRxew72al1OL/AGdtBf4W/s9WP/CQxSW81tbTalfoFy8e7MhXH94LgEeoruPhh480D4jeF18R+G3uHsGmeENPF5bbl68fjXR3NvBc28lvcwxzQSqUeORQyup4IIPBHtVfRtJ0vRrP7Fo+m2enWoYsIbWBYo8nqdqgDJptttkpWVi9RQKKBhRRRQAUUUUAFFFFABXzT+1J/wAl/wDg1/2FG/8ARkdfS1Z+oaLo+o3tre6hpVjd3Vo262mnt1d4T6oxGVPA6UfaT7MHs13L6nIrzj9ojxzceCfh5PJpCtL4h1SRdP0aBF3NJcycKQO+3lvwx3r0ftWHrnhPQNa13Stc1PTkub/SXaSxldjiFj1YDOM+5FJq+gJ2Pnr42+AZvAv7Hp8O2AkuJbee2udXlQEtMzSBpnOOoyfyAqP49avoPiC2+Dlj4MvLO71E6zay2SWkis8duqDfkLyqjjP0r6fu7a3vLWW1ureOeCVSkkciBldT1BB4IrkvB/ws+H3hHWJdX8O+FdP0+/lBBnjQllBPIXJO0fTFNPXXvcXT+up2afdGetLQOBiigYUUUUAFFFFABXhf7ZH/ACAPh3/2P2mf+gzV7pXhf7ZH/IA+Hf8A2P2mf+gzUAe6DpRQOlFAHlH7Xv8Aybh4x/69Y/8A0fHXqGm/8g62/wCuSfyFeX/te/8AJuHjH/r1j/8AR8deoab/AMg62/65J/IUAT0UUUAFFFFABRRRQAUUUUAFFFFABRRRQAUUUUAFFFFABRRRQAUUUUAFFFFABRRRQAUUUUAFFFFABRRRQAUUUUAFFFFABRRRQAUUUUAFFFFABRRRQAUUUUAFFFFABTHkRCoZlBY4UE9a5v4n+M9L8A+D7vxNq8d1LbW5VRFbR75JHY7VUD3JAr5Ph8YfELxd+1B8OdV8XaXPoOl3VxJJpOlu5BSIKQXdeu5uOSPoKIrmlYHomz7XoqtqV7a6bp1xqF9MsFrbRNLNK3REUZJP0ArP8H+KPD/i/R11jw1qkGp2BkaMTw52ll6jn0pAbNFAopgFFFFABRRRQAUUUUAFFFFABRRRQAUUUUAFFFFABRRRQAUUUUAFeF/tkf8AIA+Hf/Y/aZ/6DNXuleF/tkf8gD4d/wDY/aZ/6DNQB7oOlFA6UUAeUfte/wDJuHjH/r1j/wDR8deoab/yDrb/AK5J/IV5f+17/wAm4eMf+vWP/wBHx16hpv8AyDrb/rkn8hQBPRRRQAUUUUAFFFFABRRRQAUUUUAFFFFABRRRQAUUUUAFFFFABRRRQAUUUUAFFFFABRRRQAUUUUAFFFFABRRRQAUUUUAFFFFABRRRQAUUUUAFFFFABRRRQAUUUUAQ3VvBcoI7iGOVQwYB1DAEHIPPcV83fHEf8Zg/Cb/cl/rX0sa+ePjNo2sXn7V3wv1S00m/uLC1WX7RdRW7tFDnP33Awv4mhfHH1/Rj+zL0/wAj33VdPtNV0y502/hE1pdRNDNGSQHRhgjI55BPSszwN4P8OeCNCXQ/C2mpp2nLI0ggWR3AZupy5J7etW/EuoT6T4c1HVLWykvprS1kmjto87pmVSQgwCcnAHQ1znwY8Zat458GJr2teFrzwzeNPJEbG6Dbwq4w3zKpwc+lJC6HbUUDpRTAKKKKACiiigAooooASlrnviLrt94Z8Faprum6PPrN3ZQGWKxhzvnI/hGATn8DUPwy8Rah4q8DaZ4g1XQ7jQ7y7jZ5bC4DeZAQxXB3Kp6DPQdaSA6eg15z8P8Ax/r3iT4ieJfDWoeC9Q0ix0hsWupTB/Lvfm2/JlAOnPBNHxS8f674R8TeGdK0rwbf69b6vdCG6urYOVsl3qu9tqNx8xPJHSn2DuejUU1D8tOoAKKKKACiiigAooooAK8L/bI/5AHw7/7H7TP/AEGavdK8L/bI/wCQB8O/+x+0z/0GagD3QdKKB0ooA8o/a9/5Nw8Y/wDXrH/6Pjr1DTf+Qdbf9ck/kK8v/a9/5Nw8Y/8AXrH/AOj469Q03/kHW3/XJP5CgCeiiigAooooAKKKKACiiigAooooAKKKKACiiigAooooAKKKKACiiigAooooAKKKKACiiigAooooAKKKKACiiigAooooAKKKKACiiigAooooAKKKKACiiigAooooAKTFYXjXxh4Z8F6fFqHinWbXSbSaUQxy3DEBnIJ2jHfAJ/CuT/4X18Hf+ig6L/38P+FAHpOO1GBmuL8JfFX4d+LNYXR/Dfi3TdTv3RpFggcliq9T07VpT+OfCMHjJPB02vWUfiCRQyWDPiVgRkYH05osB0dFHasLSfF/hrVvEWoeHdN1i1udW03/AI/LVGJeDt81AG7RXBa78Y/hhoOr3Okax400qyv7V/LnglkIaNvQ8UaP8ZvhXq97HZ6f480Oa4kIVIzchCx9BuxmgDvaKarBuVwR606gAooooATGRSbVpl1cQWtvJcXM0cMMal3d2CqqjqST0FcFF8bPhPNqY06Px9oTXJbaF+0gKT6bvu/rR1A9B2igqKjE0TQiZZFMZG4ODwR65rhNL+M/wt1TxMPDdh400yfVWk8pYVZsO+cbVcjYx9gTS8g8z0AUVBdXVva2kt1cyrDBCjPI7nAVQMkn2xWd4P8AE2i+LtBg13w9efbdOuN3kziJ0D4JBIDgEjIPOMUwNiiiigAooooAKKKKACvC/wBsj/kAfDv/ALH7TP8A0GavdK8L/bI/5AHw7/7H7TP/AEGagD3QdKKB0ooA8o/a9/5Nw8Y/9esf/o+OvUNN/wCQdbf9ck/kK8v/AGvf+TcPGP8A16x/+j469Q03/kHW3/XJP5CgCeiiigAooooAKKKKACiiigAooooAKKKKACiiigAooooAKKKKACiiigAooooAKKKKACiiigAooooAKKKKACiiigAooooAKKKKACiiigAooooAKKKKACiiigAooooA+af+Cg0aSfDjwwki7lbxFCrD1BikzXpVh8D/AISvZws3gHRSxjUk+SeuPrXmn/BQqITfDTw1EWKiTxBEhI6jMUnNFp+yT4XltopP+E48XqWRWwLpOMj/AHaUdn6/ogluvT9T2fwt8Mfh94V1ZdW8O+E9M02/VGRZ4I8OFbqM+9fI/wC0l4d8R6/+1VrU3hOZ49Z0fRINUthHne5iCEqvvgnjvjHevpL4NfBLSPhjrN5qmneI9d1N7qAQtHfzK6qN2cgADniuC0zn9v7VR/1LK5/KOqSvJfP8gv7r+X5o9L/Z8+Jln8T/AIf22sKVi1O3/wBH1O26GGcDn8D1H1x1Bryz4BAf8NefFr/dX/0YtZHxEtbr9nn45wfEHSYX/wCEI8TTeRrNvGPkt5jzuAH4uOP747itH9nK7tr/APau+Kd7ZzJPbXEKSxSIcq6s6kEH0IohrLm8mKS5YuPoYXw38H+GfGH7X/xQs/E+i2mq28H7yKO4XIVtyDI/CvXfGn7OHwm17RbiytvCtrpN0yHybuy3I8T44PXBGex61598Bv8Ak8v4rf7n/s6V9QswHWk0lCPoVd88vU+c/wBjXxVrqr4m+GHia6a71HwpcmGGZmJLQ7iuMnkgFePYivTPh/8AFjQfGvjnxL4Q0yx1OC+8OzNDdyXEaCKQhyh2EMSRlT1A4rxn9lphrP7SfxZ8R2Xz6c05gSVeVZvNOMfghNfUUVvFG7SJGiu/3mCgE/WndtJvsTazkl3JaKKKQzyH9p/wV4z8f+F9K8N+F54obGa/VtYLT+W7W4xwvr3OPYU/xX8F/hPb/DO80ifwvpVlZWtm7fbBEBPFtUnzDL94nvyea9S1K+tdOsZr6+njt7WBDJNLIwVUUDJJJ6Cvl7xX4n8T/tIa7P4M8Bm40vwBbTeXq+tspX7Zg58uMdwR0XvwTgcVNr3ih9m9kQfBHW/E19+xT4seO4uJ57CO+ttOnYkubdYweD143OB6Yx2rJ8dab4Ug/YR0HULSCxj1ARWkttPGFExuzIPMww5Lffz7D2r6p8H+FNF8K+ELPwto9mkWmWsPkrERneD94t6liST65rz6P4D/AAh8N6vJ4ubRFt0sXa98ua6c2luy/MZBGTtGMZ9Biqla7d+34Cjol8zC+Ouuazq/hzwp8KtJkdfEPiyKJb9x963tFUG4dvTPI/OvafDGjWPh3w/YaHpsQis7GBIIV9FUYGffjmvmTR/GE2l+GvGH7SGq6eLi71OQab4ZtZM/u7YPsj+m5huOOuD610SePviz4A1rwje/Ea+0TVdE8UXSWjx2dsYZdOlkAKDPRxzg59DQnf5/0kK34fpuz6MFFIvSloGFFFFABRRRQAV4X+2R/wAgD4d/9j9pn/oM1e6V4X+2R/yAPh3/ANj9pn/oM1AHug6UUDpRQB5R+17/AMm4eMf+vWP/ANHx16hpv/IOtv8Arkn8hXl/7Xv/ACbh4x/69Y//AEfHXqGm/wDIOtv+uSfyFAE9FFFABRRRQAUUUUAFFFFABRRRQAUUUUAFFFFABRRRQAUUUUAFFFFABRRRQAUUUUAFFFFABRRRQAUUUUAFFFFABRRRQAUUUUAFFFFABRRRQAUUUUAFFFFABRRRQB4l+1/8P/FnxC8E6Np/hCygu72y1ZLt0lnWJQixuM5YjPJHFYMOu/tbwxJGvgPwMVRQozdHsMf896+i6KSVgep4v8O9Y/aMuvF1nD448I+FLDQWLfap7K43SoNpxtHnN3x2NJY/D/xPF+1tf/EN7SIeH5tEFmk/nrvMoCcbM7scHn2r2mimtGmBz3xB8JaV438Iaj4Z1qESWd9CUJxkxt1V19GUgEe4rwX9kb4L+NPhd488S3XiKGBtPubYW9ncx3CuZgsmQSoOVyo79K+m6KI+67oHqrHypdeB/jv4R+O/jLxx4D8M6BqFtrcpWNtQu1H7v5TkKJFIOR3rS1u1/a18YWj6NdW3hPwraXC+XPd2kwaQIeGx8zkHHpj6ivpmijokx31ucB8DPhjpXwr8ExaBp0jXNxI/nXt24w08pGCcdgOgFV/hwfiufH/ij/hNEsl8MiZv7CMJi3mPzDjftO77mOtej0U763JtpYKKKKQzwj9r3wf8TPHfhrTfDfgW0imsJJTLqe+7SHzAuNiHcQSuck49BXM+FP8AhqDwtoFpoOg/DXwBZafaRiOGKO5OAB3J8/JJ6knkk5r6dooWlwetji/hFefEa+8Ozy/EzSNJ0vVhcssUWnSb4zDtXDE72+bO7v2HFct+0jp/inxVpGk/D/w7aXSW2vXaxaxqMa/JaWYOX5z95sYA78jvXrtJih62BabHlfxy+Gb+KfghL4J8NJDbS2SQPpsZwqZgI2ofTIGM15vqem/Ej4uat4I0PxB4CuvC+n+HL+K+1W9ubhWWeSJcBYQOSDz+fXivp2jFC0dwtpYReFFLRRQAUUUUAFFFFABXhf7ZH/IA+Hf/AGP2mf8AoM1e6V4X+2R/yAPh3/2P2mf+gzUAe6DpRQOlFAHlH7Xv/JuHjH/r1j/9Hx16hpv/ACDrb/rkn8hXl/7Xv/JuHjH/AK9Y/wD0fHXqGm/8g62/65J/IUAT0UUUAFFFFABRRRQAUUUUAFFFFABRRRQAUUUUAFFFFABRRRQAUUUUAFFFFABRRRQAUUUUAFFFFABRRRQAUUUUAFFFFABRRRQAUUUUAFFFFABRRRQAUUUUAFFFFABRRRQAUUUUAFFFFABRRRQAUUUUAFFFFABRRRQAUUUUAFFFFABRRRQAUUUUAFFFFABXhf7ZH/IA+Hf/AGP2mf8AoM1e6V4X+2R/yAPh3/2P2mf+gzUAe6DpRQOlFAHKfF7wd/wsD4cax4P/ALR/s3+0olj+0+T5vl4dWzs3Ln7uOo615YnwY+MiIqJ+0hqyqoAAGgpwB/22r36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qXn7P3xA1nU9Gm8VfHG916y0rU4NSS0n0RVVpIjxyJuDgsM843HivoiigBFGM0UtFAH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5" descr="data:image/jpg;base64,/9j/4AAQSkZJRgABAQEAYABgAAD/2wBDAAUDBAQEAwUEBAQFBQUGBwwIBwcHBw8LCwkMEQ8SEhEPERETFhwXExQaFRERGCEYGh0dHx8fExciJCIeJBweHx7/2wBDAQUFBQcGBw4ICA4eFBEUHh4eHh4eHh4eHh4eHh4eHh4eHh4eHh4eHh4eHh4eHh4eHh4eHh4eHh4eHh4eHh4eHh7/wAARCAHdAl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r5n1S8/aG8Y/E/wAbaf8AD/x7oek6RoWopaJb39nEWXdEr8H7O5I5PJOaAPpi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A/2V/F3xG1rxj8RPC/xF8QW2s3fhu4tLeN7e2iijVn8/eVKRoWB2L94du1e+UAFeP/AAK/5Kj8X/8AsYYP/SZK9grx/wCBX/JUfi//ANjDB/6TJQB7BRRRQAUUUUAFFFFABRRRQAUUUUAFFFFABRRRQAUUUUAFFFFABRUdykkkDxxTNC7KQsigEqfUAgj8653RtB8RWeqfar7x1qmpW2f+PSaytET/AL6SIN+tAHTUUCigAooooAKKKKACiiigAooooAKKKKACiiigAooooAKKKKACiiigAooooAKKKKACiimXE0VvBJPPIsUUal3djgKoGSSewxQA+iszw94g0LxFZteaDrFhqlsr7GltLhZUDehKkjNW9SvrLTbGa/1C7htLSBS8s0zhERR3JPAFALUsUVU0jUtP1fTodR0q+t76znG6Ke3kDxuM4yGHB5FW6ACiiigAoopu9N23cN2M4zzigB1FFFABRRWaviDQ215tAXV7E6ssfmtZCdfOCf3tmc45HNAGlRRRQAUUUUAFFFBNABRWZB4g0OfXZtBh1ixk1WBPMlslnUzIvHJTOQOR+dadABRRRQAUUUUAFFFFAHz1+zP/AMnAfHf/ALC1l/O6r6Fr56/Zn/5OA+O//YWsv53VfQtABXj/AMCv+So/F/8A7GGD/wBJkr2CvH/gV/yVH4v/APYwwf8ApMlAHsFFFFABRRRQAUUUUAFFFFABRRRQAUUUUAFFFFABRRRQAUUUUAFFFFABRRRQAUUUUAFFFFABRRRQAUUUUAFFFFABRRRQAUUUUAFFFFABRRRQAUUUUAFFFFABWH8Qf+RD8Qf9gy5/9FNW5WF8Qf8AkQ/EH/YMuf8A0U1RU+BlQ+JHwh+y34x1r4S32keI9YLf8IP4nneyuZcnbbTRtgOR2IBz7qT6V9j/ALRMiS/APxhLEyujaRKyspyCCvUGvGf2ZvAuk/Eb9kOTwvqygJcXlyYJ9oLW8oYbJF9wfzGR3rnvDfjvVrT4JfEH4N+OXaPxJ4d0ueO0aQkm5tlHGCeu0Ywe6kelXV2ceyFS+NS8z3L9k2ZIf2cPCUsrqka2cjMzHAUCWTOfasjWf2oPhrY6pPZ2S6zrMVsxW4u9PsWlhjx1O7uPcV5rqms3mi/8E8tNksXeOW6tRas6HBVHuX3fmuR+NXPg78RPFXg74b6PoWh/s9+IZ7RbZHa5inAF07KCZT+753dfpiqnrOXkyIq0I+Z9DeDPH3hrxl4TbxL4Zvf7TslViywqfNVlGShQ4Ib2NU/hd8TfCnxIsb668M3U7mwnMF1DcQmKWJsZ5U84Pr7Edq8R/Ze03xZY/G7xfqU3gLVfCPhrW7f7QlncL+6inDL90gAc5fgCuM/asmufg38VZPFPgHWE0698WWMyanYqM7DwDcBR0JJJB7MGPc1D6ef5lJb+X5H0jbfGTwXeeIPEWh6fNfXs/h21kuNSlt7VnijCDlQw+83UYHUg+hrwX9nH4v6PL8a/G41G41q5/wCEj1aKPSfMt3fy03yBVf8A55gBhx0HNe0/sxeC/D/g/wCFmmvot1FqU2rRre3uoqMm6kYZ69cLkgA9Oe5NcH+ywAfjV8Z8gE/22v8A6HLVJWnby/yJbvC67n0j2rhvip8VfBnw1t4H8TagyXFzn7PZ28Zlnmx3CDt7nAruD0r5f+HdrD4s/bc8cahriLeN4es0h02OYbhBjYu5R2PLnPq5qdXKxWyuejeAP2gvAPi/xHD4cRtS0fVbn/j2t9TtTAZvZSeMn079q8o8R+LvD/gf9tjXdf8AEl+tlYReH0UvgsXYomFVRyWPYV7v8UPhf4a+Idxo91rf2u3u9HulurS4s5FjlBHO0sVJ25AOBjkDHv4jNoOm65+33ONTtY7mOx0mO6hjkUMokWJQrY9QTke4FNayXz/IH8L+X5noPhD9pb4ceIPEtvoDtqukXV24S1bUbQxJMScLg9s8Yz616R488Z+HfA3h6XXvE+pRWFjGQu98lnY9FVRyx9hXh/7fFjaH4Z6Fq3kIL6016BYJsfMisrlgD6Eqv5Ct/wDaOuPhjb+HvC2s/Exr26NpcJcafp9sSzXk2FJUx9HXpnOBzjPPK3XzsHX5Fb/hqv4cxzRtd6f4ltLGRgEvZdNYREHofXH0zXqGv+P/AAzo3w7fx9Nem40FIEuBcWy796MQFIHflhXg/wATPi14i8Y/DfXNL0n4JeIDpE+nS+Ze6oFgihjCE+YFIOSvUYbqBWHpcjyf8E47gyMWK28igk9hfHAofwt9rfiNL3ku56xb/tKfDO78Y6b4XsbrULu61AxJHLDalo1klAKoSOc/MAeOD9K9lPSvLP2Y/C+iaR8D/Ci2+m2nmTWkd7LKYV3PM4zvJ67ucA+gAr1Q1TXK7ERd9Tx/w5/wrT/hpbxB/Zq6iPHX9nr9uLlvIMOI8be2cbP1p3jj9obwF4X8R3Ph9Bqmt6jaHF1Fpdo04gPcMw4yO4HTvXB+Bh/xnp4z99EX/wBBgrntHPxV+AHivxO1r8Ph4v8ADer6i9/9vs8+eAxPDEAkYGOCuASSDyalfDH0/Vltav5fkfQXwr+K3g34lW9y3hm+ka4tMfabS5iMU8WfVT29xkVLbfE7wvcfFO4+Gsct0dft4BcSIYD5WzarcP3OGFeZfAbxt8IvG/xO1TXNC8P3eg+O7m3IvobsujSoNu7C7thIwpJ2huM+te3p4f8AD6a8+vpoemLq8ibHv1tEFwy4xgyY3EYAGM07bE73NMdKKKKBhRRRQB89fsz/APJwHx3/AOwtZfzuq+ha+ev2Z/8Ak4D47/8AYWsv53VfQtABXj/wK/5Kj8X/APsYYP8A0mSvYK8f+BX/ACVH4v8A/Ywwf+kyUAewUUUUAFFFFABRRRQAUUUUAFFFFABRRRQAUUUUAFFFFABRRRQAUUUUAFFFFABRRRQAUUUUAFFFFABRRRQAUUUUAFFFFABRRRQAUUUUAFFFFABRRRQAUUUUAFZHjO1uL3wjrNnaxmWe4sJ4okBxuZo2AHPua16DSkrqw07O545+x/4S8ReC/g1b6H4o02TTdRS8nkaB3ViFZuDlSR+tcl+2N8FNS8dWMHivwXatJ4ltV+zzQxOsbXcDcEZJAyue55BIr6QpKJe9qKPuniHg34X32s/snWPw18TwNpeovYvFIrFXMEomZ0J2kg87Twelcl4H8ZfG34Z+GrbwVrnwmvfFD2C/Z7HUdPux5csY4Xf8pxjjk4PTivpzFLTbbk33ElZJdjw34KaL8VLCfxP4/wDiFLezX2oozWHhu3uhIluo5CqC2wMcKo59STzWN8HPhTrniTxL4n+Ifxi0hBq+sCSztNMkdZFtLQjbjgkA44GDnAJ6mvooUtH/AAwzwH9nnwz4++GPjDWfAF9plxqHgdpWudF1QSIRAW5MbgtuAI9uGH+1WB4K0n4mfDf9oHxXLa+BZda8PeLNWSb+0YrlVFtGXJLkcngOcggdK+naKE3dMVtGhvavnf4leCfHPgf42yfF74c6KniCLUrYW+t6T5wSV8ADehPqETpk5B4Oa+ihSd6XW4+lj5i8Sx/Fn45azoWk3vg2/wDAPhWxvVu9QuLm7/0i4K9EUKFPQkdMc5zxiun0vwX4mh/bB1Dxo2kSjw9Joq28d75iFTIEQbcZ3dj2r3bvQKe1rC7o8W/bB8H+JPGvwysNK8L6W+o3ses29w8SOqkRqrgtliBxkVz37SPgPxleeI/Afj7wroy69P4YYfadJaRVLgFW3Lngn5ccZP3SAcV9Fc0Ukrbd7j3/ACPnHxh4l+M3xS8G3/hfQfhjP4RivrdobvUNXvF4jKnckaBQxZh8oOMDPbqM/Q/APjhf2Jb/AMAXHhy4h8RqJI47Iyx7pAboSAhg23G0nqexr6eoxR0a7jT1T7HJfBzTL/RfhZ4a0nVLZra9s9NhhniYglHVQCOOK6xulLRVN3ZEY2VjwXwr4I8U2v7XfinxldaTLFoF7pK29ve+Ym132xDAGdwPyt1HasHRdW+Nnwj1vXNNvvCOq/EbQbu9a4069gvd9xErfwMG3MAABxgAHOCc8fTFFStEl20Kbvc+cvhb4P8AG/iz4/n4weK/C0XhC0trFray08zK9xOzKV3ybfQM3XBztGOM16RZ658TH+Nl5o1x4bs08CJbBoNUGPNeXYpK/f6biw+52616NRT7CfURelLRRQMKKKKAPnr9mf8A5OA+O/8A2FrL+d1X0LXz1+zP/wAnAfHf/sLWX87qvoWgArx/4Ff8lR+L/wD2MMH/AKTJXsFeP/Ar/kqPxf8A+xhg/wDSZKAPYKKKKACiiigAooooAKKKKACiiigAooooAKKKKACiiigAooooAKKKKACiiigAooooAKKKKACiiigAooooAKKKKACiiigAooooAKKKKACiiigAooooAKKKKACiikNAHL/E3x74b+Hfhz+3vFF69rZmVYVMcZd2dugCjr0J/Cr3gnxPo/jHwzY+I9BuvtOnXsfmROV2nrggg8gggjHtXgHxnkPxK/ac8G/DeONbrSNA/wCJtrCHlMgZCuPptX/tpUn7Il/ceEfGPjL4MatKRJo9691pgbq1ux5x7YKt/wACNEPe3+XyCWn6/M+lqK4r4y+NNQ8B+DH1/TPC954luFnSIWNq7K5DZy2QjnAx6V0PhbUZtX8PafqtxZSWMt3bRzPbSEloSyglDkA5HToKF1A1KKKKACiiigAooooAKKKKAM7xFrWneH9Fu9Z1a7jtbGziMs8rnAVQM/n7d6qeBfFGk+NPClj4m0OSWTT75C8DSRlGIDFTkHpyDXzf+0J4I+KHjfSvFms+L9ag0bwhokdxNpelWXMl55efLllOSOeDyT7Ada9S/ZC/5Ny8I/8AXtL/AOjnojqm/QJaNI6j4mfE3wb8ObKG58V6uloZziCBEMk0v+6i5JHv0rO+GXxm+H/xEvpdP8Oawx1CJdzWlzC0Mu31Ct1H0zXkXwys7b4h/tbeOvEGtwpe2/hgLY6dDMu9ImyV3AHjPyufq1L+2Xp9r4Q1fwZ8U9FtYrTWLHWI4bmeJdpniIJ2vjr90j6MaUfs36g92l0PcPid8RvDPw70u3vvEVzMGupfJtbW2iMtxcP/AHUQcnt+Yqv8Mfif4W+IP2yLRJbyC+sSBd2F9bmC5hz0LIe3uK8p+NN9Y6f+0h8J/EWvSR2+hPb3SJcT8QxXDJ8uSeATlcE/0pPCuoWOr/tmeINa8PXlvPpdl4aSLU7mCQNEZdwIBYcZwB/3yacfPz/ATel15fiex+MfHuieF/EWg+H70XU+pa7OYbO3tow7YH3nbkbUHc11YrwX4HRSfEb4l678Yr9XOnRs2leGUccLbIcSSgdi7Z/WveVoWyHfXQWiiigAooooAKKKKAPnr9mf/k4D47/9hay/ndV9C189fsz/APJwHx3/AOwtZfzuq+haACvH/gV/yVH4v/8AYwwf+kyV7BXj/wACv+So/F//ALGGD/0mSgD2CiiigAooooAKKKKACiiigAooooAKKKKACiiigAooooAKKKKACiiigAooooAKKKKACiiigAooooAKKKKACiiigAooooAKKKKACiiigAooooAKKKKACiiigAqjr2p2uj6NfateyCO2s7d55WPZUUsf0FXq88/aE8I+JPHXwy1Dwr4XvrKyur90Saa6d1UQg5YDaCcnAHpgmple2g1a+p8y/AW/+Mt/4i8T/FXwj4B0/XB4kuXUXF7fpCY0V87FUsCR90Z/2ai+I2r/ABQ8GfGzwz8XvG3gyz8OwtKmn3b2d2s6TRnIbdtY4OwnGf7or68+F3hWDwT4A0bwtbsrLp9qkTOo4d8ZZvxYk/jWT8efh+nxK+GWp+FvNihuZgslpNJnbHMhypOOcdj7E1bfK1boJe9e/U7W0nhurWK5glWWKVQ8bqchlIyCPapuK8XTwP8AFa1+AGleDNK8Vabp/ivTikK6jDJJ5TQISFXJTOdu0dP4a9W8LW2pWfh3TrXWLpbvUYbaNLqdTxJKFAZug6nJ6UmtWJbI06KKKBhRRRQAUUUUAFFFFAHCftAAf8KT8YH/AKhM/wD6CawP2Q/+TcvCP/XtL/6OkrtvidoN14o+Huu+HbKWKK51Gykt4nlzsVmGATgE4/Csz4F+EL/wJ8KdD8J6ncW1xd6fE6Sy25JjYmRm4yAehHalH7Xnb9Qlsvn+h49+zL/xLP2hvjBo9z8lxLfrcordWTe/I9vnX86l/b+kWX4baBpceGuL3XYliTuxCt0H4iui+LXwn8VSfEe3+J3wv1mz0zxGIRBfW14pNvexjgbsd8AD8B0IrO8P/Cn4ieMPiPpXjT4xatpLw6K3mabo+mBjAsv99t30B6knA6DihK/Kn0t+A27Sk+/6nsOp+FtC8SeFoNE8SaTaanZiJA0NxGGUMqjkeh968c+N1jpPhXwxpvwh+Gmk2Wk6t4yufsrfZl2tDbf8tpmPUjbkZ9zjpX0EflHAryX4b+CtfuPi94m+JHjK1jguZB/Z+h2+8SG3tFOS+RwGc/j19ab1l5dSVdLzOI1N/EF38U9O+Bfw/wDEFx4R0Pw7oqXF7eW0KvPK2BtUFvXcCfUk11f7O/jHxPeeKfGXw68ZXy6pqnhe5jEWohAhuoJQShZRwGAA/wC+vbmt8SfA3jfRPjJH8VPh3Y6fq9zdaf8AYNT0y7n8nzAMbZEfpkbV49vfjW+APw/8QeHdW8UeNvGclt/wkvii5WW4t7Z90VrEgISMN3Iycn2FEXfV+d/W+gSXbyt+p63RRRQMKKKKACiiigD56/Zn/wCTgPjv/wBhay/ndV9C189fsz/8nAfHf/sLWX87qvoWgArx/wCBX/JUfi//ANjDB/6TJXsFeP8AwK/5Kj8X/wDsYYP/AEmSgD2CiiigAooooAKKKKACiiigAooooAKKKKACiiigAooooAKKKKACiiigAooooAKKKKACiiigAooooAKKKKACiiigAooooAKKKKACiiigAooooAKKKKACiiigAo70Vn+I9SXR/D+o6s0ZlWytZbgoDgsEQtjPbOKTdkBoUV8y+H/2ofEniHTRqWhfBPxRqlmWKCe0ZpULDqMrGRXS+Bv2kNJ1bxlaeEfF3hHXvBWq3uFtRqkRWOVicKuSAQT2OMH1ppA3Y914opFORS0AFFFFABRRRQAUUUUAFFFFABQK5X4neOtC+HvhG68R+ILpYoIVPlxZ+eeTHyxoO5P/ANek+EnjFfH3w70nxelibBdRjaQW7SbymHZfvYGfu56ULW/kD0OrpOK8g8d/GDWrLx/c+B/AXgO58Y6vYW63Opbb1LWK2RhkDc/BbBHHvxXU/B74iaf8R/C76tZ2lxYXVtcPaX9jcD95bTp95Djr7GhaoHoduaK8+8M/ESXxH8V9e8IaVpCS6XoMMa32qm4wPtT8iBU284XJJyMEEYr0EdKA6gaBRRQAUUUUAFFFFABRRRQB89fsz/8AJwHx3/7C1l/O6r6Fr56/Zn/5OA+O/wD2FrL+d1X0LQAV4/8AAr/kqPxf/wCxhg/9Jkr2CvH/AIFf8lR+L/8A2MMH/pMlAHsFFFFABRRRQAUUUUAFFFFABRRRQAUUUUAFFFFABRRRQAUUUUAFFFFABRRRQAUUUUAFFFFABRRRQAUUUUAFFFFABRRRQAUUUUAFFFFABRRRQAUUUUAFFFFABXP/ABK/5J34l/7BN1/6Kaugrn/iV/yTvxJ/2Cbr/wBFNUVPgZcPiR8rfslfHL4Z+APhBb+H/FWvSWOoreTymJbKaUbWOQdyKR+tP+L3jXw38f8A4ieCfC/w7ke6msL77Zc6lNEbcRRArkLvwxPGcY64rqv2IvBvhHW/gXbX2seF9E1G6N/cKZrqxjlcgNwNzAnFZf7a/gzwP4T8Dad4o8N6Zp/h/wATW+pRCxk06NYHk5y3ypjOMA57fjWkmlJN+RnFaO3me8/GOf4gW/gmR/hlaWl34g89Asd0UCeXzuPzsBnp3rpPCzarJ4e059dSOPVDbRm8WMjaJdo3gY4xnNVPAl7fX3gfQ7/VvkvrjT4JbkHjEjRgt+pNbox1BzSas2gWqQtFFFAwooooAKKKKACiiigD5j+N3wVe/wBL8b/EDxt4lvNcmtrW6l0XT8lLexjwfL47sBj0GfWvQv2Qz/xjl4R/69pP/Rz1v/H/AP5In4w/7BM//oNYH7IQz+zl4R/69pf/AEc9ENpL0/UJfZfr+h52vifTPg3+0X451Txut5aaR4lhhuNP1BbV5UdkX5osqDg5J49hVH4deJr7wB8IvH/xIutPuLS48Va9Nc6BYzoVlmaU4i+XryST9B7ivqeaON0AkRXGQcMM8g8V4M//ABdf9oor80vhX4ftnpmO51NhyPfyx+o96lK1o+Vvl/WgN/a/q53PwC8FjwH8O7Sxv2V9Zv3a+1WYn5pbmX5mye+OF/CvRBXyR4H8HWnxpm+InjXxfqOqHUdN1S4sdF8m9kiXTlhXKsiqcZ6ZyPXuc169+yX4q1fxf8FdL1HXLh7q+glmtHuHOWmEb7QxPc4xzVLX8BW5fvsetCiiigYUUUUAFFFFABRRRQB89fsz/wDJwHx3/wCwtZfzuq+ha+ev2Z/+TgPjv/2FrL+d1X0LQAV4/wDAr/kqPxf/AOxhg/8ASZK9grx/4Ff8lR+L/wD2MMH/AKTJQB7BRRRQAUUUUAFFFFABRRRQAUUUUAFFFFABRRRQAUUUUAFFFFABRRRQAUUUUAFFFFABRRRQAUUUUAFFFFABRRRQAUUUUAFFFFABRRRQAUUUUAFFFFABRRRQAVQ8Q6ausaBqOkySNEl7ay27OoyVDqVyPpmr9FJq6sNOzufMulfsmnSbQWel/Fzxfp9sGLCG1fykyep2qwGa3PCv7Lvhax8RW2u+KvE3iDxhc2rB4I9TuMxBgcgkck49M4+te/ZFFO+txHE/GP4fw/EfwW3hmbV7vSI2mjl+0WoG8bM8c9ua6TwvpI0Pw7p2jrcSXK2VtHbiaT70gVQNx9zitKigAooooAKKKKACiiigAooooAxfG+gR+KfCGq+HJ7h7eLUbV7Z5UGSgYYJANUvhX4Pt/APgHSvCNreS3sOnRtGk8ihWfLs2SBwPvV09GRR3AoeILfULnRLy30m5itb+SB0t5pFLLHIQQrEDrg849q5f4NfD+1+HXge20CO6N9dl3uL69ZcNdXDnLyHr9ByeAK7fNGRQDPDNX+BniK113xFP4F+I0vhnSfE0rS6pYHTEuMOwIdonLAqWyfpnrwK9P+Gng3S/AXgvT/C+jhza2Sbd7/fkY8s7e5PNdJkeoooWisAUUUUAFFFFABRRRQAUUUUAfPX7M/8AycB8d/8AsLWX87qvoWvnr9mf/k4D47/9hay/ndV9C0AFeP8AwK/5Kj8X/wDsYYP/AEmSvYK8f+BX/JUfi/8A9jDB/wCkyUAewUUUUAFFFFABRRRQAUUUUAFFFFABRRRQAUUUUAFFFFABRRRQAUUUUAFFFFABRRRQAUUUUAFFFFABRRRQAUUUUAFFFFABRRRQAUUUUAFFFFABRRRQAUUUUAFNdlVSzEAAZJPpTq4f486tcaJ8HPFmp2hZbiLS5hGy9VZl2g/hnP4VMnZNjirtI8o1741eO/G/jLUPCXwR8P2V/Hp7GO81u/bFvG+cfJ2PPTOc4PFZeveNf2kvhZZf8JD4503w94q0CNh9rbTxtkt1J+9wq4+pUiuz/Yh0a00v4AaTdW6L52oyy3M792beVGfoFFezavp9nqul3Wm6hbpcWl1E0M8TdHRhgg/gatxcdFuSmpb7GX4C8VaT408Jaf4m0OYy2F/F5kZYYZT0KsOzAggj1FbwNcrp3gzSvD3gW68K+DLaPQoGt5UtzAzfuZHUjzM5LZBwc5zxWf8ABLwp4o8HeDDpHi7xTN4m1H7TJL9tld2OxgMJlyTxg/nRpdgr2R3VFAopDCiiigAooooAKKKZPLHDE0ssipGilmZjgADqSaAOW+K3jnSfh74Hv/E+rP8Au7ZMQxA/NNKeEjHuT+mTXEfspfErXvij4E1HXvEENpBcQ6lJbxpboVAQKrAHJOT8x5rjNMjk+PHxNu/FF0jN8PvCbSRaVE6/LqN4B80xHdVwMfh/tVP+wL/yTLxBn/oYJ/8A0BKUOt+1/wAQmtFbv+hreKfG3xI8X/FvWfAnw1vtJ0a38PW6SX+oX1v5/myuMrEFPAHv1611fwA+IWpeO/Dupx+ILG3stf0PUJNN1KO3JMRlj/jXPQH+lcNqmn+NPhj8bvE/i7RfBd74s0PxRDEzJYSqs1tcIMYYN/CSTz7+1c1bDxX8L/hNrt1f2yW3j34ia7K1jp0L7zbSTH1HXYpJPpkUo6R+X43Br3vn+Fj1L4Z+NNf8dfFbxRLp11GngrQiNOgAgUm8vBzI/mdQqfdwOuRXrQ6V5P4K1T4c/BzwvovgHVfFelWGoxwhpVuJwJJZnOXdvTLE4z2xXqkE0U0KSwyLJG6hkdDkMD0IIq7WEn1fUkooFFIYUUUUAFFFFABRRRQB89fsz/8AJwHx3/7C1l/O6r6Fr56/Zn/5OA+O/wD2FrL+d1X0LQAV4/8AAr/kqPxf/wCxhg/9Jkr2CvH/AIFf8lR+L/8A2MMH/pMlAHsFFFFABRRRQAUUUUAFFFFABRRRQAUUUUAFFFFABRRRQAUUUUAFFFFABRRRQAUUUUAFFFFABRRRQAUUUUAFFFFABRRRQAUUUUAFFFFABRRRQAUUUUAFFFFABWJ470OPxL4N1nw/LgJqNlLbZPYuhAP4Eg1t0hpSV1Yadnc+XP2RPiFp3hDSL74S+Or2DQ9d0a8kW3W9cRJNGzZwrNgE5JIHcEYr1b4z/GLwl4B8HX19JrdjNqrQsthZwzLJLLKRhDtGSFzgknitD4m/CDwB8RmSbxToEVxdRjCXUTtFMB6b1IJHsciub8H/ALNfwk8MavHqtr4ee9uojuiOoXDXCoexCt8v4kGm7yWolaOxofs7634yvPg7Z+IviVdxLfTq91veIRGO2xlWkAwAcAt24IrvfDHiLQ/E+nf2l4e1ay1Wy3mPz7WUSJvHUZHcZFWdV0+31PS7rTLyLfa3ULwyoGK7kYYIyORwe1Yvw58DeG/h9oB0LwrYPZaeZmm8tp3l+dsZOXJPYflRu2JKyOmooooGFFFFABRRRQAVx3xl8M6r4y+G+s+GNF1JNNvdQhES3D7gqqWG4HHOCARx612NBpNXVgTsfLGh/Bn9oDwt4Yj0TRfi1o9lpVpCyx20ViMBeSeTFkk5PJPeub/YY0H4hTmTWLPxdbQeFrbV549S0swgvcy+UBvDbcjkoeo+7X2PNGJYnjYZVwVIz2Nc38O/AfhrwBplzpnhewaztbm5a6lRp3kzIwAJy5JHQcDimnq2xPax0r/KpJxgcmvBfAAPxS+O+rfECVRL4c8Ks+laFk5SW5H+unXsfQH0x6V7dr+n/wBraLeaYbie2W7geFpoGCyIGBBKk5weeDWZ8PvCGkeB/CNj4Y0KFo7Kzj2oXILOScszHuSSSaSWtxvax86fA3w/4e8X6R8X9X8ZWNpf6s2sXdvcSXUYd4IUQlNpP3QOcY/u+1ehfsWXuoXvwD0k38ksggnnht2k6mFZCE/DFafjL4B+CfE3iS+1ySfW9Ll1LH9pw6bftBDe4/56IOD7+tejeG9F0zw7odnoujWcdnYWcQighToqj+f1oi7L5IHv8zSFFFFMAooooAKKKKACiiigD56/Zn/5OA+O/wD2FrL+d1X0LXz1+zP/AMnAfHf/ALC1l/O6r6FoAK8f+BX/ACVH4v8A/Ywwf+kyV7BXj/wK/wCSo/F//sYYP/SZKAPYKKKKAOc+JPjDTfAvg+88S6qsskFuFVIolzJNIxCpGo9SxArD1n4jyaVL4T0m58OXbeJPERUjSo5VZrVAAZXd+m1AfxNY/wC1P4P8U+Nvhf8A2P4PRH1ZNQt7mMPMsYAjbdnLccHFeeeKvh98Zr3xT8LfEdncL/aOjabHa6/cm9jDszOpmHP3sgHkdaAPpW4uIba3kuLiRIYYlLySO2FVR1JJ7V88+NP2s/B+n6vLo/g/QdV8X3kbFd1oNkLH/ZbBZvqFx71kft9eMNUs9B8P/D/RZjFP4jnP2ko2GMSsqqnHZmbn/dx617H8Evhf4f8Ahn4Os9I02yt2vhGpvb3yx5txLj5iW64z0HYUAeRaF+15o8eqxWPjjwLrfhdZWAWdiZVHuylUYD6Zr6L07WdP1TQota0q6hvrGeDz4JYnysi4yCDWN8UPAmhfEHwle+H9cs4pUniKxTFB5kD4+V0PUEGvP/2Vfh345+GPgnUPD3irUdLvrdpzNp8NtM7+TkHerFlAAJAOBnGWoAwtB/afstV+Gvi/xqvg+4ij8NT28L2xvgTP50mwENs+XHXoa9b+EXjSP4hfD7TPF0Onvp6X6Mwt2k8wphiv3sDPT0rzrw78P/F2j+C/HWpf2Poc3ifxXd+ZHpu8Czs0H7uMFtuGKAlzgDJGBzzXo/wk8JL4F+HWjeFVuBcPYW4jkmVdokcnLMB2GSaAOqooooAKKKKACiiigAooooAKKKKACiiigAooooAKKKKACiiigAooooAKKKKACiiigAooooA4PxV8VPDfhfxh/wAI5rf2i2cwpKtwE3R4bPXHI6eldXoeuaRrlsLnSNStb2Ij70MgbH1HUV8uftTf8lWf/rxh/wDZq8y07UL/AE24Fxp97cWkynIeGRkP6GgD9AaK+UPCXx68XaUyQ6slvrNsox+8GyX/AL7Xg/iD9a9g8H/G7wTrmyG7uZNHunONl2Pkz7SDjH1xQB6fRUNpdW93As9rPHPEwyrxuGU/iKmoAKKKKACiiigAooooAKKKKACiiigAooooAKKKKACiiigAooooAKKKKACiiigAooooAKKKKACiiigAooooA+ev2Z/+TgPjv/2FrL+d1X0LXz1+zP8A8nAfHf8A7C1l/O6r6FoAK8f+BX/JUfi//wBjDB/6TJXsFeP/AAK/5Kj8X/8AsYYP/SZKAPYKKKKAAgHqM0hAJpaKAPjX9tOJrP8AaT+GOrXS4sCbVSx6ZjvNz/o619lDFeD/ALaPwyv/AB98PrbVNBheXXdAla5t40+9LEQPMUf7Xyqw/wB3Hesn4E/tN+D9Y8N2mk+OtSXQfEVpGIbg3alIpyoxvDdiccg96APo6o4ZYJgWhkSQAkEq2cEHGPzrwj4x/tNeAPC/h26j8M6xb6/r0sZS0htMvGjngM7dAB1x1NZX7Dnw81zw74Y1Pxp4o+0pqviOQSpDMSGWLJbey9mdmJ+gWgD6P2j0pRxQKKACiiigAooooAKKKKACiiigAooooAKKKKACiiigAooooA574j+IJvC3grUdeggS4ktEVljckBssByR9a8K/4aQ1v/oXNP8A+/z175458Px+KfCt9oM1w9sl2gUyquSuGB6fhXkP/DN2l/8AQzXn/gOv+NAGD/w0hrX/AELmn/8Af5qP+GkNa/6FzT/+/wA1bv8Awzdpn/QzXn/gOv8AjR/wzdpn/QzXn/gOv+NAGF/w0hrX/Quaf/3+aj/hpDWv+hc0/wD7/NW7/wAM3aZ/0M15/wCA6/40f8M3aZ/0M15/4Dr/AI0AYX/DSGtf9C5p/wD3+aj/AIaQ1r/oXNP/AO/zVu/8M3aZ/wBDNef+A6/40f8ADN2mf9DNef8AgOv+NAGF/wANIa1/0Lmn/wDf5qP+GkNb/wChc0//AL/NW7/wzdpn/QzXn/gOv+NH/DN2mf8AQzXn/gOv+NAHinxJ8XXPjbxKdcurOK0kMKRbI2JGFzzz9T+Vc1XXfFrwjD4J8XtocF494gt0l8x0Cn5s8YH0rkaACj86KFBYhV5J6AUAbHhzxT4h8OTmbRdXurJicsI3+Vvqp4Neu+EP2iNUttlv4l0uK9QYzPbfJJ9SvQ/pXnXhL4Z+M/E219P0iWKA/wDLe4/dx49QTyfwr2Lwh+ztpsAWbxNqst43e3tv3afQsfmP4YoA9F8GfEzwd4qaKHTtWjS8k4W1uP3cpPoAeD+BNdkKxPDXhPw74bt1g0TSLSzAGC6R/vG+rn5j+JrbFABRRSE4FAC0Vw/w7+KPhnx3r2vaLoQvvtWhT+ReefCEXduZflOTkZU+lJ42+KXhjwh410Hwjq4vf7S11gtn5UIaPJbb8zZGOfY0dgvudzRWD4+8WaX4J8Iah4o1oT/2fYRiSbyE3vgsFGBkZ5Yd6f4G8T6b4y8Kaf4m0fzvsGoRebB5ybX25I5HOOlAG3RRRQAUUUUAFFFFABRRRQAUUUUAFFFFABRRRQAUUUUAFFFFABRRRQAUUUUAfPX7M/8AycB8d/8AsLWX87qvoWvnr9mf/k4D47/9hay/ndV9C0AFeP8AwK/5Kj8X/wDsYYP/AEmSvYK8f+BX/JUfi/8A9jDB/wCkyUAewUUUUAFFFFAAa898bfBX4X+Mr57/AMQ+DrC5vJOZLiMvBI59WaNlJP1zXoVFAHmfhD4C/CXwrqEd/pHguxW7iO6Oa5eS4Kn1AkYgH6CvTKKKACiiigAooooAKKKKACiiigAooooAKKKKACiiigAooooAKKKKACiiigAooooAKKKKACiiigAooooA+S/2pv8Akqr/APXjD/7NXCeGfCfiPxLIE0TR7u8GcGRE+QfVjwPzr7H1fwB4W1fxP/wkWqaal7e+Wsa+cdyKF6fL0/Oujt7eC2hWG3hjhjUYVEUKAPoKAPnLwl+ztqM5WfxNq0VnHwTb2Y8xz7FjwPyNeweEvhl4N8MqjWOjQy3Cf8vFz+9kz688D8AK7KigAooooAKKKKACkNLRQBQ0zRdH024nuNO0qxs5rk7p5ILdY2lPPLEDLHk9fWi+0XR769t7690qxuru2OYJ5rdXki/3WIyv4VauriG1haa4ljhiUZZ5GCqv1Jqrp2taRqTMunapY3jL94QXCyEf98k0ATajY2Wo2UllqFnb3lrKMSQzxCRHHXBU8GnWFnaafaR2djawWttENscMMYREHoFHAqcHNFABRRRQAUUUUAFFFFABRRRQAUVBc3dtbANcTxwgnAMjBQT6ZNSq6soZSCD3B4oAdRVPUNT07TlRtQvrWzVzhWnmWMMfQEmrKSK6B0KspGQQcgigB9FVW1CzW/Fg11bi7ZPMWDzR5hXu23rj3q1QAUUUUAFFFFABRRRQAUUUUAfPX7M//JwHx3/7C1l/O6r6Fr56/Zn/AOTgPjv/ANhay/ndV9C0AFeP/Ar/AJKj8X/+xhg/9Jkr2CvH/gV/yVH4v/8AYwwf+kyUAewUUUUAZnizWrTw34Y1TxDqHmfY9MtJbufy1y2yNSzYHc4BrwcftifCjH+r13/wDH/xVeqfH7/khvjr/sXr7/0Q9eK/sH+GPDWsfBBrrVvDukahcDVJ1825so5XwAuBlgTQBvaf+158Irq5SGa41i0VjjzJbIlR9dpJr27wp4j0PxVosOteHdUttS0+bOyeBsqSOo9QfY81g+IfhV8Odd0m402/8F6D5MyFS8NjHFInurqAyn3Br5r/AGGJ7zw/8X/H3gK3vXutHtN8kZJyu+OYRhx7lTz64oA+x6K8e1v9o34caNd+JrTULjUIp/Dk/wBmuo/s4zNLvKbYvm+bkHrgYGa0vgh8bfCvxaj1H+wbXU7STTVVrkXkKqoDFtpDKxH8J44NAHp9FeFeNf2pPht4f1qbRrBdW8RXsDFZP7LthJGpHUbywzj1AIrf+E3x9+H3xI1M6PpN3dafq4GRY6jEIpHx1C4JVj7A59qAOj+L3xH0D4X+GYvEPiNbs2ct0tqv2ePe29lZhxkcYU11GjX8OqaRZ6nbbvIu4Enj3DB2uoYZ/A187/8ABRHn4G2H/Ydg/wDRU1S2/wC058PvCnh/RtBgt9Y168s9Ntku20y3EkUJES5BcsMke3HvQB9HUVwXwj+Lfgv4oWc83hfUHa4tsfaLO5Ty54s9yuSCPcEil+MXxX8LfCuw0+98UC/MV/K0MP2WASHcoyc5IwMUAd5RVbS72LUdOtr+33eTcwpMm4YO1lDDP4EVZPSgDg/it8WvBPwyNgPFuoTWzX28wCKBpCQuMk46DkVwv/DWHwZP/Ma1D/wXyf4V598fIbLxp+2V4H8KXscFzp2l2q3F7DMAYyuWlYMDxgqqZzXsdj4W+AN9e/YLHRvh3dXgODBDHaPJn02jn9KAOt+Gnjrw78Q/Df8AwkHhi6kubDz3g3yRNGd64yMHnuK868eftIeDfDPim88O2ek674jutPz/AGg+lWwkjtcdQzEjp3xXquiaFpHhvR3sPDek2WmW4LSLb2sKxxlyOu0DqcCvn39gOK3m8EeKr6cK+q3GuSC9Zh8/3QQD+Jb9aAPc/hr468OfELwxF4g8M3wurR2KOCNrxOMZR17MMj8xWb8YPiVovw10iwvNSt7m+udRvEs7KytdvnTyN/dDEcDjP1HrXjX7H5Nr8V/jBp+nqsehwa2TbpGAIkfzZQQuOAAAo+mKteC/+LzftK6h4xlxN4T8DE2OlKVOye8P35R2OME/hHQB9H2sjy20ckkTQu6hmjYglCR0OPSpKRelLQAUUUUAFFFFABRRRQAUUUUAFFFFABRRRQAUUUUAFFFFABRRRQAUUUUAFUdc1C20jRr3Vr2TZbWdvJcTN6IilifyFXq88/aPju5fgZ4xSx3GY6XKcL12gZb/AMdzUVHaLY4q8kjwXwH4U179p3Ur3xp451jULHwZDdtFpWj2suwPt4LHt7FupOQMCuv8Xfsq+E7PTzqnw2v9W8L+IrRS9pcRX0jq7joG3EsM9Mgj6Gus/Yzks5P2d/DYtCpKLKsu3+/5rE59+RXsL/dNaTjy6LoTGXNqzxX9lL4nat448NalofisBPFPh25+yagMYMg5CyEdM5Vgcd1z3r0fw9448K+IfEGp+H9G1qC81TSzi+t0Vg0BzjnIx19DXz1+zQPO/ar+LlxZf8eQlZXKn5TJ53+IevoTw54E8J+HfEWqeItF0eK01TVW3X1wruTMc55BJA59AKV7qMn1X4ha112Z0oooooGFFFFABRRRQAVHcOY4XkAJKqTj1qSs/wAR6raaHod9rOoPstLG3e4mbGcIikk/kKmT0Gtz5N+CXgLS/wBoC68S+OviZqF/qc0Opy2NppyXTRJZxgBhgKcgfNgDp8pJyTXTfs9NqPgP9oTxP8H7TWrrVfDNrp4vbKO4k8xrJsp8me3+sOR9D61yHwi8A+MfifqmtfE3wj4g/wCFZaRq9xIsNrpu+VroqxDSyKXCg5zyAOc4A6ne+AUc3wl+PF/8OfGFrb6hrXiGJrmy8SB5HmvVGW2Sbydv3H6dwAc5Bqo6NdNNv6+8mb0b8zS03wzo3xW/aX8e2/jq1Op2Xh63htNNsZXYRxK4+aQAHqTzn3rY/ZY1o6F4V8eaJqWpSy6L4S126tbOe4kLGK2TJ27j2XH611Pj34Pzat44l8beD/GepeENcurb7Lfy20KTR3UY4BZG4DAAYPt+Neb+N/CNnodj4f8A2ffB15dzXHiK5OoeJdQlbdO1sDmSRyOhcrgD2A75pRdly9bW+d9xve/9bHYfs32F34p1nX/jLrcO258QSfZ9HR+tvp8bEKB6bz8x+gPevchXgE3xh1izu9a0X4a/Dk6/4e8HKLW+u/tywAGNeUiUqd5UKfyr1z4a+MdK8eeC9O8UaMX+y3se7Y/3o2BwyN7g5FVp02Qlfd9To6KKKQwooooAKKKKACiiigD56/Zn/wCTgPjv/wBhay/ndV9C189fsz/8nAfHf/sLWX87qvoWgArx/wCBX/JUfi//ANjDB/6TJXsFeP8AwK/5Kj8X/wDsYYP/AEmSgD2CiiigDiPj9/yQ3x1/2L19/wCiHr44/Zs8c/HTw98OzYfDvwBa69o32yR/tUkDufMIG5ciRRxx2719j/H7/khvjr/sXr7/ANEPXln/AAT5/wCSDtn/AKC1x/JaAOO1Txv+134kspNLs/h3aaM86mM3McQiZAeCQ0spA+tenfsq/Beb4V6Nf3+uXcN94k1YhrqWIlliQHIQE8k5JJPc49K9to6UAfEPwf8ABej+MP20fHja7ZQ31lpl/e3Qt5l3I8nn7UJHQ4yTg98V7P8AtZ3dj8O/gTr914a0610q71mWKykls4liY78gsduOdisPxrgf2Zf+Twviz/13uv8A0pr1X9sPwld+MPgTrFnp8TzXlkyX0MSDLSeWfmA99pY/hQBX/ZH+H2j+EvhBouoQ2NudV1a2W8vLooDI2/lV3dcBSOPr615j+3l4Rs/D1loHxQ8Nwppmu2mppHNcW48tn4LI5x1ZWXr6GvQ/2Rvid4f8T/CbR9Gk1S1g1vSLcWl1aSyKkmEyFdQTyCoHI6GvNf24/Glj4wHh/wCFnhC5TV9YuNSWW4jtCJAhAKohI43EtkjsF560Aav7bmrf2/8AsweFtaVNp1G/sboL6eZbSNj/AMer2T4B+AdD8EfC/R9N06xgE09nHNezlAXnldQWLE8kZOAOwGK8e/bh0tdB/Zl8M6PF93T9QsrVef8AnnbSqP8A0GvWPgN8SvDHjD4YaTf2+sWcdxaWUcV/BLKqPBIiANuBPAyCQehFAHg/xQ023+FP7ZPgzWPDMaWVp4keOK8tohtjPmSeVJ8o45yG+ozX1N4x8GeFvGNvb2/ijQrLVorZy8K3KbgjEYJH4V8seL9Ut/jR+2N4WtfC7i90jwqUlur2PmI+W5kYg9wWCoPU19PeP/H3hPwFbWtz4s1iHTIbtzHA0isQ7AZI4B7UAdHaW8NrbRW1vGsUMSBI0XoqgYAH0AqU9KhsbqG8tIbu2kEkM0ayRsP4lIBB/I1MelAHzF43/Zn1nxv8ddV8Y694nht/D97geRZO63RjCBRGSV2gHBycn6U34kfskeCl8K3N54Im1DStcs4jNbO9yZElZRkK2eQTjgg8Grei/HHxB4e/aT1vwB8R7qysNEd3XSLloBCuCcxMzk4IZeMngNXq3xd+JnhTwL4GvtY1LV7RpDbt9kt45VaS4kIO0KoOSCcc9AKAPPv2I/iRq3jz4c3um+IJ2udV0G4W3eZ+XkicExlvVsq4z3xTvEX7Pur2vizVdc+GvxF1DwbFrTFtRtIoPNjZj1ZORg8nHcZ4NYX/AAT88J6hpHw91nxTqUDwv4ivEktwwxvhiDYf6FnfH0r6ZchVLMQAOSfSgD5r+Iun6d8AfggfBvgqS6vPE/ii5Nrbzsc3FxPIAry4HTAOAOxIrSj8S6H+zl8O/CvgK10m88Q+KNRUuthYr+8uJm5klY84Xd8o6khfQE1m/DMf8Lj/AGitW+I0377wz4SY6doRzlJpx96YevUtn3X0qv4lzB/wUB8Pyas2IJdAK6cXPy52yjC++7f+dAHefDH44W/iTxufAvirwvqXg7xO0XnW9pfEFblcEnYwAycAnpyAcHivYa+Y/wBoZ45f2sfg/b6YQdTjmZ7rZ94Qb1Iz7bRL+tfTlABRRRQAUUUUAFFFFABRRRQAUUUUAFFFFABRRRQAUUUUAFFFFABRRRQAVX1C0gvrK4s7qNZIJ42ilRujKwwQfwNWKKT1A+T9AsviR+zf4g1Kx03wtqHjL4eXszXMP2AF7iyJ6gqMkcAA8bTwcg5FausftCeMvGOmTaR8L/hV4pOrTqYheahbiOG2JGNxOduR23ECvprA9KAqjooH0p7qzDrdHk/7M/wrm+GXg64XVrlL3xDqs/2rVLhTn5z0QE9QuTz3JJrV8AePPEXiL4geJPDuqeB9S0XT9KcraanOsgivRuxlNyAdOeGNeh4xRih73FbQBS0CigYUUUUAFFFFABWT4w0SDxJ4V1Xw/dMUg1G0ltZGXqFdSpP61rUUmrqwJ2dz5K+FfxA8RfAHw9J8P/iB4B8S3tnY3Mv9nanpFqJ4p43YsBksBnJJ65GcEVs/D/SfFfxZ/aDsPixrXhnUPDPh3Q7Qw6VBfx7J7pmDjcVPQfOxz04UAnmvpoop+8oP1pdoHanfVN7ia0aXUo69qVnoui3mrahKIbSzgeeZz/Cigkn8hXj37NOk32vS658X/EFvJFqfiqUmxikOWtdPQ4hT8QM8deD617bJHHIhSRQ6kYKkZBoSNEUKihVAwABgAUurG9rHyZ4E8Y6b8Fv+Fk+DfGlvfW+p3+p3F/o6paSSjU0mUqixsqkZyFHJH3vY163+yX4W1fwj8FdL07XbZ7W+nlmu5LdxhoRI5YKw7HGMivV2hidgzRqxXlSRkingYHFNaL8Aer/EWigUUAFFFFABRRRQAUUUUAfPX7M//JwHx3/7C1l/O6r6Fr56/Zn/AOTgPjv/ANhay/ndV9C0AFeP/Ar/AJKj8X/+xhg/9Jkr2CvH/gV/yVH4v/8AYwwf+kyUAewUUUUAZ3ibRrHxF4d1HQdTR3sdRtZLW4VWKlo5FKsARyOCax/hj4B8O/Dnw4fD/hiCaCwMzT7ZZmkbe2MnJ+grqaKACkIyMUtFAHE+Efhd4S8K+ONa8Z6Ra3Eer60zteyPcMyMWfecKeBz6V2rDcMHpS0UAeLeP/2Y/hT4w1eTVp9LutKu5mLTNps/lLIT1JQgqD7gDNdB8K/gf8O/htObzw5oxbUSu0313IZpwPRSeF/4CBmvSaKAOT+J/wAPvDfxI8Pw6F4pt5rixiuVuVSKZoj5ihgDle2GPFeeeM/2W/hP4m1RdRk0690yfYqyfYLjy1lwMbmUgjce5GM9TzXt9FAHI/DL4ceEPhxpDab4T0mKzSQgzSkl5piO7ueT9Og7Cq/xX+F/hL4nWVjZ+LLW4uIbGVpYBDcNEQzDBzt68V21FAFfTbOHT7C3srcEQ28SxRgnJCqABz9AKsUUUAcR8U/hV4I+JdlHb+LNHS5lhBEF1ExjnhHorjnHscj2rz3wx+yb8I9E1WPUJLLUtWMbbkhv7rdFn3VQu76HI9q95ooAjtoIba3jt7eJIoY1CpGi4VVHQADoKzfGWjP4h8Laloaahcacb+3e3a5gAMkasMMVyCAcE4PbrWtRQBy/wt8D6P8ADzwTYeFNEDm1tFOZXA3zOTlnbHUk/wCFY3xf+Enhr4mRWMmrSXthqWnMWsdRsZfLuICeoB6EcA8jgjgivQaKAPLPhd8D/DfgjxLN4qn1PV/EviKSPy11LWJxNLEmMEJx8vHGeuMjoTXqdFFABRRRQAUUUUAFFFFABRRRQAUUUUAFFFFABRRRQAUUUUAFFFFABRRRQAUUUUAFFFFABRRRQAUUUUAFFFFABRRRQAUUUUAFFFFABRRRQAUUUUAFFFFABRRRQAUUUUAFFFFAHz1+zP8A8nAfHf8A7C1l/O6r6Fr56/Zn/wCTgPjv/wBhay/ndV9C0AFeP/Ar/kqPxf8A+xhg/wDSZK9grx/4Ff8AJUfi/wD9jDB/6TJQB7BRRRQAUUUUAFFFFABRRRQAUUUUAFFFFABRRRQAUUUUAFFFFABRRRQAUUUUAFFFFABRRRQAUUUUAFFFFABRRRQAUUUUAFFFFABRRRQAUUUUAFFFFABRRRQAUUUjZwcUALQa85+FR+K3/CS+Jf8AhYCWQ0n7R/xJPIMe7ytzfe2c5xt60nxDPxYHxD8MjwbHYt4X3D+2zMY/Mxv527vm+76UdhX38j0bJ9KUVzHxO/4S8eBtUPgVYD4j8tfsInK7N28Zzu+X7u7rUvw3/wCEq/4QnSz41EI8QeSPt4h27BJk9NvGOnSgZ0VFFFABRRRQAUUUUAFFFFABRRRQAUUUUAFFFFABRRRQAUUUUAFFFFABRRRQB89fsz/8nAfHf/sLWX87qvoWvnr9mf8A5OA+O/8A2FrL+d1X0LQAV4/8Cv8AkqPxf/7GGD/0mSvYK8f+BX/JUfi//wBjDB/6TJQB7BRRRQAUUUUAFFFFABRRRQAUUUUAFFFFABRRRQAUUUUAFFFFABRRRQAUUUUAFFFFABRRRQAUUUUAFFFFABRRRQAUUUUAFFFFABRRRQAUUUUAFFFFABRRRQAUUVneJtXg0Hw9qOt3Uc0lvYWslzKkS7nZUUsQo7nAoYGjRXzl/wANeeAf+hc8Xf8AgCn/AMXUln+1z8PbnU7TTjovieGW6lWKPzbRFGWYAH7/AEyaFqD0PomikTlfSloAKKKKACiiigAooooAKKKKACivIPHf7QXgnwv4on8M21rrXiLVbQE3cOjWZuPs+Ooc5AyO+OnQ4rqvhR8TfCXxM0eXUfDF88jW7hLm1mTy57djnAde2cHkZBweaFqB2tFI3SuO+KfxI8K/DXQ01XxRfNCsz+XbwRIXmnb+6i9/rwPfkUrgdlRXjngn9ojwP4i8UW3hu8tNb8OajeAGzTWbP7OtxnoFOSMntnr0HPFej+NPFOg+DvDtzr/iPUYrCwtxl5HySSeiqByzHsAMmmwNyivAk/ap8BKkN7daD4utNGnfZHqs2lkWze4YE5H0yfavZIPEuh3HhUeKLfUreXRjbm6F4r5jMQGS2fwo2Vw62NmivEdJ/aQ8K3t5YSXfhvxRpehajci1stdu7ILZTOTgfNk4BIPNes+KNd03w54cv/EGqTrDYWNu080mf4VGePUnt7kUPQOtjVornfh34lXxj4O0zxNHpt3psWowieKC6x5gQk7ScEjkYI9jXRUNWBMKKKKAPnr9mf8A5OA+O/8A2FrL+d1X0LXz1+zP/wAnAfHf/sLWX87qvoWgArx/4Ff8lR+L/wD2MMH/AKTJXsFeP/Ar/kqPxf8A+xhg/wDSZKAPYKKKKACiiigAooooAKKKKACiiigAooooAKKKKACiiigAooooAKKKKACiiigAooooAKKKKACiiigAooooAKKKKACiiigAooooAKKKKACiiigAooooAKKKKACkIB60tVtSvLXT7G4vb2ZILeCNpJZHbCooGSSaGBhfEbxXoXgTwhfeJtckSKztIyxUAb5W/hRR3YnAFfP37P8A4M1j4reO3+N3xDtgLfef+Ee01x+7jjB+WTaew7Huct6VnW0eoftP/Fj7VcCeH4YeG7j93GcqNRlHr9R1/urxwTX1jZ28NnaxW1tCkMESBI40XCqoGAAOwojde916Ck7+7955/wDE3xd448P+M/C2leGfB761pepTFNTvBG7CyXcoDErwOCx59K9HHSmluadQhhRRRQAUUUUAFFFFAAawfH+sN4f8Ea3rijLWFhNcgepRCR/Kt41y3xY0ybWfhl4m0m2UtNeaVcwxgd2aNgKio7QZUPiVzyf9hfRbaH4O/wDCTyxiTVddv7i5u7lhl5MSFQCeuMqT9WNYcyw+B/267G00mFLe08W6Q5vI0GFMoV2349SYR/30a6n9h2+huP2etIt0YeZZ3NzBKvdW81mwfwYGuY8ZRtrX7evhKOzHmDR9Fea7K/8ALMFJgM/jIn/fVav+Kktv+AZr4JN/1qfTXpXzLq9vF40/bph03Ul8+x8LaQs8ML8p5rKrbsHjP70f98j0r6ZzXzXpRXRf2+NY+1EIuuaFG1sW/iKpGCB7/umqY/xF8/yKl8D+X5m3+3Hodtd/BG519YkXUtEu4Lq0uQv7yLMioQD1AO4H8B6Va8ReAx8cvh78O9U1XV2trS3FtqV7a+VvW8JRdyE5GON4z/tU/wDbbv4bP9nTXopGw13LbQRD1bzkbH5KT+FbvhbX9I+Gf7Pfh/U/FdwLODTtHtxKpGXZ/LGEUd2J4ApRsk79GvyB3urdmbXxfufDOi/CzW5PEUdqujRWDxtC6ja3ykKij1JwAB3xXgHwa8P+JNQ/YU13TY4p2ub2O7l0+I53NDkHC+xKvj61c8P+GfGP7R2v2virxzDPofw8tZBLpmihiHvsHiSQ9wR39OFxya+oLGztrKyhsrOCOC2gjEcUUYwqKBgAD0AocXZ33YX1Vuh8ceP/ABj4X8T/ALJ3hjwH4evIL3xRdNZWUWlxc3EM0bjeWTqv3Tz/ALX1r034vC58c+MPCvwTtpnaCOKLUfE8qH7tvGBtjJ/22H8q9M8U2fgbwHp2sfEK58P6PZ3VpbvPcXsVlGk8nHTeACSxwOvJIrwCbU/E3gP4C6/8Vp/9H8beN72MpM3zGzhlbEKjPTamSOOCR6ULVv1v89kJRta3mv8AM+srWGK3t4oIUWOONAioowFAHAAqWvmHxDZ+Lvgt4l8C6sPiF4j8S2Wu6lHp+sWmrXHnRl5B9+EYzHjnAyeg5NfTqdKrzBPoLRRRSGfPX7M//JwHx3/7C1l/O6r6Fr56/Zn/AOTgPjv/ANhay/ndV9C0AFeP/Ar/AJKj8X/+xhg/9Jkr2CvH/gV/yVH4v/8AYwwf+kyUAewUUUUAFFFFABRRRQAUUUUAFFFFABRRRQAUUUUAFFFFABRRRQAUUUUAFFFFABRRRQAUUUUAFFFFABRRRQAUUUUAFFFFABRRRQAUUUUAFFFFABRRRQAUUUUAFcF8ePA2ofEb4c3vhPT9Z/siS7kjL3BQuCisCVIBGQcetd7RSauNOx8x+GPgH8ZPDGiwaL4f+Nyadp8APlwQ6QoUZPJ65J9zWtB8Jfj2kyNJ8fZXRWBZf7LUZGenWvoaiqvrcm2ljzf4keBPFPiXxj4U1jR/Gl3otlo8u++s4i+2+G5ThtrAdFI5B616QOlFFIYUUUUAFFFFABRRRQAUhUHg8g0tFAHz1cfBPx54R8V6vq/wf8cWmhWOsSma60zULXzoY5DnLRnBx144GBxk4FdZ8D/hC3gTUdW8T+INcl8ReLdYP+m6g6bFCZB2IvYZA/IcDFes0ULQHrueb3vgTxRN8b7PxxF4zuotAgtTDJoQ3+XI+xl3n5tucsD07VQ+OfwhX4gXOla9o2szeH/FWjvusdRjTdx12OO4z/M9c4r1eilbbyDrc+eU+CfxB8ZeJNJvvjB47s9b0vSZRNBpmnWpijmkHRpDhfT0PUjIya2f2lPgxrfxaTRbSx8UwaNYabukNu9oZRJIcANww6AEY9zXttFNq4LR3PnOH4P/AB5hhWGH4+PHGgCqi6SoCgdABnivW/hN4f8AFfhvww+n+MfFbeKNRNw8gvWgEREZC4TA9CDz712NFO4WPL/jf4G174hX/hvQVktIvCcV+t5rgeRhLcLHykKqBgqW6kkdvStf4yfD60+Ifw3vPCTT/YS4R7WZUyIZEIKHHpxj6Gu5oqbaWC+tz5/sfhj8VPFvinwxc/FPWfDkmk+GJxcW0WkJL5l7MoG2SUuAF6Dge/HOa9/XpS0VVxWCiiikM+ev2Z/+TgPjv/2FrL+d1X0LXz1+zP8A8nAfHf8A7C1l/O6r6FoAK8f+BX/JUfi//wBjDB/6TJXsFeP/AAK/5Kj8X/8AsYYP/SZKAPYKKKKACiiigAooooAKKKKACiiigAooooAKKKKACiiigAooooAKKKKACiiigAooooAKKKKACiiigAooooAKKKKACiiigAooooAKKKKACiiigAooooAKKKKACoriaOCGSaaQJGilnYnAUAZJqWvN/wBpvVrjRPgT4v1C1YrKNPaFWHUeYRGf0Y1M3aLY4q7scAnx28ceLdR1KT4U/DV/EOiabKYpNRubsQi4I6iMHGf1PtXoHwO+K2mfE7R7ySOxuNJ1fTZfI1LTbg5eB+e+BkcHsOnNUv2UNLt9L/Z+8JxwRqvn2f2iTA+8zsWJP5j8q848JudF/by8Sada/u7fVtGW4njXgNIEQ7vrnP5mrtaXL/WhF7x5j6az70tecaNp3xSi+NWr6lqmt2MngGS1C2FioXzo5dseSTsBxuEn8Z6ivRx0qVsmUFFFFMAooooAKKKKAA02RlRCzMFAGSSegp1Q3ltDeWstrcLvhlQxyLnGVIwRSdwPAj8dvGPizXdTtPhL8O38Sabpkxhn1K6uxBFI46iMHGfbnPIOOa7H4JfF61+Id1qmiX+j3Ph/xNo7Bb/TLhtxUZxuVsDIz7enrSeIdV8C/AHwRbwaZ4c1FNNmunEVnpkTXD+YwLMx3tkDjrnjivKv2Vb+P4hfG3xr8WPPs7EXcC2cGlCcNcJGDGBJIB0/1YH1J9OXG17Cle1zvfGfxR8cXnxMvvAXwv8ADuk6pe6RbrPql1qk7pDHuAKxrsOdxBHPr9K6v4I/EVfiL4Yub24059K1XTrySw1OyZ9/kTx/eAbuvpXlVzqGofB/49+MfEGq+GNd1XQfFMcMtrd6XaG4KTIMGNgOhOTj8Kx/Cmra/wDDX4ReMfGV/pk2n+I/HGvSy6Jpco/fK8xxFuXsRkt9APWpi/du+3432Ka963n+Ftz2DwX8QNV8XfFrxHoelWtmfC/h9Ft7i+O4yzXp5KIQdu1RnPBOfrXpo6V5t8HtB0X4Y+A9I8M6jqtjDq91m5u3nnVJLq5k5kYAnLc8fQCvSAeKpq2hKd9RaKKKBhRRRQAUUUUAFFFFAHz1+zP/AMnAfHf/ALC1l/O6r6Fr56/Zn/5OA+O//YWsv53VfQtABXj/AMCv+So/F/8A7GGD/wBJkr2CvH/gV/yVH4v/APYwwf8ApMlAHsFFFFABRRRQAUUUUAFFFFABRRRQAUUUUAFFFFABRRRQAUUUUAFFFFABRRRQAUUUUAFFFFABRRRQAUUUUAFFFFABRRRQAUUUUAFFFFABRRRQAUUUUAFFFFABXA/tCaDN4l+DHivR7ZS08unyPGo6syfOAPqVxXfU1hkEHoamSumhp2dzyH9kDxBY658BPDsdtOjz6dAbO5jB+aN0Y4BHbIwa4P4bNH4s/bY8X+JtNkW403RtOWwa4jO5DKQqlQRx1V/yrqfEX7Nnhe81/UNW8O+JPEnhL+08/b7XSLvyoZ89QV9Dnp09q9E+Fnw78M/Dbw0ND8M2bQxFt880jbpZ3xjc7dz+g7CqveXN/WpFrR5TpE1HT3vmsUvbZrtBloFlUyKPUrnI6j86t1wGk/Czw/pnxf1T4oQXWotrOpWwt5omkUwBQqL8q7c5xGvU+td/QtiuoUUUUAFFFFABRRRQAVQ8Qag2l6Le6klpNeNa27zC3hxvlKqTtXPc4xV+kKg9eaTuCOB+CvxJ0X4q+Dh4h0+3NsyTyQT2krK0kDA8bsdMjB/GvEtSis7f9vfRU8GqiltOc6+tr9wHZJnzMcA/6r8dtd74j/Zx8M3Xia88QeF/EfiPwZd3+ftiaLdmGKbJyflHTPoDj2rrfg/8IvB/wxt7g6DBPPqF3/x9ahdv5lxNznBbsM84AHvTXxKQP4XHud+cY5AIrwTRs/FX9oi71t90nhjwGzWtl/zzn1E/6x/fYOPwBr27xDaXV9od7ZWN81jcz27xRXKruMLMCA4HcjOawfhN4G034d+B7LwxpsjTLBuea4cYe4lY5eRvcn+lSt79v6/AHtbv+R87fDDwXoHxWh+KXivxxbG/1aLVbmytZJJWDWEcSZTywD8pHH/fNeqfsd69qniD4GaTcatcyXU9tNNaLM5y0kcbkKSe/HGfaq/ib4CpeeIta1Hw14413wvZ6+27V7Cx2mK4YghmXP3CQTnHqa9P8C+F9I8G+FrDw3odv5NhZRBI1Jyx9WJ7knJP1qo6L7v+CD/X+kblFFFABRRRQAUUUUAFFFFAHz1+zP8A8nAfHf8A7C1l/O6r6Fr56/Zn/wCTgPjv/wBhay/ndV9C0AFeP/Ar/kqPxf8A+xhg/wDSZK9grx/4Ff8AJUfi/wD9jDB/6TJQB7BRRRQAUUUUAFFFFABRRRQAUUUUAFFFFABRRRQAUUUUAFFFFABRRRQAUUUUAFFFFABRRRQAUUUUAFFFFABRRRQAUUUUAFFFFABRRRQAUUUUAFFFFABRRRQAUUUHpQAE0V89/tNftDaP4G0m80Dwnew6l4sZSn7nEiWHq8h6bh2X88Dr638JdWvtd+GPhnWdTm869vtLt7i4k2hd7tGCxwOnJoSurg9HY6mik3Dj5hS0AFFFFABRRRQAUUUUAFFFFABRRRQAUUUUAFFFFABRRRQAUUUUAFFFFABRRRQB89fsz/8AJwHx3/7C1l/O6r6Fr56/Zn/5OA+O/wD2FrL+d1X0LQAV4/8AAr/kqPxf/wCxhg/9Jkr2CvH/AIFf8lR+L/8A2MMH/pMlAHsFFFFABRRRQAUUUUAFFFFABRRRQAUUUUAFFFFABRRRQAUUUUAFFFFABRRRQAUUUUAFFFFABRRRQAUUUUAFFFFABRRRQAUUUUAFFFFABRRRQAUUUUAFFFFABSEZBFLRQB86ftBfDXwb4G/Z78cXPh7R4oLy9jWS5u3+eaQtOhILnkDPYYFep/AYf8WV8F/9gO0/9FLXOfthc/s6+LP+veP/ANHJXSfAc/8AFlfBf/YDtP8A0UtENpeq/IJbx+ZQ0b4a3mn/ABr1f4iN4rvZ7bULUQLpDIRDCQsa7gd2M/IT90feNejVzNj488KXvjm88D2usRSeIbKLzriyEb7o0wpySRt6OvQ966ahbIOoUUUUAFFFFABRRRQAUUUUAFFczoXjzwprXi3UvCemaxHc61pYze2ojcND0HJIAPUdCaPGfjvwp4OutNt/EmsRafLqk/kWSvG7ebJwNo2g4+8OuBzQB01FUtY1Sx0fSLvVtRuFt7Gzhae4lIJCIoyzYAzwB6VR8F+KtB8ZaDDr3hrUo9Q02ZmWOdEZQxVirDDAHggjpQBt0UUUAFFFFABRRRQAUUUUAFFFFAHz1+zP/wAnAfHf/sLWX87qvoWvnr9mf/k4D47/APYWsv53VfQtABXj/wACv+So/F//ALGGD/0mSvYK8f8AgV/yVH4v/wDYwwf+kyUAewUUUUAFFFFABRRRQAUUUUAFFFFABRRRQAUUUUAFFFFABRRRQAUUUUAFFFFABRRRQAUUUUAFFFFABRRRQAUUUUAFFFFABRRRQAUUUUAFFFFABRRRQAUUUUAFFFFAGb4m0PSfEmi3Gi65Yw3+n3KhZreUZVwCCAfxAqbSNNstJ0u10vTbdLWztIlhghT7saKMKo9gBVvIoJFIDn7TwX4XtPGN14wttGtYtfu4/KnvlB8yRMKMHnHRV/IV0NNJGKXIzQAtFITQCPWi4C0UZpAc9DTAWiiigAooooA5/SPBfhfSPEuoeJdN0W1tdY1EYvLtAfMm6fe59hR4s8F+F/FdxYXHiLRbXUpdOm86zaYHML5B3DB68D8q39wNAIpAVNV02y1XS7nS9Qt0ubK6iaGeF/uujDBU+xFVPCfhrQ/CmjRaL4d02DTdOhZmjt4RhVLEk9fUnNa2RRuGKYC0U3cucU4UAFFFFABRRRQAUUUUAFFFFAHz1+zP/wAnAfHf/sLWX87qvoWvnr9mf/k4D47/APYWsv53VfQtABXj/wACv+So/F//ALGGD/0mSvYK8f8AgV/yVH4v/wDYwwf+kyUAewUUUUAFFFFABRRRQAUUUUAFFFFABRRRQAUUUUAFFFFABRRRQAUUUUAFFFFABRRRQAUUUUAFFFFABRRRQAUUUUAFFFFABRRRQAUUUUAFFFFABRRRQAUUUUAFZHjSSSLwhrMkTtG6WE7KynBUiNsEH1rXrG8cf8iZrn/YOuP/AEW1RU+BlR+JHx5+zj8K/EHxV+Hx8T33xY8YabL9rkt/JgundcLjnJfPevTF/Zi1NWDH41+ODg5wZm/+Lryn9lgfH7/hWR/4Vq/hYaJ9tl41EEy+Zxu6Dp0r2LSB+1j/AGraf2pJ4G+ween2nyw2/wAvcN2OOuM1q99DNbMpft032r+Hfgvoq6Pq9/a3K6pDAbiCdo5JAIn6lSOpANbf7I/xRu/GHhmfwr4od4vFmgYhu0nOJJ4xwsmDySOje+D3rB/4KD/8ki0f/sOw/wDouSsz9ojwtq3gPW9C+PHgiLFzYRxR67axg4uYCAu8j0x8rHtlW7ZqIP4r7N/oi5K6Vt7fqbX7Zmrarpes/DVdM1O9sVudc2Ti3naMSrlOGweRyetZv7dV7rENx8P9O0rW9R0kahqMtvNLZ3DRsQfKHO0jOMnrWP8AtQeKdJ8aaZ8HfEuiTiWyvdaDpzyhzHlG9GB4I9RWn+3Pz4h+Fv8A2Gn/APQoapR0Sf8AN/kK+7/u/wCZpD9mTWox5lt8cPHEco+63nNwfwcVT+Gvjf4hfDL4x2nwp+KGsNr2n6uP+JNrEuTIx6KrMeTk8Hdkg45xX04Pu5r5d/bS2L8RfhPLb8agNZAix97b5sX9cUk/eS7iteL9Ln0hq/iDQ9HntbfVtY0+wmu22W0dzcLG0zcDCgn5jyOnrWmK4r4h/DLwx481XQ9T8QRXT3Ghzm4sjFOUAclSdwxyMotdqoxxQhimoL66hs7Sa6uHEcMMbSOx6BQMk1PXD/HuaWD4LeMpoSVkTRboqR1B8pqmbaTaHFXaR4Z4H0nxp+0Xcap4u1jxrr3hfwct09to+n6PceS0yoceY56Ht1B5yBgCuv8Ag1pnxQ8B/Fa+8Ea5fav4o8GSWvnafrF587W79fLZyc84IxyM7cYya8n/AGavA3xF+I3wk06GHx9eeDvDGnyTQ2kWloRPeSF2Z5HcMMKGbaB/s9B1Pe/CfxN45+Hfxxi+DfjzxDJ4ls9StWuNG1OVT5uQGba5JJwQjjBJwQMHBrRJRlyohu6bY260VvjL+0B4y0HxLq2qwaB4Whigs7GzumgVpnXmZtvUggkZ9u1dP+y74l1VvDfi7QPEusTaivhHWbjT49QunzI9vH90u3cgA8+lXPGPwr8YW/xKvvHnw18VWGi32rW6wanbX9oZoZdoAWRcdGAHT/GvPfF/hW58GeEtO+C+h6xJqXi3x5qL3OuakU2kQk5nl2j7qkDaOecN64qI35Uuu3zuVK17v+lY7P4ALeeOvG3iL4wagZ1srpjpnh+FmIVLSM/NIF6ZdhnPXg17qOleDT/GLw34Ga58G+EvBfiDX9L8KQRwald6ZChhswowQSSNzDBJ9817D4N8SaR4t8NWXiHQ7kXOn3kYkhkxg47gjsQeCKrS3u7C1vruzYooopDCiiigAooooAKKKKAPnr9mf/k4D47/APYWsv53VfQtfPX7M/8AycB8d/8AsLWX87qvoWgArx/4Ff8AJUfi/wD9jDB/6TJXsFeP/Ar/AJKj8X/+xhg/9JkoA9gooooAKKKKACiiigAooooAKKKKACiiigAooooAKKKKACiiigAooooAKKKKACiiigAooooAKKKKACiiigAooooAKKKKACiiigAooooAKKKKACiiigAooooAKxvHH/Ima5/2Drj/ANFtWzQeQRSkrpoadnc+Gv2V/wBoTwH8M/hkfDniKLV3vftss2bW2WRNrYxyWHPFesn9sf4SsMC38Rj/ALck/wDi6+ifJj/55p/3yKPKj/55p/3yKpu+5KVtj5f/AG5dVttd+AnhfWrJZBbX2q21xCJFw2x4XIyPXmvo6KxtdR8MR6ffW6XFrcWgimicZV0ZMEEemK0mjVl2lVKjoMU8VNtGu7v+g77eR+dnxS8E698MvjBoHgxppZvCr65HqGj7+VAd1DLn1GAD9Ae9ey/t930OmXnw41G43GG11SWaTaMnapiJx74Br6sdFY5IBx0pDGrH5lU/UU02opdmD+JvurHzo37Ynws27bex8STzfwxizQbj6D56wvA+keL/AI4fHHTPiV4m8O3nh/wp4eGdKtbxCsk7g7lbBAzzhienAAzX1OYY/wDnmn/fNPAx0oWj5hNaWPO/ix8WNG+HOt+G9J1TT766m8QXJt7drfZtjYMi5fcQcfOOmehr0RCSM0jRq3UA/UU4UD6gazfEulW+u6Bf6Ndrm3vraS3lH+y6lT/OtKik1dWYLR3Pkr4HfEnT/gPp998MPitDe6MbC7ml03UBaSSw3cLnPGwE9TnIH8WDgitD4fzXHxp/aas/ifpunXtr4R8N2TW9jdXERT7bKQ6/KD2/eMfbaM9a+m9Q06x1CMR39nb3SA5CzRK4B+hFTQQxwRLFDGkcajCqgwAPYU763e4mtGl1IdRvLfT9PuL68mSC2t42llkc4CIoySfoBXif7O1ndeNPFHiL406tFKv9sObLQYpVwYbCM4VgOxcjJ+nvXt2o2drqFnLZ31vFcW0yFJYpVDI6nqCDwRRp9la6fZQ2Vjbw21rAgSKGJAqIo6AAcAUratjfY+U/hD4u8OfDWx+K/hvxzqFvper/ANrXV4kV0dr3sUqEJ5YPL5x0GfvCvTv2NdH1LRvgPpMeqQSW8lzNNdRRSAhlikclOD0yOfxr07V/C/h3V72G91XQdMvrqH/VTXFqkjp9CwJFa6rtwBwKa2+5fcD/AFv94o6UUUUAFFFFABRRRQAUUUUAfPX7M/8AycB8d/8AsLWX87qvoWvnr9mf/k4D47/9hay/ndV9C0AFeP8AwK/5Kj8X/wDsYYP/AEmSvYK8f+BX/JUfi/8A9jDB/wCkyUAewUUUUAFFFFABRRRQAUUUUAFFFFABRRRQAUUUUAFFFFABRRRQAUUUUAFFFFABRRRQAUUUUAFFFFABRRRQAUUUUAFFFFABRRRQAUUUUAFFFFABRRRQAUUUUAFFFFABRRRQAUUUUAFFFFABRRRQAUUUUAFFFFABRRRQAUUUUAFFFFABRRRQAUUUUAFFFFABRRRQB89fsz/8nAfHf/sLWX87qvoWvnr9mf8A5OA+O/8A2FrL+d1X0LQAE4HNeDfCvxZ4W8O/Ff4sw+IPEujaRLNr8LxJfX0cDOotkBIDkZGa95IzXl3ir9n34ReKPEN74g17wl9s1K+fzLib+0bpN7YAztSQKOAOgFAHSf8ACzvhr/0ULwl/4Obf/wCLo/4Wd8Nf+iheEv8Awc2//wAXXD/8Mu/Ar/oRR/4Nbz/49R/wy78Cv+hFH/g1vP8A49QB3H/Czvhr/wBFC8Jf+Dm3/wDi6P8AhZ3w1/6KF4S/8HNv/wDF1w//AAy78Cv+hFH/AINbz/49R/wy78Cv+hFH/g1vP/j1AHcf8LO+Gv8A0ULwl/4Obf8A+Lo/4Wd8Nf8AooXhL/wc2/8A8XXD/wDDLvwK/wChFH/g1vP/AI9R/wAMu/Ar/oRR/wCDW8/+PUAdx/ws74a/9FC8Jf8Ag5t//i6P+FnfDX/ooXhL/wAHNv8A/F1w/wDwy78Cv+hFH/g1vP8A49R/wy78Cv8AoRR/4Nbz/wCPUAdx/wALO+Gv/RQvCX/g5t//AIuj/hZ3w1/6KF4S/wDBzb//ABdcP/wy78Cv+hFH/g1vP/j1H/DLvwK/6EUf+DW8/wDj1AHcf8LO+Gv/AEULwl/4Obf/AOLo/wCFnfDX/ooXhL/wc2//AMXXD/8ADLvwK/6EUf8Ag1vP/j1H/DLvwK/6EUf+DW8/+PUAdx/ws74a/wDRQvCX/g5t/wD4uj/hZ3w1/wCiheEv/Bzb/wDxdcP/AMMu/Ar/AKEUf+DW8/8Aj1H/AAy78Cv+hFH/AINbz/49QB3H/Czvhr/0ULwl/wCDm3/+Lo/4Wd8Nf+iheEv/AAc2/wD8XXD/APDLvwK/6EUf+DW8/wDj1H/DLvwK/wChFH/g1vP/AI9QB3H/AAs74a/9FC8Jf+Dm3/8Ai6P+FnfDX/ooXhL/AMHNv/8AF1w//DLvwK/6EUf+DW8/+PUf8Mu/Ar/oRR/4Nbz/AOPUAdx/ws74a/8ARQvCX/g5t/8A4uj/AIWd8Nf+iheEv/Bzb/8AxdcP/wAMu/Ar/oRR/wCDW8/+PUf8Mu/Ar/oRR/4Nbz/49QB3H/Czvhr/ANFC8Jf+Dm3/APi6P+FnfDX/AKKF4S/8HNv/APF1w/8Awy78Cv8AoRR/4Nbz/wCPUf8ADLvwK/6EUf8Ag1vP/j1AHcf8LO+Gv/RQvCX/AIObf/4uj/hZ3w1/6KF4S/8ABzb/APxdcP8A8Mu/Ar/oRR/4Nbz/AOPUf8Mu/Ar/AKEUf+DW8/8Aj1AHcf8ACzvhr/0ULwl/4Obf/wCLo/4Wd8Nf+iheEv8Awc2//wAXXD/8Mu/Ar/oRR/4Nbz/49R/wy78Cv+hFH/g1vP8A49QB3H/Czvhr/wBFC8Jf+Dm3/wDi6P8AhZ3w1/6KF4S/8HNv/wDF1w//AAy78Cv+hFH/AINbz/49R/wy78Cv+hFH/g1vP/j1AHcf8LO+Gv8A0ULwl/4Obf8A+Lo/4Wd8Nf8AooXhL/wc2/8A8XXD/wDDLvwK/wChFH/g1vP/AI9R/wAMu/Ar/oRR/wCDW8/+PUAdx/ws74a/9FC8Jf8Ag5t//i6P+FnfDX/ooXhL/wAHNv8A/F1w/wDwy78Cv+hFH/g1vP8A49R/wy78Cv8AoRR/4Nbz/wCPUAdx/wALO+Gv/RQvCX/g5t//AIuj/hZ3w1/6KF4S/wDBzb//ABdcP/wy78Cv+hFH/g1vP/j1H/DLvwK/6EUf+DW8/wDj1AHcf8LO+Gv/AEULwl/4Obf/AOLo/wCFnfDX/ooXhL/wc2//AMXXD/8ADLvwK/6EUf8Ag1vP/j1H/DLvwK/6EUf+DW8/+PUAdx/ws74a/wDRQvCX/g5t/wD4uj/hZ3w1/wCiheEv/Bzb/wDxdcP/AMMu/Ar/AKEUf+DW8/8Aj1H/AAy78Cv+hFH/AINbz/49QB3H/Czvhr/0ULwl/wCDm3/+Lo/4Wd8Nf+iheEv/AAc2/wD8XXD/APDLvwK/6EUf+DW8/wDj1H/DLvwK/wChFH/g1vP/AI9QB3H/AAs74a/9FC8Jf+Dm3/8Ai6P+FnfDX/ooXhL/AMHNv/8AF1w//DLvwK/6EUf+DW8/+PUf8Mu/Ar/oRR/4Nbz/AOPUAdx/ws74a/8ARQvCX/g5t/8A4uj/AIWd8Nf+iheEv/Bzb/8AxdcP/wAMu/Ar/oRR/wCDW8/+PUf8Mu/Ar/oRR/4Nbz/49QB3H/Czvhr/ANFC8Jf+Dm3/APi6P+FnfDX/AKKF4S/8HNv/APF1w/8Awy78Cv8AoRR/4Nbz/wCPUf8ADLvwK/6EUf8Ag1vP/j1AHcf8LO+Gv/RQvCX/AIObf/4uj/hZ3w1/6KF4S/8ABzb/APxdcP8A8Mu/Ar/oRR/4Nbz/AOPUf8Mu/Ar/AKEUf+DW8/8Aj1AHcf8ACzvhr/0ULwl/4Obf/wCLo/4Wd8Nf+iheEv8Awc2//wAXXD/8Mu/Ar/oRR/4Nbz/49R/wy78Cv+hFH/g1vP8A49QB3H/Czvhr/wBFC8Jf+Dm3/wDi6P8AhZ3w1/6KF4S/8HNv/wDF1w//AAy78Cv+hFH/AINbz/49R/wy78Cv+hFH/g1vP/j1AHcf8LO+Gv8A0ULwl/4Obf8A+Lo/4Wd8Nf8AooXhL/wc2/8A8XXD/wDDLvwK/wChFH/g1vP/AI9R/wAMu/Ar/oRR/wCDW8/+PUAdx/ws74a/9FC8Jf8Ag5t//i6P+FnfDX/ooXhL/wAHNv8A/F1w/wDwy78Cv+hFH/g1vP8A49R/wy78Cv8AoRR/4Nbz/wCPUAdx/wALO+Gv/RQvCX/g5t//AIuj/hZ3w1/6KF4S/wDBzb//ABdcP/wy78Cv+hFH/g1vP/j1H/DLvwK/6EUf+DW8/wDj1AHcf8LO+Gv/AEULwl/4Obf/AOLo/wCFnfDX/ooXhL/wc2//AMXXD/8ADLvwK/6EUf8Ag1vP/j1H/DLvwK/6EUf+DW8/+PUAdx/ws74a/wDRQvCX/g5t/wD4uj/hZ3w1/wCiheEv/Bzb/wDxdcP/AMMu/Ar/AKEUf+DW8/8Aj1H/AAy78Cv+hFH/AINbz/49QB3H/Czvhr/0ULwl/wCDm3/+Lo/4Wd8Nf+iheEv/AAc2/wD8XXD/APDLvwK/6EUf+DW8/wDj1H/DLvwK/wChFH/g1vP/AI9QB3H/AAs74a/9FC8Jf+Dm3/8Ai6P+FnfDX/ooXhL/AMHNv/8AF1w//DLvwK/6EUf+DW8/+PUf8Mu/Ar/oRR/4Nbz/AOPUAdx/ws74a/8ARQvCX/g5t/8A4uj/AIWd8Nf+iheEv/Bzb/8AxdcP/wAMu/Ar/oRR/wCDW8/+PUf8Mu/Ar/oRR/4Nbz/49QB3H/Czvhr/ANFC8Jf+Dm3/APi6P+FnfDX/AKKF4S/8HNv/APF1w/8Awy78Cv8AoRR/4Nbz/wCPUf8ADLvwK/6EUf8Ag1vP/j1AHcf8LO+Gv/RQvCX/AIObf/4uj/hZ3w1/6KF4S/8ABzb/APxdcP8A8Mu/Ar/oRR/4Nbz/AOPUf8Mu/Ar/AKEUf+DW8/8Aj1AHL/srXtnqXxy+ON/p93b3lpPqlk8M8EgkjkXN1yrDgj3FfRtcb8M/hf4F+G/2/wD4QvQ/7L/tDy/tX+lTTeZ5e7Z/rHbGN7dMZzz0FdlQB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2" descr="A chart with text and numbers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5DB9410-D952-03B3-8F04-6E1413EE6B10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6778CE-6955-4BC6-B6AE-2E9235C29A8C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EC0AF046-E24E-3383-A20A-8C39DC4C3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01368"/>
              </p:ext>
            </p:extLst>
          </p:nvPr>
        </p:nvGraphicFramePr>
        <p:xfrm>
          <a:off x="1225684" y="2015776"/>
          <a:ext cx="1063233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01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0056">
                  <a:extLst>
                    <a:ext uri="{9D8B030D-6E8A-4147-A177-3AD203B41FA5}">
                      <a16:colId xmlns:a16="http://schemas.microsoft.com/office/drawing/2014/main" xmlns="" val="3196355993"/>
                    </a:ext>
                  </a:extLst>
                </a:gridCol>
                <a:gridCol w="3362162">
                  <a:extLst>
                    <a:ext uri="{9D8B030D-6E8A-4147-A177-3AD203B41FA5}">
                      <a16:colId xmlns:a16="http://schemas.microsoft.com/office/drawing/2014/main" xmlns="" val="2579760974"/>
                    </a:ext>
                  </a:extLst>
                </a:gridCol>
              </a:tblGrid>
              <a:tr h="8159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Types</a:t>
                      </a:r>
                      <a:endParaRPr lang="en-IN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Allowed operations Type</a:t>
                      </a:r>
                      <a:endParaRPr lang="en-IN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>
                          <a:latin typeface="Century Gothic" panose="020B0502020202020204" pitchFamily="34" charset="0"/>
                        </a:rPr>
                        <a:t>Number of</a:t>
                      </a:r>
                    </a:p>
                    <a:p>
                      <a:pPr algn="ctr"/>
                      <a:r>
                        <a:rPr lang="en-US" sz="2400" baseline="0" dirty="0" smtClean="0">
                          <a:latin typeface="Century Gothic" panose="020B0502020202020204" pitchFamily="34" charset="0"/>
                        </a:rPr>
                        <a:t>Usages</a:t>
                      </a:r>
                      <a:endParaRPr lang="en-IN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1110453"/>
                  </a:ext>
                </a:extLst>
              </a:tr>
              <a:tr h="45333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entury Gothic" panose="020B0502020202020204" pitchFamily="34" charset="0"/>
                        </a:rPr>
                        <a:t>1. </a:t>
                      </a:r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Partially</a:t>
                      </a:r>
                      <a:r>
                        <a:rPr lang="en-US" sz="2400" baseline="0" dirty="0" smtClean="0">
                          <a:latin typeface="Century Gothic" panose="020B0502020202020204" pitchFamily="34" charset="0"/>
                        </a:rPr>
                        <a:t> HE (PHE)</a:t>
                      </a:r>
                      <a:endParaRPr lang="en-IN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>
                          <a:latin typeface="Century Gothic" panose="020B0502020202020204" pitchFamily="34" charset="0"/>
                        </a:rPr>
                        <a:t>One</a:t>
                      </a:r>
                      <a:endParaRPr lang="en-IN" sz="2400" b="0" baseline="30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unlimited</a:t>
                      </a:r>
                      <a:endParaRPr lang="en-IN" sz="24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1264755"/>
                  </a:ext>
                </a:extLst>
              </a:tr>
              <a:tr h="453331"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>
                          <a:latin typeface="Century Gothic" panose="020B0502020202020204" pitchFamily="34" charset="0"/>
                        </a:rPr>
                        <a:t>2.</a:t>
                      </a:r>
                      <a:r>
                        <a:rPr lang="en-US" sz="2400" baseline="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2400" baseline="0" dirty="0" smtClean="0">
                          <a:latin typeface="Century Gothic" panose="020B0502020202020204" pitchFamily="34" charset="0"/>
                        </a:rPr>
                        <a:t>Somewhat HE (SWHE)</a:t>
                      </a:r>
                      <a:endParaRPr lang="en-IN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latin typeface="Century Gothic" panose="020B0502020202020204" pitchFamily="34" charset="0"/>
                        </a:rPr>
                        <a:t>Both</a:t>
                      </a:r>
                      <a:endParaRPr lang="en-IN" sz="2400" b="0" baseline="3000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First: unlimited</a:t>
                      </a:r>
                      <a:endParaRPr lang="en-IN" sz="24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94149995"/>
                  </a:ext>
                </a:extLst>
              </a:tr>
              <a:tr h="453331">
                <a:tc vMerge="1">
                  <a:txBody>
                    <a:bodyPr/>
                    <a:lstStyle/>
                    <a:p>
                      <a:endParaRPr lang="en-IN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0" baseline="3000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Second: fixed</a:t>
                      </a:r>
                      <a:endParaRPr lang="en-IN" sz="24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453331">
                <a:tc row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>
                          <a:latin typeface="Century Gothic" panose="020B0502020202020204" pitchFamily="34" charset="0"/>
                        </a:rPr>
                        <a:t>3. </a:t>
                      </a:r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Fully</a:t>
                      </a:r>
                      <a:r>
                        <a:rPr lang="en-US" sz="2400" baseline="0" dirty="0" smtClean="0">
                          <a:latin typeface="Century Gothic" panose="020B0502020202020204" pitchFamily="34" charset="0"/>
                        </a:rPr>
                        <a:t> HE (FHE)</a:t>
                      </a:r>
                      <a:endParaRPr lang="en-IN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baseline="0" dirty="0" smtClean="0">
                          <a:latin typeface="Century Gothic" panose="020B0502020202020204" pitchFamily="34" charset="0"/>
                        </a:rPr>
                        <a:t>Both</a:t>
                      </a:r>
                      <a:endParaRPr lang="en-IN" sz="2400" b="0" baseline="30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First: unlimited</a:t>
                      </a:r>
                      <a:endParaRPr lang="en-IN" sz="24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6727446"/>
                  </a:ext>
                </a:extLst>
              </a:tr>
              <a:tr h="453331">
                <a:tc vMerge="1">
                  <a:txBody>
                    <a:bodyPr/>
                    <a:lstStyle/>
                    <a:p>
                      <a:endParaRPr lang="en-IN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0" baseline="3000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Second: unlimited</a:t>
                      </a:r>
                      <a:endParaRPr lang="en-IN" sz="24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4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471A8D-3552-5BA7-FFB3-13D02547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89" y="335902"/>
            <a:ext cx="8911440" cy="1280520"/>
          </a:xfrm>
        </p:spPr>
        <p:txBody>
          <a:bodyPr/>
          <a:lstStyle/>
          <a:p>
            <a:r>
              <a:rPr lang="en-US" dirty="0" smtClean="0">
                <a:latin typeface="Century Gothic"/>
                <a:ea typeface="+mj-lt"/>
                <a:cs typeface="+mj-lt"/>
              </a:rPr>
              <a:t>HE Schemes</a:t>
            </a:r>
            <a:endParaRPr lang="en-US" dirty="0"/>
          </a:p>
        </p:txBody>
      </p:sp>
      <p:sp>
        <p:nvSpPr>
          <p:cNvPr id="4" name="AutoShape 3" descr="data:image/jpg;base64,/9j/4AAQSkZJRgABAQEAYABgAAD/2wBDAAUDBAQEAwUEBAQFBQUGBwwIBwcHBw8LCwkMEQ8SEhEPERETFhwXExQaFRERGCEYGh0dHx8fExciJCIeJBweHx7/2wBDAQUFBQcGBw4ICA4eFBEUHh4eHh4eHh4eHh4eHh4eHh4eHh4eHh4eHh4eHh4eHh4eHh4eHh4eHh4eHh4eHh4eHh7/wAARCAHdAl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L+NXxa8O/CfTdOv/ABBp+sXseoTtBCunQxyMGC7iWDunGPTNeWn9sn4b/wDQreOv/Bfb/wDx+ux+O/8AyVL4Qf8AYwzf+kzV7C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m3/AIbJ+G//AEK3jr/wX2//AMfo/wCGyfhv/wBCt46/8F9v/wDH6+kqKAPm3/hsn4b/APQreOv/AAX2/wD8fo/4bJ+G/wD0K3jr/wAF9v8A/H6+kqKAPKvgr8d/CfxY1vUNI8P6Xr9lc2FutxL/AGjbxRgqWAAGyRznnuBXqtfPfwy/5Pe+K/8A2CtP/wDSe3r6EoA8e+O//JUvhB/2MU3/AKTPXsNePfHf/kqXwg/7GKb/ANJnr2GgAooooAKKKKACiiigAooooAKKKKACiiigAooooAKKKKACiiigAooooAKKKKACiiigAooooAKKKKACiiigAooooAKKKKACiiigAooooAKKKKACiiigAooooAKTcKDXyp+3T4y8Z+FPEPgmPwfq9/ZTXH2hmhtmP79laLaGUfe6nj3qW7NDSPqzNJmvPvgH8SLH4nfD2z1+3Kx3qfudQt88wzqPmGPQ9R7H2rzz4ueJvEGn/tX/AA60Gx1a7t9LvbZmubRJCI5TucZYd+gqmmpKJN/db7H0KKKjllighaWaRIo1GWZ2AAHuTVHTPEGg6pO8Gma3pt7Kn3kt7pJGX6hScUDNKiq93fWNoyLdXlvAX+4JZAu76Z61LJLHHG0kkiIijLMxwAPc0APorzX4/wDxBk8E/CHWfFOg3Wnz38CItqHcOjM0iISAD820NnFbnwg8Qv4k+HOgareX0F1qFzp8E12Y2XIkZAWyo+7zniha38geljrqKCRWdq2vaHpJUarrOnWBf7oubpIt303EZoA0CaN3NZms3kcnhq+vLG5jkUWsjxSxOGGQpwQRXiv7HnjO61D4K/214z8SCSUajPH9q1G5C8AjA3MRSWtxPRI9+oqtp1/Y6jbLdafeW13A33ZYJVdT9COKW/v7HT4DcX95b2kI6yTyhFH4ninsMsUVm6Tr+hauWGk61p2oFfvfZrpJcf8AfJNXJru1hljhmuYY5JPuIzgFvoO9AE1B4qjp+saRqM0sOn6pY3csJ2ypBcK7Rn0YA8fjVm8VntZVWQRsUIDehx1pN2QIk3UtecfAXw/4k8OeE7u08UeMYvFV5JfPKl3HKZBGhVQI8n0wT+NdjceJvDdteixuPEGkw3ZOBBJeRrJn/dJzTBGtRTVdGUMrAqRkEHjFRWl5Z3gY2l1BcBThjFIGwffFAE9FFFABRRRQB89/DP8A5Pe+K/8A2CtP/wDSe3r6Er57+Gf/ACe98V/+wVp//pPb19CUAePfHf8A5Kl8IP8AsYpv/SZ69hrx747/APJUvhB/2MU3/pM9ew0AFFFFABRRRQAUUUUAFFFFABRRRQAUUUUAFFFFABRRRQAUUUUAFFFFABRRRQAUUUUAFFFFABRRRQAUUUUAFFFFABRRRQAUUUUAFFFFABRRRQAUUUUAFFFFACNXzB+1p/yXr4MjGf8AiaN/6Ogr6fNfMP7WWT8evgxwf+Qq3/o6Cl9uPqHR+hj+MLe4/Zz+PEPjDT4WXwF4rlEOpQoMrbSkk5A7YJLD2Litf4xXEN3+2H8Kbq2lSWGay3xuhyGUtIQQfSvefiX4O0rx74L1HwvrEe62vIiocY3RP1WRfcEA18QfDOHxbov7UPgnwT4tYyTeGrh7K0kIOXgJd1IPdfm49Bx2pw+KMX0/IJ/A33R6l+0/4psfEXx00f4ZeJfE48P+DbS2W81d/OMf2h2BZYyR7bcfUn0rm/i3pf7Pul+Dm174UeLtO0fxdo4W4sZLO+kL3BUjKENnJIzjGOeOhrpf2h9O0/wV+0no/wAR/FXh2DWPB2p2a2N+81qJ0tpANoYqQeQApHqN2Oau/E74jfs/6P4TM3gfwv4L8TeIrpkjsNPh0pHy7EcuAoIA9Mgk4A9alfDoU/iOn1jw7F+0P+zXoupXQig8QPaC4tLkceXdLlWGeysVOR6EegryCP4ieP8A4taDo3wLjtbiw8QRzSWvie+YYxbwsFJPucfN6n617R48+JE3ws+A2lXE+g6bpXirUbcRWOi2EOIorh+eEHZc5I7nivH9Q+FPjb4UeEdF+NNhe3N74vgne+8SW7MWWWGUhimPVQSG9zkdKt255X2v+P8AW5Kvyq2/6HeftUfC/wAHaD+zQVs9LUTeGLdI9Om3kMhlmiErHBwxbHOa9B/Zg8D+GfDHwx0fVtE04Wt5rOm209/J5jMZX2ZzgnA5Y9K5j49+JrD4jfsha34i8OlriG7toJjGOXjKzxmRWA6FcHP0zXSfsveO/C/ij4ZaLo+iamtzf6RplvFfwbGVoWC7ecjB5U9M0Rv7/e6E9o9tf0O9+I2ur4X8B634hKhjp9jLcKp6FlUlR+eK+dP2dfg74f8AiT4M/wCFmfE6ObxJrOvyyyp9oncJBErlAFCkc/KfoMAV9D/E7QG8UfDzXvDsbASahYSwRk9A7Kdv64rwD9mT4veFvBvw8T4ffELUo/DOu+Hppbd4r0FBKhcsGU4wfvYx7A1C3ZTvZWOp+Gvwr8RfDHVfGdtYatHP4EvLGSTT7KWZnmtptvOARgLjcOvPFeR/sd/Bzw34+8DT6/40S51S0t72WDT7A3DpBF0LvhSMsSf0r1TwN8UPEnxM8aeMJNEji/4V5p+nSRW91JbFZLi42fwsTyPvHp0A9ai/YF/5Iaf+wpcfzFVBb37L8yZOyVu/6HM/CbRIPhd+1/qvgLw5cXKeHdT0gXgs5JS6xOMEYz1x8wB64OK6D4m/DnStZ+Ls/in4xeLtJHhCGDy9H0ma+MAD8ZLAkZ/iPHJOOwqnc/8AKQCLr/yLY/ka4CzbwHfftN+Nv+F8TqJLeUf2LHqUjrZiLPpnB+XZgH5Tls5NC15b+f5jkvit5fkYfxnuvhH4N8Z+E/EHwU1e2h1iDUVF3DYTySRGLjruJHPQjPINeiftrWeoap8TPhfpmm3stldXs89utxEcNGJGjViPfaTXnn7U3if4b6hB4f0v4aaLpy6bp2pJNqGo6bYLDbhyMLHvCjccBj6V6x+046yfHT4MOrAq185BHcboqcdVH1/QG7Xfkz0v4SfA/wAD/DPVp9W8Mw3i3k9oLWWS4nMm4BtxIB6EkDpxxXourD/iVXX/AFxf+RqytVtX/wCQVd/9cX/kaip8LHDdHyF+zVN4gh/ZG8ezeF/OOsLfXJtjFzJny4slf9rGcVh/Bqz/AGZfEfgS30nxZKtl4skiIvrvU7iWKXzznLI5OzGeg/Oun/ZO1jxD4f8A2YvFuteFtMg1PVbPV5pYrWYMVkAji3DCkEnGehrRTxh+zX8TPBMOq+PrXw9peuvFm/jET211HMB821kw7jOSOT71dT4n6L8iVt82ewfs9+D9S8GfD1NCvvFcXiW0ErNYXMeSEgPRAcnIHb61Z+Cnwn0L4U2OqWeh3+o3ialci4lN46MVYDGF2qOPrmvJ/wBhC11C18NeK5ojfjwrJqWdDF3nJjG7cwB7EbOnfNew/CL4oeGfidZ6jeeGvtvl6fOIJ/tMIjO4jPHJyKb3+QLb5nc0UUVIwooooA+e/hn/AMnvfFf/ALBWn/8ApPb19CV89/DP/k974r/9grT/AP0nt6+hKAPHvjv/AMlS+EH/AGMU3/pM9ew1498d/wDkqXwg/wCxim/9Jnr2GgAooooAKKKKACiiigAooooAKKKKACiiigAooooAKKKKACiiigAooooAKKKKACiiigAooooAKKKKACiiigAooooAKKKKACiiigAooooAKKKKACiiigAooooADVC/0bSdQura7v8ATbO7uLVt1vLNArvEcg5UkZU5A6elX6KAExWfNoejTarFq02lWEuoRDEd09shlQezkZH51fMiZxuGadQBWv7Gz1C0e0v7aG6t5Bh4pow6MPQg8GsHQvh74H0K/OoaP4U0axu8586GzRXB9jjj8K6eigDP1HQ9H1G6gu9Q0qxu7m3OYJp7dHeI5z8pIyvPpVue3hnhkhnjSWKRSro6hlYHqCD1FS0UAZ9hoej6fYSWFhpdjaWkhJkggt0SN8jByoGDmq+geFvDvh+SeTQ9E0/TXuMec1rbrGXx0ztAzWxRQAEVz3iTwP4Q8STpca/4a0rUpk+7Jc2qO4/EjP4V0NFFgKen6Xp2n6eun2NjbWtoqlVgiiVUA9No4pNJ0nTdJtja6XY2tjBuLeVbQrGmT1OFAGau0hIHU4oCxSOkaWdV/tY6dZnUdnl/azAvnbf7u/Gce2azvE3gzwp4maN/EPh7TNUeP7j3Nsrso9MkZx7Vu+Ym4ruG4dRnmlyMZoAxk8J+GE0hdHXw9pI05GDLa/Y4zEGHQ7cYz71au9D0i6ntZ7nTLKaWz/49XkgVmg6fcJHy9B0xVwzQiTy/MTf/AHc808MCM54pACjAodVdSrAEHqD3pI5I5ATG6sAcHBzg06nYCjpOj6XpNu1vpWnWdhA7F2jtoFiVmPUkKAM9OawdR+G3gHUdT/tK+8H6JcXZbcZXskLMfU8cmusooAht7W3trdLe3hjhhRdqRxoFVR6ADgVW0fRdH0ZJE0jS7HT0lbdItrbrEHPqdoGTV+igAooooAKKKKAPnv4Z/wDJ73xX/wCwVp//AKT29fQlfPfwz/5Pe+K//YK0/wD9J7evoSgDx747/wDJUvhB/wBjFN/6TPXsNePfHf8A5Kl8IP8AsYpv/SZ69hoAKKKKACiiigAooooAKKKKACiiigAooooAKKKKACiiigAooooAKKKKACiiigAooooAKKKKACiiigAooooAKKKKACiiigAooooAKKKKACiiigAooooAKKKKACoNQuIbOymu7iRY4YY2kkduiqBkmpzXh/7afjY+D/gpfW1vMI7/AFpxYQ4PIVhmRh/wEEf8CFTN2RUVdnzdN4k8V/8ACWN+0clxdS6ND4r+w/Zg52/ZNpU8dMbSFz03GvvjTryC/sLe9tZFlt7iNZY3U5DKwyCPwNfIdr8QPgOv7NJ+F7eL1S5k0sq8n9nXOBdn59/+r6CTH4CvRP2GfHI8U/CFNFuZt9/4ff7I5J5aE5MR+mMr/wABrS2jiuhn2l3/AKR7EvjLww3jF/B661ZnX44xK1gG/ehMBt2PTBBrfFcsngDwknxAk8fJo6DxJLEIXvvOkyUChcbd2zooHSupFR0K6hRRRTAKKKKACiiigArzH9pK98fW3w7ltvhxp9zda1eTLAZbfG+2iOd0g9D2B7ZzXp1Iep9aTVxpnzHr37N2maN8PLrXYfGXiWHxhZWjXj6sdSYBplXcwK9kyD3z7113wR+JGveJP2ZbrxjqX73WdOs7tWlKcTvChKvj34z7g1nftHfDX4ueNF1U+G/HkNvoLwrs0Ly/KMwCjepmUZO45wDxzWj+yj4n8P8AjH4SSeHLXw+mjnRy2m6hpwYsmSDuOTyQ2WznnOaHeUZC0i43PGLL4faTdfsvXXxjnv8AUj46MT6muri+kEiOJeExnbjAx0717f4t+J95ov7N+i+KmTzfEWu6XaRWUAHMl3PEuCB7Fi34Vz5/Zy1aPSZfBsHxP1OLwDNcGV9FFihkC7t3lifdnbnnp+Hes6O+0XxJ8V73xDdNHD8PvhVaG2tcDMct4qYYj12ABQPUD1p6PTo/wSFqtd3/AFY9d+BHgceAfhxYaLO3m6nJm61O4J3NPdScyMT354z6AV3deBaT+0RKz6XqniH4d6zoXhHWblbfTtcluY3Dsx+UyRDmNTyc5Ne9RMrKrKQQRkEd6bu9QWmg+iiikMKKKKACiiigAooooA+e/hn/AMnvfFf/ALBWn/8ApPb19CV89/DP/k974r/9grT/AP0nt6+hKAPHvjv/AMlS+EH/AGMU3/pM9ew1498d/wDkqXwg/wCxim/9Jnr2GgAooooAKKKKACiiigAooooAKKKKACiiigAooooAKKKKACiiigAooooAKKKKACiiigAooooAKKKKACiiigAooooAKKKKACiiigAooooAKKKKACiiigAooooAQ18t+P7V/ir+2Fonhyazll0DwfatcXXmxkxTTHazAZ4IyYlP+6a+paTFJbp9g6MwR4M8If8AQraJ/wCAEX/xNfNttZzfCH9sf/RLN4PDHjCEDbBEfKikY4HAGFxIPwD19Y0lNaO4PVWPN7f4orL8c7n4XDw7eKbe0Fz/AGmX/ctlFbbjHX5sde1ekikxSikHUKKKKYBRRRQAUUUUAFeR/tR6T4/vfAsGpfDq/vodV0y6W5ktbVyrXcQ+8mB94jAOO/Ir1ykYZFJq407Hzh/w1Z4XPhUKmga/J4sZPL/scWTZE/TG/ptz+OO1bn7IPgHxB4R8KaxrXimA2mseI78301oRhoF5Khh2bLMcduK9vFvCJPMEUfmf39oz+dSYp933Jtol2PNf2i/HFx4J+Hc76UGl1/VZBp+jwIMvJcScAgewyfwrkPE3wqutF/ZN1PwLoyvdas1gbi5Zfv3VySJJfrkggewAr3G6sbS6lhmuLWCaSBt0TyRhjG3qpPQ/SrG35cVNtH5jvZryPi7x/wCONB+IX7PfhD4X+Fme68W3E1layaasD+ZaNEMOz5GABjrnoSexr7H0qB7fT7aCRtzRRKhOc5IGKIdNsYbp7qGzt47h/vypEodvqRyatAVV9BW2FooooGFFFFABRRRQAUUUUAfPfwz/AOT3viv/ANgrT/8A0nt6+hK+e/hn/wAnvfFf/sFaf/6T29fQlAHj3x3/AOSpfCD/ALGKb/0mevYa8e+O/wDyVL4Qf9jFN/6TPXsNABRRRQAUUUUAFFFFABRRRQAUUUUAFFFFABRRRQAUUUUAFFFFABRRRQAUUUUAFFFFABRRRQAUUUUAFFFFABRRRQAUUUUAFFFFABRRRQAUUUUAFFFFABRRRQAVh+JPF3hjw1JDH4g8QabpbzgmJbu4WMuB1xk84yK2zXyd+2bpllrXxs+E+kalAJ7K8umgnjJI3o00QIyORwaTeqXcfRn0FD8UPh1NII4/HHh5nY4A/tCIZ/M11sE0NxCk0EqSxuAyOjAqw9QR1rxi6/Zh+Cs1s8f/AAiZhJUgPHeTBl9x81cd+xXdalp3iLx/4Hj1GbVPD+h6iY9PuXfeF+d1Kg9OQoOBxnNNatoltpXPpuiuLi+JfhaT4pT/AA1We5/4SGG3Fw8ZgPl7Cqt9/pnDCu0oH5BRRRQAUUUUAFFFFABRRWH4815vDHhHVNeTTbnUnsoGlW1txmSYjoqj1JpN2Aua1rekaKtu2rala2IuZlggM8gTzJG6IuepPpV8HivhD4uXPxT1/wAf/D3xf8QLNND06/1yGPStE3kvborxsXkHZmyOvPHQV9qeOdbXw34J1nX3AI06wmusHoSiFgP0obtDmYfa5UN8R+MvCfhyaOHXvEmlaZLIMpHc3SRsR64Jzj3rX0+9tNQs4ryxuobq3lUNHLDIHRh6gjg18wfs2fCfw78RPBc/xG+JOnjxBrPiC4llBunYrDEGIAQA8dD9BgCrHwQEnwv/AGkfEPwhtrq4l8O31qNR0qKeQt9nbaGKLntgsP8AgIqkteV7ib0utj3nxd4+8F+ErmC18S+KNK0mecZijubhUZh649Pet+0ura8tIru0uIp4JVDxyxuGV1PIII4Ir5s+EGgaF42+Nvxgu/GWm2urXVtfR2MEd4gfyLbDj5Afu5CryPSpP2WvFNt4V+Bvi3U9Wu2OheH9XvVtJHbOYVwVRT3yTgD1apT0u+1xvR287Hv0XiTQ5vE03hmHVrV9ZghE81mr5kjjPRmHYcj86168a/Zh8O6iNA1H4i+JIyviHxjP9vlVlwYLc/6mIZ5AC4OPf2r2Wm1bQSdwooooGFFFFABRRRQB89/DP/k974r/APYK0/8A9J7evoSvnv4Z/wDJ73xX/wCwVp//AKT29fQlAHj3x3/5Kl8IP+xim/8ASZ69hrx747/8lS+EH/YxTf8ApM9ew0AFFFFABRRRQAUUUUAFFFFABRRRQAUUUUAFFFFABRRRQAUUUUAFFFFABRRRQAUUUUAFFFFABRRRQAUUUUAFFFFABRRRQAUUUUAFFFFABRRRQAUUUUAFFFFACGvkn9trTp9X+MXws0u11CfTZ7ud4Y7uA4kgZpYgHXkcjOa+tjXzP+1x4a8bah8Sfh94o8I+E73xCuhSvcTxQEAZEkbBSe2dp7Gl9qN+41sybVv2cvHF9ps1rJ8fPGdwkqFWiuJ5WjcHsw8zkVQ/ZP1e+8C+P9Z+Beu6bpyXtirXcGoWUez7WMKcyd2JVlwfbHatiX4x/HKSJo4P2etRjlIwryajlQfUjYP5in/s8fDLxuvxJ1n4tfE0W1rr+pRGG3sYGBECHaCTgkDhQAMk9cmqje/kTLbzPcE8N+HV8Qt4kGhaYNadPLbUPsqfaCuANpkxuxgAYz2rXrzeDxL8RG+Odz4bk8Kwr4KjtRJHq/lvveXYpK7t+37xYfd7V6QKS2G9wooooAKKKKACiiigApCAc0tIe9AHzT+2l/yNfwn/AOxi/wDZoq9W/aKikm+BPjNIQS/9jznj0CEn9Aa4T9qvwj4k8T+IvhxcaBo9zqEWm635940IBEMeY/mb24P5V7drWm2+saJe6TeKWtry3e3lUdSjqVP6Gocb02vNjTtNP0PN/wBkuSOT9nvwkYyPlsyp+ods1514g/0j9v7Q1g5MGgsZsdsxydfzFZ3w+1T4m/AOzvPA998PdV8X6FHcvJpF/ph/hY52uMHHPPbHPWuu/Z+8D+Lr74j698YPiHp6aXrGqoLfT9NzlrW3GAN3vhVH4E8ZxWrfNNSX9aEWtBx/rc6jx98D/DninxPP4lt9Y17w5qd5B9n1CXR7zyPtsfTbIMHPAArz3xh4Y0fUvGHhj9n/AMI2zWvhvStureI9jZ3xqQUjdu7O2CfqD2r37xvrkfhnwpqevS289ytjbtMIYULPIQOFUDkknA/GvOP2aPCWpaf4W1Dxh4ojceJ/Fdw19e7xhooznyoeem1T09/as1+X9L/Mpv8AE5NPjB8SvEQ8Ta38N/C+gXnhPw1cSW7NeSus975Yy/kheAMcjPt34r2X4WeMrDx/4E0vxZpqNHBfRbjGxyY3BKsh+jAivm3wLq+v/Bnwz4x+GuoeC/EOq393e3EmiXVhZGW3uklUKpZx93B5OfX2r2/9mXwZqHgP4NaJ4e1fC6givNcoDny3kcvs+oBAPuDVK1vuCW/3npdFFFABRRRQAUUUUAfPfwz/AOT3viv/ANgrT/8A0nt6+hK+e/hn/wAnvfFf/sFaf/6T29fQlAHj3x3/AOSpfCD/ALGKb/0mevYa8e+O/wDyVL4Qf9jFN/6TPXsNABRRRQAUUUUAFFFFABRRRQAUUUUAFFFFABRRRQAUUUUAFFFFABRRRQAUUUUAFFFFABRRRQAUUUUAFFFFABRRRQAUUUUAFFFFABRRRQAUUUUAFFFFABRRRQAUnGaWo7iaK3geaeRIokUs7u2FUDqSewoAkpK8d8Q/tM/BvRb9rObxSLt1bazWVtJMgP8AvKMH8M13Hw8+Ifg7x/YSXnhPXLbUkiwJUTKyRE9AyHBFFrg9Dqsd8UooooAKKKKACiiigAooooAKKK5nx7488JeBLO3vPFmtQaVBcSGOJ5VZg7AZI+UHtQB0tGK8q/4aL+Cv/Q/af/35m/8AiK63wH8QvB3ju3u7jwjrtvqsVmyrcNGrqIywJAO4D0NAHU0gryqT9oX4Tx+JG0F/E6CZZvIa48iT7MsmcbTLjb175x716i80a25uC6iMJvLZ4xjOc+lLpcOtiQgHqM0Y9q534f8AjTQvHOkT6t4dnluLGK5e2EzwsiyMhwSmfvL7jiujp2AQqMj5RQAPSlooAKKKKACiiigAooooA+e/hn/ye98V/wDsFaf/AOk9vX0JXz38M/8Ak974r/8AYK0//wBJ7evoSgDx747/APJUvhB/2MU3/pM9ew1498d/+SpfCD/sYpv/AEmevYaACiiigAooooAKKKKACiiigAooooAKKKKACiiigAooooAKKKKACiiigAooooAKKKKACiiigAooooAKKKKACiiigAooooAKKKKACiiigAooooAKKKKACiiigANfM37Y2t6xrfirwb8HdGupLRfEc4k1CWNiGMO/aF4/h4dj67RX0zXyz+0ZKNB/a0+Fnie9Gywlj+x+Y33Q29wefbzlNJJOSTDVJtdj3PwP8M/BPg/QIdI0Xw3pscSoFklkt1eWY92diMsT715rrPwMvtG+OeieP/hpLpug2fK61ZjKRzKSMhI1G35hnI4AIBr3teVzXFfEH4n+E/Aus6JpPiC6niutam8m0WKEyHdkDLBeQMsBwDyad3zJ9RJXjboZ3xc+KMfw81rw1pkmgX2qnXrk26yW7AC3wyDc3Bz9/wDQ16MnIzQBuXJ5zThR0GFFFFABRRRQAUUUUAFYvinwr4a8UwRW/iXQNM1iGFt8Ud7bJMqNjGQGBwa2qQ0AfMn7UmlfDfwN4TtNG8M/DjwtJ4r8QTfY9MSPSoS0ZOA0mNvbIA9yPSuz8A/C6P4ZfADWtG0lN+vXWlTzXdxGPmluTE2APZScAf41wnw8CfFP9sHxL4pnDS6V4MjWxsFY5Xzssm4dvvCVh+FfUWOMUrPkt3G37/p+Z8eaXd+FR+wJd2zSWP2n7PIskbMvm/bPO4467s4/Cu58eeIvEFn8BvAXgDT5Jf8AhMPFWmWdh1/eQx+SnnyN3GFyM/WvQLz4I/CZfET+KLjwhp4vFkNzI7M4i39S5j3bM9+leUaH4nW8ufHH7RupWrTabpcEmmeFrdzwYkO0yj03uf8A0IelDknfm+fy/wAxRTVrf1f/ACPobwD4a0/wd4O0vwzpa7bTT7dYUOMFiOrH3JyT9a3a+Vr3xx8ZPA/gvQPiz4m8Sadq+h6pPAb7Q0sFi+xwTcqY5R8xYD16EjrX1HaTpc28U8ZykiB1+hGRVO71ZMbJJImooopFBRRRQAUUUUAFFFFAHz38M/8Ak974r/8AYK0//wBJ7evoSvnv4Z/8nvfFf/sFaf8A+k9vX0JQB498d/8AkqXwg/7GKb/0mevYa8e+O/8AyVL4Qf8AYxTf+kz17DQAUUUUAFFM86Hyml82Py1zubcMDHXn2xTwQQCDkHoaACimyyRxIXkkVFHVmOAKq2mq6ZdyeXa6jaTv/djmVj+QNAFyiiigAopjzQpII2mjVz0UsATT6ACiorm6trVQ1zcQwgnAMjhc/nSNeWizLC11AJXxtQyDc30FAE1FFFABRRRQAUUUUAFFFFABRRRQAUUUUAFFFFABRRRQAUUUUAFFFFABRRRQAUUUjMqjLEAe5oAWijtRQAUUUUAFFFFABRRRQAV598dPhhpfxS8Fvod9MbW6ifz7G8QZaCUDAPuD0I7/AIV6DRSauNOx8xaOf2r/AAfYroMWleHfFdvbqIra/kuFV9o4BbLKTx6jNaXww+DXjTWviRB8TvjLqdpe6vaj/iX6ZbENDakdDxxx1AGeeSa+i8Ciqvrcm2ljzf4uxfFZ9a8Nf8K6mso7Bbk/20Ljy8tFuTG3cCem/pz0r0ZM45p2KKXQYUUUUAFFFFABRRRQAVFdiQ20vkgGTYdo98cVLRSaurAjxn9lD4d+IPh/4V11fFcFvHrOqavLeSGGUSAxlV2/MPffx717MaAMUU7geX/tH2njDWvAyeE/BtjLJc67Otld3gICWVs3+skbkHpxx6mrni/4ZafqPwNufhrpOy0txpq2tq2OFdQCrNj1YZJ9zXomKT8KlrRruO+qfY+U9V8K/F7x38P/AA98I9c8Frothp89uupa41/HJHNBDwPLQfNuIA/Edq+p7OBLa2ht4x8kSKi/QDFS7Vz90UtXcm2wUUUUhhRRRQAUUUUAFFFFAHz38M/+T3viv/2CtP8A/Se3r6Er57+Gf/J73xX/AOwVp/8A6T29fQlAHj3x3/5Kl8IP+xim/wDSZ69hrx747/8AJUvhB/2MU3/pM9ew0AFcN8e9cvvDfwc8Va3pspivLXTpGhkXqjEYDD3Ga7mqetaXp2taXcaXq1nDe2NymyaCZdyOvoRQB8feKvHHhuy/Za8AzWUesx+Hb3W47fXVDYubxUV3uBnfz5kgJ+8OK+mPF/jjQfBPwlk8ZXEDx6Za6fHLb2wwGfcoEcQ6gEkqvfFWbj4a+Abjw7beHZvCOkSaRbTGeCza3BijkOcsF7E5NfP/APwUUvG034WeGtCs1EFpPqXzInACRREKuPT5h+QoA5nwJ4L+Jn7SjS+MfG/iu98P+FWlaO0sLIFRMoPOxc4wDxvbcSR0xXV+JP2OtBs9Oa88AeL9e0rXIhuhkuZlZHPYZjVGT/eBOPSvoL4WaNb+H/hx4e0a1VVitNOgjXaOvyDJ+pOTXS9vagD5p/ZF+LXiPWNZ1T4X/EBpG8R6OG8ieX/WTIhCujnuy5BB7gnPTJ+lXIC5PAHf0rPtdD0W11KfU7bSrKG+uG3TXKQqJZDjHzNjJ4rzv9qrxuPAvwU1vUIpjFf3kf2GyIOG8yTjI+i7m/CgD4/+K+t+KPiF438d/FHw/fXUGm+Fb22itlikbYYlcorjBxklN5/36+7PhN4st/HHw60TxVbYA1C1WSRQfuSD5XX8GBFeTfsv/C6C0/Zk/sXWrVVn8VW8t3dg8kJKuIvxCBGx2JNcd+wn4huvD+u+Lfg/rjsl9pl091aI2cYVgkyjPvsYDuGY0AdV+3n4ah134V2l42sJZ3Om3qva2vlb3vpZMRiJcMCDyTnB6dKwviL4LkH7UHwt1W31RZtQMMS3OmpF81vDbxktKzBuhJxjA6da+l9T0fStUubG61HT7a7msJvPtHljDGGTBXcuehwTSpo2kprcmtrp1qNTkhED3QjHmtGCSFLdcZJoAvDpRRRQAUUUUAFFFFABRRRQAUUUUAFFFFABRRRQAUVlXPiTw7bTvb3GvaXDNGSrxyXaKyn0IJ4qP/hLPC//AEMmj/8AgbH/AI0AbNFY3/CWeF/+hk0f/wADY/8AGj/hLPC//QyaP/4Gx/40AbNFY3/CWeF/+hk0f/wNj/xo/wCEs8L/APQyaP8A+Bsf+NAGzRWN/wAJZ4X/AOhk0f8A8DY/8aP+Es8L/wDQyaP/AOBsf+NAGzXD/HiSSL4S69JFI0brEhDKSCD5idCK3/8AhLPC/wD0Mmj/APgbH/jXFfHHxF4fvPhVrttaa5plxPJCgSKK6Rmb94p4AOTQB4L4T+MPjnw+qxLqS6jbqf8AVXy+Z+TZDD869i8I/tBeGtRdINds7jSJW4MgPmw5+oAYfka+XKKAPvjRNc0jW7UXWk6jbXsR/ihkDY+vp+NaIr4A0zUtQ0u5W5069uLSZeQ8UhU/pXqXhH49+LdJCw6tHBrMA7yfu5QP94dfxFAH1bRXmfhH42eCNeeO3uLx9JumH3L1dqZ9nHy/mRXpFtcW9zCs1vPFNEwyrxuGU/QigCSiiigAooooAKKKKACiiigAooooAKKKKACiiigAooooAKKKKACiiigAooooAKKKKACiiigAooooAKKKKAPnv4Z/8nvfFf8A7BWn/wDpPb19CV89/DP/AJPe+K//AGCtP/8ASe3r6EoA8e+O/wDyVL4Qf9jFN/6TPXsNePfHf/kqXwg/7GKb/wBJnr2GgAooooAK+df2/fC9xr3wWj1a1j3SaHfpdSgdfJYGNvyLKfoDX0VVbVbG11PTLnTr63jubW6iaGaKRcq6MMMpHcEGgDgv2b/GNn41+Dnh7VLe4SW5hs47W9UNlo541CsD6ZxkexFeinpXyTqPwC+K/wAMfE15rXwO8Tx/2fdMWfTLuQAgdlIcFJMdmO00mr6N+1/43s30DVrjStA0+4Xy7meCSGMsnf5oyz/984oA9A8B/Hi58YftC6p8O9F0a2vNEslkJ1SKU7lEagMSOhBkIUY9RXlf7YdzqHxO+OHhn4P6Bcopt/3lw7ZKRyuudzY7LGM/jXu/7P3wb0j4ReHLmG0kOp61egNfXrrt80jO1EH8KDP1JOT2rif2f/hD4y0f4y+J/iZ8QY7AahqPmfY0t5/N2GR8senGFAUexNAGFbfBL9oi3t47e3+OJihiUJGimUBVAwAOOgFeSeM/D/jj4AfHHwt488VeIV12XUrhnu72NW/eINqTI2ep2MCP/rV+gYryr9qX4a3XxQ+Fc2iaWIP7XtrmO6sTK21S4yrAt2BRm/HFAHp9hcQ3dlDdW8glhmQSRuDkMpGQR+BqavPv2fNH8YeHfhXpPh/xqkA1PTgbdXhm8wPCv+rOfUDj8K9BoAKKKKACiiigAooooAKKKKACiiigAooooAKD0oooA+Mvi1oOtXHxL8QzwaTfSRSX8jK627EMM9QcVy3/AAjniD/oC6h/4DN/hX3tRQB8E/8ACOeIP+gLqH/gM3+FH/COeIP+gLqH/gM3+Ffe1FAHwT/wjniD/oC6h/4DN/hR/wAI54g/6Auof+Azf4V97UUAfBP/AAjniD/oC6h/4DN/hR/wjniD/oC6h/4DN/hX3tRQB8E/8I54g/6Auof+Azf4VHdaLrNpbvcXGl3sESY3SPAyqv1JGK++q4X4+/8AJIfEH/XFP/RiUAfGFFFAHPvQAUV1XhP4d+MPE7KdL0afySf9fMPKj+oLdfwzXsPhH9nW3jZJ/FGsNP3NtZjav0Lnkj6AUAfOsUbyyLHHG0jscBVGSfwr134WeBPizFOs+kT3fh+1Yhi1zIURvfy+rfiK+i/Cvgvwx4ZhEejaLa2zDrLt3yH6u2W/WugoAz/D1vqltpcUOs30V9eAfvJoofKVv+A5NaFFFAAaTNKa4L43eEfFHjTwemj+FPFlz4Wv1ukmN7A7qxQBsplGB5yO/ak2B3maM1R0i0urXQbWxubpri5itkikuCTmRwoBfnnk81xHwO8E+LvBWnarb+LfGlz4qlu7vzreWdpCbdMY2Dex478U+ouh6LnmlFebeJPAvi/UvjRovjGx8b3Vl4fsYRHc6IrSCO5bD5YgNt/iXqD92vSRQh9QooooAKKKKACiiigAooooAKKKKACiiigAooooAKKKKACiiigAooooAKKKKAPnv4Z/8nvfFf8A7BWn/wDpPb19CV89/DP/AJPe+K//AGCtP/8ASe3r6EoA8e+O/wDyVL4Qf9jFN/6TPXsNePfHf/kqXwg/7GKb/wBJnr2GgAooooAKKKM0AFFFFABRRRQAUUUE4oAKKKKACiiigAoooJFABRSZHrS0AFFFFABRRkUZFABRRkUZFABRRSBlJwCM0ALRRRQAUUUUAFFFFABRRRQAVyHxl02+1j4a6xpem2z3N3cRosUS4yx8xT39hXX0UAfM3hL9njWbopN4l1OHT4+CYLfEsv0J+6PqM17D4R+FXgnw2EktdJjurlP+Xi6/ePn2zwPwFdxRQAiqqgAAADoAKWiigAooooAKKKKACiiuf8e+LtB8E+GLrxF4ivls7G3HLHkux6Ko6lj2FJuwHQUV802Hx5+K3jBTqPw7+DN3faNk+XdX9x5XnAd16D8ia6P4Z/tBWet+LV8E+OPDd74M8TOQsUF4T5U7HoFYgEE9s8Hsaa1Bux7nRSA8frS0AFFFFABRRRQAUUUUAFFFITQAtFeOfGD466J4G8Z6F4Oso4tV1rUb2KG4hWXAtI3IAZiM/Mc8L6V61f3kFhp1xfXcgjt7eJpZXPRVUZJ/IUr6c3QLa2LNFfN4/aC8ZSaFN8Qbf4cmX4fRXBjN79tAuzGG2mUR9Nuf/wBde6z+JtIh8GnxY92i6T9hF8JycAxFN4P4ihuyuw62NuiuG+CHi3W/HPgaLxRrGkRaVHfSu9hArFnNtnCO+f4jyeOMYruadmJO4UUUUDCiiigAooooAKKKKAPnv4Z/8nvfFf8A7BWn/wDpPb19CV89/DP/AJPe+K//AGCtP/8ASe3r6EoA8e+O/wDyVL4Qf9jFN/6TPXsNePfHf/kqXwg/7GKb/wBJnr2GgAqK9YrZzspIIjYgjtxUtQah/wAeFx/1yb+VAHwX8Cz8fvi9DrE2h/Fa+sRpkkaSi6upMsX3EY2g/wB016TJ8JP2pbVDPa/GGKeVBlY3u5MMfT5kI/MVzn/BPbxN4b8Paf4zTX/EGlaS09xamIXt5HD5gCy527yM4yOnrX1FqHxW+GdlavcXHj7wz5aD5impxOfyViTQB4v+zN8aPGl98Q774T/FCBP+EhtfMMF15aozlBlkcLhT8vzKwAyPzr6br4n+Ft6nxU/bcu/Gvh2GU6Fp6mRrkoVDKsXlIT6b25APOK2/2jPiR8RvDn7S9p4b8HajdSm+0uKGz0/ePJ+0S71EhHfHB/CgD69or53+Dfw3+MPgrxm3ibx58S11XQ1tJpr21FzLIN+3I4dcBRycrj7oGMVwmkeJ/i1+0f4s1VPBfiOXwX4L02Xy1uYwRNLnpnacs5HONwUA9zQB9h1x3xv1C+0n4P8Ai3VNNuZLW9tdIuJoJozho3WMkMD6g183eO9I+OH7P9rF4vs/H1x418OxSquoW18rZRSepVmbaCeNytkEjIxXsnjzxZp/jn9lTxD4s0xWW21Hw5dSKjHlG8tgyn3DAj8KAK/7G3iHXPFPwM0/WPEWqXOp6g95cq1xcPuchZCAM+wr2avg79mLw78WviJ8O4/Dvh/xY3g7wlptxKHvbeNjPdTOxZlGGBIUEfxKOe/brNX174sfs3+M9I/4SrxVP4z8F6nN5TzT7t8XIz94kowByBuIIBoA+xaK5D4mwa/r3ww1SLwLqCwaxe2itpt0JdgBJUht2OBtz271nfAHSPHWh/DyGw+Iupf2jrwuJWefz/NzGT8o3YHSgD0CvJP2ofiw3wr8EQz6dAlzr2qSm202F1yob+JyO4XI47kgV62a+Q/2n2bXv2v/AIZ+F7jLWUCW8+wnje87lj+USflQBpWHwz/aU1Tw8vie4+L01nrskfnR6TtxCOMhGI+QH/gJFdv+yv8AFzWPHUGr+E/Gdutt4u8Pv5d3hQvnrnaXKjgMCMHHHIPevcj0r5F0P/inf+Ch+pWdqxSHVbVmnUdGL26yc/8AAgDQB9d1neJ9Uh0Tw7qesXABhsbSW5cHuEQsf5Vo15X+1nrS6D+z74tut+2Se0FpHzgkzOsfH4MT+FAHzn8Krz9qP4o+H5/Evhnx9awaeLp4FF2UjYsuCcAQngZHevSfAfg39qaz8ZaTdeKfHmlXmiRXSNfQRzKWkiB+YD9yP5ivN/gF8SPijo3wg03Qfhh8K7jWo7Z5ZLrU7oN5UsjOWYIqlc4yBncTx0r1f4MftIf8JD4zXwH8QfDc3hTxMzbI1csIpX7IQ3zIx7ZyD69AQDX/AGu/H/iLwf4W0TRPCM/2XXfE2oCxt7nGWhXjcy543ZZBntk98V5v8TNH+InwA0vR/Htp8TPEPiiz+2xQaxp+qSmWKQPySgYnb0IHcZHNdt+2p4a12/0Lwp408P6fJqM3hPVhfT28Q3OYsoxYDvgxrn2JPavPvjp8T9N+PnhnRPhv8ONP1S91XUL2G5vzJalEsETIbzD04LZJHGB1zxQB9XXviDSrDwtL4kurpItMitPtbzNwBHt3Z59q8d/ZWn8TeMrnxF8VvEWoXwtNbunh0XTWuH8i2tI2wGWPO0EkAZxn5Cf4qxP2kLi61q68Jfs++FrmRZtUWI6pMBkwWMQx82PXaTj2A719B+HtLsdB0Sx0XToVhtLKBLeCMcYRQAP5UAaFFAooAKKKKACiiigAooooAKKKKACiiigAooooAKKKKACiiigBDXyz+1NG/jD9ob4a/DW8dm0eZvt11ADhZfmfOfX5Y2A/3jX1Ma+Xf2tEuvBnxl+Hvxca3eXStPkFjfsgyYgWYgn6rJJj3X3pK3PG/cevLK3Y+nLO1t7S1itbWJIYIlCRxoMKqgYAAHQV8/ft2+GLK8+Ev/CXQxCLWdBu4Zba6TiRUZwrLn0yQ31Fe86Fq+m63pFtq2k3kN5Y3MYkhnibcrKfevnz9uXxdZ/8INB8N9Lk+1+Itfu4UjtIvmdYw4OSO2WAA/H0pTvddwhb5HctrXj/AMU/s7aRr3gWW3XxXf6fazI8wTYWIXzD8429N1d94FGvr4R0seKWjfW/syfbmj27TLj5sbeMZ9Kq/DHQ28K/Drw/4dmZTJp2nw28hHTcqANj8c10isGGRVy+J2Ih8KFooopFBRRRQAUUUUAFYnjnS9R1rwnqWk6Tq0mj311AY4b2MZaBj/EBkc/jW3SGk1dDTsfE3xq+Evh74Ya58Mf7PnvNS1bUPEYbUdTvJC01yweM89gMk+/qT1r7A8baXLrfgvWtGgYLLfafPbISeAzxlR/OvAv20/8Aka/hP/2MI/8AQoq+lR90fSmvep2fd/oTe00/JHxfa+MpLT9m+4+Cc3hnXB432PpiWK2LlWzJnzN/3duMnP8A+uu48d6fqGp6Z8Pf2eLK5Jl/s21m8RzRn/VWsCKCpI6b2X9B619B+LNa03wz4e1DxDqsqwWdhbvPPIRkhVGfz9B64r5q0u48Q6H8C/HvxyvVeLxR4pjM1pkfNZ2ZOyBV+ind/wB8+9S5bt+V/wBBpbJef47n07pX9m2cEWlae1tGlrGsaW8bjMaqMAYHTAFXhXxf448Faf8ADf4E+FPi14cvb6HxcktpdXl8927G984ZdHUnBHP5A9a+x9Kna6062uGXaZYlkI9MjNXbf1EnsWqKKKQwooooAKKKKACiiigD57+Gf/J73xX/AOwVp/8A6T29fQlfPfwz/wCT3viv/wBgrT//AEnt6+hKAPHvjv8A8lS+EH/YxTf+kz17DXj3x3/5Kl8IP+xim/8ASZ69hoAKg1D/AI8Lj/rk38jU9RXqs9nOqjLGNgB6nFAH5/fsd/Bnwd8V7TxNN4q/tHdps0CW/wBluBHw4kLZyDn7or6Dt/2Qfg/DMJGi12YA/ce/4P5KDWH+wR4J8WeDbDxenijQb3SWu57VrcXMe3zAqyZI+mR+dfT9AHOeAfA/hXwLo/8AZPhXRrfTbXOX8sEvIfVmPLH3JNfNPxJjST/goZ4NV1DAWUbAH1ENwR+oFfXNfM/jjwb4qvP24fC3i610K9l0G2s1Se/VP3UbCKcYJ+rL+dAHtHxr88fB3xn9lz539g32zHXPkP0ryP8A4J8iz/4UXJ5G3z/7Vn+0Y67sLjP/AAHbX0Le2sN7aTWtzGJIJo2ikQ9GVhgj8jXyJo/hj4tfs5eMNVPg3w3P4y8FajN5gt4ctLFjoSF5VwOM4IIoA9//AGkfsn/Ci/GP23Z5P9ly53euPl/XFeE/A4Xg/YJ8Wfad3lm01P7Pn/nn5fb23b/1qHx7qnxv+PttF4PsvAV34M8OTSK1/c6huDOqnOCWAJAIztUckda9q8SeAV8N/sz6t4A8NW8168Gg3FrbIo/eTyujEnHqzsT+NAGB+wwLX/hnXRvI2hvtNz5uP7/mnr+GP0rH/wCCg/2UfAmES7PO/tiDyc9c7ZM4/DNebfA9vjl8EfCMDyeAb3xDoOou8smnR5F1Yyg4JwASAwAPQj6Vq33hr4qftF+ONJuPGXhufwf4K0qXzfss4YSTnIzw2CzEDbnAAB4oA+kfgss4+EXhIXWfO/se13Z6/wCqWuvrkPihceINC+GOqzeB7ET6zaWqrp1skW8EgqAoXv8ALnis74Aav461v4dw33xF046frxuJVeAweViMH5Tt+lAHoB6V8h/tMo2h/ti/DPxJcKVs547eESdi6zyBh+AkT86+vK8d/ar+FF18UPBVr/YsyweINHmNzp7sdofONyE9s4Ug+qigD2I9K+RNH/4n/wDwUS1C6thui0y1ImYcgFLZU/8AQiPzq9p/xs+O+maCvh3UPg3ql74jjQQJfCN/IdsYDsAuCe/DAH2rs/2UvhPr3g/+2PG/jiQSeLvELl7hdwJhjJ3FTjjcW5OOOAKAPeq5n4jX3gmz0Er49utFg0mWQLjVHRYnfBIA38E8GvKf2ovE3xg0HXfC8PwxtdRntbgy/wBpG10xboLhk27iyNs4LdMV3Xx9+G9v8Ufhpe+GZJlgu9y3FjcPnEU6Z2k47EEqfZs0Adj4ct9It9Es4tChtYtM8lWtVtlAi8sjKlccYwc/jXyb/wAFBrK1sfE/gLxBp+2LWWuJI98fDsqNGyE9zgscVY+H/wAQvjf8J9Bi8FeI/hTqviSLT18mxvbPe26MfdUuqsGUduhxVvwd8PfiP8Yvi1p/xE+K+kjQdF0gg6do7jDNg7gCp5xuwWLcnGMAUAfU9g0k1hA9wuJWiUyL6MRz+uaztfvND8J+H9T8Q3cNvZ2llbvcXMiIFJVRk9Op4wK2RwK+ef2o5tV8eeLPDfwV0NJhDqlwl5rl0gIWG1jbdtLYxk4LY9VX1oAyvgIbqLw742/aM8W2xF7qkE9xZQtyYLKIEqq98HaB9FB71y/wm+Fup/GX4fXvxO8U+NPEEOv6lPO+nfZropFaCNiqjb6ZU8DHGO9fUGveEtN1D4d33gm2hS002fTX06OOMYEcRj2AD2Ar5h+FXxK1z4MeArz4X+JvAviG416xmnXS3tLYyQ3ayMSp3em4nkZ496APU/2OPHmt+Nvhpc2/iOdrnVtDvmsJp2+9KAAVLHueSM+1e314n+x38P8AWvA3w0uJfEkJt9X1q9a/uID96IEAKrDseCSPevbKACiiigAooooAKKKKACiiigAooooAKKKKACiiigAooooAKzPEuh6T4j0S50XWrGK9sLpDHLDKuQw/x9606KLAfOU37Lq6XdTf8IP8TPE/hqxmYlrKKUui57LyP1zXXfCb4A+EfAes/wDCRTXF/wCIfEJz/wATHUpN7qT1KjoD78n3r1+ihaCauch8WfBNt8QfA954Vu9QutPgumQtPbY8xdrBuM8dq1vA+gxeF/CWmeHobma6j0+2S3SWXG9woxk471s0ULQb1CiiigAooooAKKKKACg0UUAee/Fr4X6b8RdS8M31/qV3ZN4fvvtsKwqpErZX5Wz2+UdPWvQF+6KdRS6WA8/+NfgK7+Iuiaf4f/tj7BpH22ObVIlQl7uFCD5QOflye/PQV0viPwzpOu+ELvwtfWqnTLm1Nq8SjAVMYGPTHGPpW3RRbSwdbnz7p/7PutTQ6N4d8UfEK51rwZolys9npJsljdtmdiSSA5ZQDj/Cvf41VVVVXCgAAegp9FPW1hW1CiiigYUUUUAFFFFABRRRQB89/DP/AJPe+K//AGCtP/8ASe3r6Er57+Gf/J73xX/7BWn/APpPb19CUAePfHf/AJKl8IP+xim/9Jnr2GvHvjv/AMlS+EH/AGMU3/pM9ew0AFFFFABRRRQAUYFFFAAKMUUUAGKCMjFFFABgUUUUAGKKKKACjFFFABgUAAUUUAJgUuOMdqKKADFAGKKKACkKjOcc0tFABgUmBnOKWigAooooAKKKKACiiigAooooAKKKKACiiigAooooAKKKKACiiigAooooAKKKKACiiigAooooAKKKKACiiigAooooAKKKKACiiigAooooAKKKKACiiigAooooAKKKKAPnv4Z/8nvfFf8A7BWn/wDpPb19CV89/DP/AJPe+K//AGCtP/8ASe3r6EoA8e+O/wDyVL4Qf9jFN/6TPXsNePfHf/kqXwg/7GKb/wBJnr2GgAooooAKKKKACiiigAooooAKKKKACiiigAooooAKKKKACiiigAooooAKKKKACiiigAooooAKKKKACiiigAooooAKKKKACiiigAooooAKKKKACiiigAooooAKzPEniHQvDdgNQ8QavZaXaFxGJrqZY03HoMnjPBrTrl/iT4C8NfEPQF0LxVaSXdgs6ziNJ3iO9QQDlSD/ABGkwOjgube4tUuoZkkgkQOkinKspGQQfTFZvhrxP4d8TQzzeHtbsNVjt5PLma0nWQRv/dODwauafp9tY6XBptupW2ghWGNc5wgXAGfoK5v4Z/Djwn8OrS+tfCljLaQ30/2i4D3Dy7nxjPzE449KfUWtvM2LzxR4cs/EVv4dutc0+DWLld8Fi86iaReeVTOT0P5GteuO1j4a+EdW+I2nfEC+sZZPEGmxiO1nFw4VFAbjYDtP326jvXY0D6hRRRQAUUUUAFFFFABRRRQAUUUUAFFFFABRRRQAUUUUAFFFFABRRRQAUUUUAfPfwz/5Pe+K/wD2CtP/APSe3r6Er57+Gf8Aye98V/8AsFaf/wCk9vX0JQB498d/+SpfCD/sYpv/AEmevYa8e+O//JUvhB/2MU3/AKTPXsNABRRRQAUUUUAFFFFABRRRQAUUUUAFFFFABRRRQAUUUUAFFFFABRRRQAUUUUAFFFFABRRRQAUUUUAFFFFABRRRQAUUUUAFFFFABRRRQAUUUUAFFFFABRRRQAUmRmlryv4y+E/ir4i1ixn+H/j638NWkVuUuIZIN5kk3ZDZ2ntxSbA9UpK+V/G3hn49+DfDF74i1747afbWFnGZJHNqcn0UDZyxOABXR/sX678TfFXh7VPEnjrVLi9024ZU0szoqs4UtvcAAfL0H4VSV7ibtY+hqKarhs7SDj0NOpDCiiigAooooAKKKKACiivP/j78RYfhj8O7zxI0C3N1uW3soCeJJn+6D7Dkn2FJuyGlc9AJpK+ZhoX7S7eEV8dD4g2R1Q24u/8AhHxp6CLZjd5e7GN2PbPvXrPwC+IsPxN+HVp4h8lLa+V2t763U8RTL94D2OQR9aqxN9j0GkJHrQWxnNfNCeL/AIn/ABm+IHiDSvh14mg8KeFNBnNrJqP2YSy3UwJB257cZ4I4xnrU7uyH0PpikJGev4V8+/DHx74+8K/GAfCf4o6haarLfWxuNF1aKIRm4C5JRgOM4VuvOV75FSfF3x74+1n4vWvwl+Gs0GlXYtvtWpavPCJBBGRnCg8ZwRz1ywHFPtbqHe/Q9+zSmvmDxB4o+LHwP8S6DN408V2/jPwnq10LWeZrQQz2znuMdsZPUg4PSu9/ac8beIPDeheHtE8J3CWmseJtVj06G8ZN32ZD95wD35H60drddA9T2HI9aM1876LqHjX4W/Gzwt4M1/xrf+LND8UwTBJdQUGe2uI1z8rDnaTgY9/aui+PXibXL7xV4Z+F3g7VLnTtY1mcXN/eWpIks7JDl2BHQtjA+mO9Hawr7ns4IIyKKito/Kgji3u+xQu5zljjuT3NS0DQUUUUAfPfwz/5Pe+K/wD2CtP/APSe3r6Er57+Gf8Aye98V/8AsFaf/wCk9vX0JQB498d/+SpfCD/sYpv/AEmevYa8e+O//JUvhB/2MU3/AKTPXsNABRRRQAUUUUAFFFFABRRRQAUUUUAFFFFABRRRQAUUUUAFFFFABRRRQAUUUUAFFFFABRRRQAUUUUAFFFFABRRRQAUUUUAFFFFABRRRQAUUUUAFFFFABRRRQAVBeXENrbSXNxKkUMSl5Hc4VVHJJPoKnNfJP7YXxUF/4pg+Dum61FodtM0Z1/U5yyrDGwDCPjkjaQxx13AetJvotxpdyDVJtT/ag+LS6VaPPb/DPw5cB7mRSV+3Sjjg9yw4H91ST1Ir6x07TrTTdMh02wt47a0t4xFDFGuFRAMAAV4r8Nfif+z/AOAfB9l4Z0PxxpUVtbL8zFX3SufvO3y8kmvRvA/xN8DeN7u4tPCniO01aa2jEsyQhsopOATkDvTskuVbE3d7syfgz8K7T4a3PiCa11q81M61efanFwgXyjknauO3zV6NXKeA/iD4T8cTalF4Y1X7e+lz/Z7weRJH5UnPHzqM9D0yK6ujsPqwooooAKKKKACiiigAr5o/bp/0hfh7psn/AB7XOvqJR2ONo/8AZjX0vXgf7bvhvUtW+GFpr2kQNPd+HdQjvyiDLeUOHPHpwT7A0r2afmhrVNeT/I92KjyNmPl24x+FfNf7DWYbn4lWMf8AqIPETeWOw5cf0Fd0P2gvhp/wrUeKz4o07zDa7jp/nL9q87b/AKryvvZ3cZxjvnFYH7EvhvUtJ+G2o+JdXhaC58S6jJqCxsuGEX8JI98sfoRTtaUvT9SPso901djHpl1Iv3khdh9dpr5+/YBiX/hTN7ef8trrWrh5T3LYQfyFeu+BfH/g/wCIllqLeFdV/tGK0k+z3REEkexiOnzqM/hXgn7L/irR/hXrni/4V+ONStdDurbVpLqwlvZRFDcQuAAVdvlGQqsMnnd6g0R0k/T9SpfCvJ/oX/2p/wDRv2g/gxfQjE76hJGxHUr5kPH/AI83519HagZIbO5uLS1We6SJmiToZGAyFz7nAr5k17VbH4x/tYeE08LXC6joXg2J7u9vouYTKWyFVuh+ZYx7/NjpXX+IvjJqvgj9oJ/Cvjr7Fp3g+/tQ2laj5LKBJgZ8xySOoZTwMZU9KUfgUeuoS+K/ZI8j+MOueNtW8feFJPjt4ffw14KtrpZI10sC4iknzx50hbI4yDjtnA6mvffj74Dv/iF4W0TUvCd9bRa1ot7FqmlPKf3M5H8DEdAwwc+3vmvNP2w/iF4S8UfD2LwD4U1Sx8S6/q17AttBpsouPLAbO4smQDxgDOec9K+gvhzpV1ofgHQNGvW3XNlp0EExzn51jUHn6g04/B6MJfF6o8bt9A8dav8AESw+KfxYs9H8PaX4PsLiS3tLS6M5kcod8jN2AHIHqB71nfCnxLo2hWGtfHf4i3RsLjxVceTpMDqZJUs1P7qKNRyScZOPQVv/ALRt5ceNfFfh/wCCmjzFG1aRb3XJVbHkWETBipx3cjA+nvWH8bLOy0v9of4QWt5DFb+G7cSw28bgCCOZVwgweM/cxSjuvu/zfz2CXW/r/kv1PYvhr8SvB/xCguG8Nak001qwFxbTRNFNDnoWRuQD612NfOmn+TJ+3TcNoO3yU8ML/a5h+75m/wCXdjjdjy6+i6fRP+txdWgooooGfPfwz/5Pe+K//YK0/wD9J7evoSvnv4Z/8nvfFf8A7BWn/wDpPb19CUAePfHf/kqXwg/7GKb/ANJnr2GvHvjv/wAlS+EH/YxTf+kz17DQAUUUUAFFFFABRRRQAUUUUAFFFFABRRRQAUUUUAFFFFABRRRQAUUUUAFFFFABRRRQAUUUUAFFFFABRRRQAUUUUAFFFFABRRRQAUUUUAFFFFABRRRQAUUUUABrjvEHwu+HfiHWJ9X13wXoWpX8+PNuLizR5HwABkkegA/CuxpCaQXOB/4Up8I/+ic+Gf8AwXx/4Vs+EvAPgvwlcTXPhnwvpOkTzp5cslpbLGzr1wSByM10mfelp3AxfDPhPw34ZkvJPD+h2GmNeyebdG2hCec/PzNjqeT+dbdAooAKKKKACiiigAooooAKZLGkiMjqGVhhgRkEU+kyKGB56fgn8Kf7c/tr/hBdF+27/M3eR8u7rnZ93P4V6AkaRxCJEVUA2hQMAD0xTsig4o6B1MXwp4S8NeFY7iPw3oWn6SlzIJJ1tIFjEjerY6ms/wAc/DrwT43MTeKvDen6o8PEck0f7xR6Bhzj2zXVbhjqKXtSAwvCHhDw14Q03+zfDOi2WlWpO5kt4wu4+pPUn60/xd4V8OeLdMOm+JdGstVtc5EdxEGCn1GeQfpWypBGQcilpvUFpscX4K+Ffw+8GXbXnhnwppun3RGPPSPdIB6BmyR+FdmRxS0UAc7o/gvw/pXi7VPFlpZY1nVFRLq5kkZ2KL0VcnCj2HpS+OvBfhrxxox0fxRpMGpWe4OFkyGRh/ErDBU+4NdDRR0sFzlPh38O/B/w/tJ7bwro0NgLhg08m5nklI6bnYkn6V1dFFABRRRQB89/DP8A5Pe+K/8A2CtP/wDSe3r6Er57+Gf/ACe98V/+wVp//pPb19CUAePfHf8A5Kl8IP8AsYpv/SZ69hrx747/APJUvhB/2MU3/pM9ew0AFFFFABRRRQAUUUUAFFFFABRRRQAUUUUAFFFFABRRRQAUUUUAFFFFABRRRQAUUUUAFFFFABRRRQAUUUUAFFFFABRRRQAUUUUAFFFFABRRRQAUUUUAFFFFAAa8D/ad8beJ4/Enhf4WeCb06drPiaQ+ffKPmtrcHBK+hOGORyNvHWve2zXzZ41Cyft5eD1nA2x+HWaPP97M9K3NJIG7Rb8jF+JXwx8YfBzwqfiJ4L+JPibVLzSQsup2erXBngu48gOdvYc5wcnGcEV9DeC/GWleIPh5pvjVrmGy067skupJJ5AiQ5HzBmPAwcg59Kzfj6sb/BDxqsgBX+wrs8+vktXn/wCzHoNl4s/ZN0jw7rSyvYX9tcW8ojcqxjMz9D2ppu0gcVdM9w0nUtP1awi1DSr61v7OXPl3FtMskb4ODhlJB5BH4VarA+HvhLSPA3hCx8LaCkyadYhxCs0m9xudnOT35Y1v03a+gIKKKKQBRRRQAUUUUAFeS/tSeN/Evgv4fRt4Qs5p9b1K6Szt5EhMgtwRzIQAenAGe5r1qmttzzikxpnzb/wzl4ibw5/ak3xe8Zf8Jhs843Avm+yiTGdmzO7bnjO7GO3atP4AfFnX/EHwW8U6l4gWO417wqtxFNMAALkxxllYgcZ4wcdcZq9+0P8AGL/hH3Hw/wDA8Laz451QeTDbW43/AGTcPvvjowByB+J4ra+APwnh8BfCubw3qzLeahqwebV3ByrvIu1lB9AOM/U0tWpW26C0Tjc8ItfCeo3f7Olz8cJfF3iAeNdr6olyt8wiVRJjyvL+7twDx/TivdfFPxTbRv2d9N8dTRBtW1bS7U2dsvWS7njXaoHpuOfoK4Y/AX4gxeG5vhxb+PbKP4ezXBdojak3ywl9xiDdMZxzmmyNo3if4vLHJJFD8P8A4U2QV2ZsxyXqpgD0PlqoH1HvTbT06fkuoK69fzfQ9Y+AXhG88G/DeysdXuZrrWbom81OaWQuWuJOWGT2HA/DPeu+rw/Qf2jfDt9f6a1/4X8S6NoWrXAt9O1q9tQlrcOeF5zwDjrXt6sGAYHORVO+4lpoLRRRSGFFFFABRRRQAUUUUAfPfwz/AOT3viv/ANgrT/8A0nt6+hK+e/hn/wAnvfFf/sFaf/6T29fQlAHj3x3/AOSpfCD/ALGKb/0mevYa8e+O/wDyVL4Qf9jFN/6TPXsNABRRRQAUUUUAFFFFABRRRQAUUUUAFFFFABRRRQAUUUUAFFFFABRRRQAUUUUAFFFFABRRRQAUUUUAFFFFABRRRQAUUUUAFFFFABRRRQAUUUUAFFFFABRRRQAV84ftSabrHhb4keDPjNpenz6ha6GWtNUhgXLrAxb5sDth3HscV9H010R1Kuqsp4IIyDRrdNB0aZ8ufHD47eGfHnw7l8D/AA3N9rviDxIi2iwQ2zp9nViN+8sAOmRxxznOBXrXhuG0+DHwCtVv45LuPw9pgkukt8bpHA3SbcnHLE13en6HounzvPp+j6faSyffkgtkjZvqQMmrzxxyIUdFZT1BGQaVtHYOqv0Ob+FvjKx8f+BNN8Xada3Npa36uUhuAPMXbIyHOMjqprpqbFHHEgjijVEHRVGAKdVMAooopAFFFFABRRRQAV4f+1/8VL74a+Ao4tDbbrmru0FtJtz5CAfPJ9RkAe5z2r3Cop7e3nx50EUuOm9AcfnSkrjTPi34C/Ff4G/DXSmvbltf1TxVfr5mp6pNYF3d25ZVJbIXJPuTye2Ppz4Q/FPwx8UNOvr7wx9u8qymWGb7VB5R3MMjAyc8V2X9n2H/AD423/fpf8Klht4IQRDDHGD1CKBn8qpu5NjgP2gPHR8BfDi91K0xJrFziz0qADLS3MnCADvjliPQV534k+GOpeG/2Q9a8LWAe61y4smvdRdBl7i4ZhJL9eAVHsor3bVtD0fVrmyudS0y0vJrCXzrR5og5gk/vLnoeBzWhtG3GBj0qHG6a7lX1XkfGfxQ8YeGfGP7MPgzwP4Yvbe+8SXMtjbRadCf38Esa4csvVcEEZ96+w9Kikg021hmbdJHCiufUhQDWZp3g7wnpusy61p/hnR7TUpcmS7hso0lbPXLAZ57+tboq77+epNtvIKKKKQwooooAKKKKACiiigD57+Gf/J73xX/AOwVp/8A6T29fQlfPfwz/wCT3viv/wBgrT//AEnt6+hKAPHvjv8A8lS+EH/YxTf+kz17DXj3x3/5Kl8IP+xim/8ASZ69hoAKKKKACiiigAooooAKKKKACiiigAooooAKKKKACiiigAooooAKKKKACiiigAooooAKKKKACiiigAooooAKKKKACiiigAooooAKKKKACiiigAooooAKKKKACiiuE+M/xA/4V54Wj1SHRL7XL66uVtbOytEJaSVlJGcc4wD0BpN2GkdlLfWsV5FZyXUCXMwLRwtIA7gdSF6nHtVmviv4XXXxAvP20NFuviMgt9VudKmuIrNHytrA8UmyPA4B45788819heJ9d0vw1oF7r2s3P2bT7KIy3EuwtsQdTgAk07Wim/61F1saVFY/gvxNovjHw1aeI/Dt59s0y8DGCby2TdtYqeGAI5UjkVsUMAooooAKKKKACiiigAooooAKKKKACiiigAooooAKKKKACiiigAooooAKKKKAPnv4Z/8AJ73xX/7BWn/+k9vX0JXz38M/+T3viv8A9grT/wD0nt6+hKAPHvjv/wAlS+EH/YxTf+kz17DXj3x3/wCSpfCD/sYpv/SZ69hoAKKKKACiiigAooooAKKKKACiiigAooooAKKKKACiiigAooooAKKKKACiiigAooooAKKKKACiiigAooooAKKKKACiiigAooooAKKKKACiiigAooooAKKKKACmsg69x0p1B6UAfMWsf8pCNG/7ADf+ipa+kNc0rTtb0q50rVbWO7sbpDHPBIMrIp6gj0rwDVtC1xv26tJ8QLo2oto6aGY3vxbObdX8uUbTJjaDkjjPevbfiBrN/wCHvBuqa1pejT6ze2du0sNhAGL3DAcIAoJz9AaX2Ff+tWD+N/L8i94a0LR/Dei2+i6Dp8Gn6dbBhDbwLtRMsWOB7kk/jWjXL/CvxFqnizwHpviDWvD914ev7oSGbTrkMJINsjKAdyqeQA3IHBrqKppp6ggooopAFFFFABRRRQAUUVi+N9WvdD8J6rrGnaXNqt3Z2zzQ2UQJedlGQgwCcnpwDSbsrglc2qK474ReKdZ8ZeB7TXtd8NXXhu+meVX0+5DCSMK5UE7lU8gA9B1rH8N+PvE2p/GTWPBV34F1Cy0axhaSDXHSTyLlhs+VSUC5+ZujH7tPrYV9LnpNFec/HLx54k8Cafpdx4b8D6h4skvLkwzR2iyE26gZ3tsRjj64+tehwsXhR2UqSoJB7UIY+iiigAooooAKKKKACiiigAooooA+e/hn/wAnvfFf/sFaf/6T29fQlfPfwz/5Pe+K/wD2CtP/APSe3r6EoA8e+O//ACVL4Qf9jFN/6TPXsNePfHf/AJKl8IP+xim/9Jnr2GgAooooAKKKKACiiigAooooAKKKKACiiigAooooAKKKKACiiigAooooAKKKKACiiigAooooAKKKKACiiigAooooAKKKKACiiigAooooAKKKKACiiigAooooAKKK5jxx8QPBvgg2o8WeIbLSDdhjb/aGI8zbjdjjtuH50roDptq0YFeaf8L8+Df/AEULRR/20b/CtzwZ8TvAXjLUX07wv4o0/VruOMyvFbuSypkDPT1IpgdgBRXNWvjzwhdeMZ/B1vr9jJr9uCZbASYlUYDdD7EH8a6TNJMBaKwtB8YeGtd1nU9G0jWLa81DSpPLvreNstA2cYb8Qa5rVvjZ8KdJ1S60vUvHGk2t7aTNBcQvId0cinDKeOoINMD0KiuB0X4zfCvWr6Ox03x3oc9zIdqRfaQrMfQbsZrvVYMMjkUALRRRQAUhAPWlpCeOlAC4oxWL4m8VeH/DQsjruq21h9uuFtrUStzLK3RVHc1s54oAXFFcV4s+LHw58KakdN8Q+MNKsLxfvQPNl1+oGSPxroPDPiTQvE2mJqfh/VrPVLNzgTW0odc+nHQ+1K4GrRXFeOPiv8PPBOpRab4o8U2Wm3kqh1hfc7BT0JCA7R7nFdRo+radrGlwappV5De2VwgeGeFwyOvqCKYF2isG08YeHbvxdeeE7XUkm1qyhWe5tURiYkboWbG0E5HGc+1b1ABRRRQAUUUUAFFFFAHz38M/+T3viv8A9grT/wD0nt6+hK+e/hn/AMnvfFf/ALBWn/8ApPb19CUAePfHf/kqXwg/7GKb/wBJnr2GvHvjv/yVL4Qf9jFN/wCkz17DQAUUUUAFFFFABRRRQAUUUUAFFFFABRRRQAUUUUAFFFFABRRRQAUUUUAFFFFABRRRQAUUUUAFFFFABRRRQAUUUUAFFFFABRRRQAUUUUAFFFFABRRRQAUUUUABr5T/AG2bK11H4o/CSwvoVntbjUZYpon6OjSW4IP1FfVlfJn7demrrPxB+FmkPcS263t7NAZYjh4w0kA3L7jNTb34+o/sv0Pax8CvhDj/AJEDRs/9cz/jW14P+G/gXwhqEmoeGPDOn6VdyRmJ5bdCGZM5x19RXjY/ZP0o/wDNSvGf/gQtekfBX4T2vwx/tL7N4l1rWvt+zP8AaEgby9ufu46ZzVEnyN8V9K8VS/tQeP8AxV4PlI1TwuYNU2AZZ41jhVgB34bJHcZr7N+C/wAQNM+JXgCx8TaeQjyL5d3AWy0E6j50P8x6givF/hGqv+238UUZQymwjBBGcjbBmsa6WX9m749rdKrp8PPF8u2QAfJZz56+20nP+4T/AHamn8EYvql945L3m10/I3f2X+f2iPjIfXUz/wCjXrj/AID+CvCvjP8AaR+Ltv4p0O01aK21SdoUuFJCE3UgJGPpXXfstSRy/tCfGKSNldG1IsrKcggyvzVL9lP/AJOY+M3/AGEZv/SqWrhvH/CKb0l6o9C8bfs2/CjXtDubSy8MW2jXrRn7Pe2ZZXifscZwwz2IrnP2MPGGuXNj4i+HHia5e61PwrdeRHMzZZodxUAnvgrx7EelfRD9DXyv+yW41X9oP4s+ILP57CS68pJF+6xMrEYPfhSfxpRvzNeQ5fDfzR7X8P8A4r+HfGvjnxJ4Q0uz1SK/8PTNDdyXESLE5Vyh2EOSRkHqBXf1XtrO1t5pJobeGOSU5kdIwGc+5HWrFHQArC8e6xqGg+EdT1jStJm1i+tYC8FjFndO/ZRgE/pW7SHrSewHwj8X9K+KE/xB+H/jL4mXNtaz6lrscNlotu25LGJXQ8kHG47uep45PYfbHi1NXl8KapH4fMa6u9nKtkZG2qJih2EnsN2K+f8A9tL/AJGr4T/9jF/7NFX0p/CPpTWtO3m/0E3ad/Q8M+AvwG0Tw94SNx4+0HTda8VX8jyahcXqrdAEscBS2R0xyOc1w/wysbTwP+2hrfg3wYzxeHrrTftF7ZI5aK3l2KwxnOMEj6bsdq7z46/Gx9B1VfAPw+s/7f8AHN7+7jgi+dLPI+9J2yBzg9OpwK0/2dPhG3w9sb3W/EF6dV8Ya05m1O9Y7sEnPlqe4BPJ7n2xRF683QJLTl6s4z4G2Wk6r8bvjNN4ntrW61CO+jhVbxVbZZ4fhQ3RSAuce1Uv2ZfFln4L+AvjHxBfyH+wtJ1q9OnDP30yNiJ9WIA9zXqfxF+CPgPxzro1zVrO8t9RaPyp57G6aBriP+7Jt+8K848U6Do/ib4l+HPgp4ZsY7Twj4XCarrsUP8Aq2I5ihb1JPJzzzntUrovK3+bG7Xcvn/wDtf2ZPCuoab4TuvGPiUMfE3i2f8AtK/3rgwq3+qiA6gKpHHYnHavXq+Z7L4mfFzxzD4n8WfDv/hH7bwv4fupLe2tbyBnm1ERKGYhh93I6dOuK9n+Dfja1+Inw60nxbbQ/Z/tsR82HOfKkVirrn0yDj2xV77bf1YVrbnY0UUUhhRRRQAUUUUAfPfwz/5Pe+K//YK0/wD9J7evoSvnv4Z/8nvfFf8A7BWn/wDpPb19CUAePfHf/kqXwg/7GKb/ANJnr2GvHvjv/wAlS+EH/YxTf+kz17DQAUUUUAFFFFABRRRQAUUUUAFFFFABRRRQAUUUUAFFFFABRRRQAUUUUAFFFFABRRRQAUUUUAFFFFABRRRQAUUUUAFFFFABRRRQAUUUUAFFFFABRRRQAUUUUAFfOn7XHgbx94n8U+Bde8DaCmrzaDPNcSJJOkaht0TIDuZcg7D09K+i6MUrapgfN3/Cb/tXf9El8N/+Bi//AB+ut+FHib48ar4uS0+IHgLR9E0QwOzXVrch3EgxtXAlbg89q9koqritpY8J+GvgPxVpH7U3jzxpqGmGLQ9VtI47K685D5jARZG0HcPut1HavR/i/wCBdL+I3gHUPC2qIAtwm6CbHzQTLyjj6Hr6jI7119FTb3VHsVf3uY+ZP2MfhZ45+HOueKX8X6b9mS7WJLeYXCSCbazZPBJHBHXFc1ovhb4+eAPjF488T+D/AAHYapaa/qU8kb3d3GAYjM7owAlUjIbvX2BijFO7umTZWaPmDW7r9rDxpZS6C/h3w/4StrpDFPex3Cs6oww2073IOO4GfQ16/wDAn4ZaZ8LPA0Xh+ylN1dSOZ727ZcGeUgZPsoxgCvQKKFoPU83+G198VLn4g+KYPGel2lr4bhmYaHNEU3TR+Y2C2GJzs29QK9Iooo6B1CiiigDw39p/wL4o8Y+IPh7deHdNN7FpGs/ab5vNRPKjzH83zEZ+6emTXpnxLl8S2/gLWJPCNl9s177MyWMPmKv7xvlDZYgfLndyedtdNRUuPu8vT/MOtz4s+D/hn9of4a/2hdad8K9G1PVdRlMl1qd/fI9xJk527hMMDPPuete2fCzxN8e9T8Y29p498AaLo2hNHIZbq2uA7qwU7QB5rdTx0r2egiruKxieN9WuNC8Kanq9np9xqNza2zSQ2sCFnmcD5VAHPJxXBfs3eCdQ8N+DLnWPEiMfE3iS4bUNVZx86F8lYjn+6DjHrmvVyKAtTbcfY+UPCtv8QfhDoXi34c2Xw/1jxFHqV5cS6JqVmFMG2Vdo80/wkcEj69ua9u/Z28EXfw9+EmjeGdQdXvoUeW6KHKiSRixUeuMgZ9q9B2+9LT/r7hNahRRRQMKKKKACiiigD57+Gf8Aye98V/8AsFaf/wCk9vX0JXz38M/+T3viv/2CtP8A/Se3r6EoA8e+O/8AyVL4Qf8AYxTf+kz17DXj3x3/AOSpfCD/ALGKb/0mevYaACiiigAooooAKKKKACiiigAooooAKKKKACiiigAooooAKKKKACiiigAooooAKKKKACiiigAooooAKKKKACiiigAooooAKKKKACiiigAooooAKKKKACiiigAooooAKKKKACiiigAooooAKKKKACiiigAooooAKKKKACiiigAooooAKKKKACiiigAooooAKKKKAPnv4Z/8nvfFf/sFaf8A+k9vX0JXz38M/wDk974r/wDYK0//ANJ7evoSgDwr9qHxBpHhfxh8LfEOu3f2TTLHXppLmby2fYv2dhnaoLHkjoDV/wD4aj+BP/Q8/wDlJvf/AIzXrWo6Vpmooqahp9peKhyouIVkCn2DA4qkPCnhfH/It6P/AOAMf+FAHmX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mP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mP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mP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mP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mP/AA1H8Cf+h5/8pN7/APGaP+Go/gT/ANDz/wCUm9/+M16d/wAIr4X/AOhb0b/wBj/+Jo/4RXwv/wBC3o3/AIAx/wDxNAHmP/DUfwJ/6Hn/AMpN7/8AGaP+Go/gT/0PP/lJvf8A4zXp3/CK+F/+hb0b/wAAY/8A4mj/AIRXwv8A9C3o3/gDH/8AE0AeY/8ADUfwJ/6Hn/yk3v8A8Zo/4aj+BP8A0PP/AJSb3/4zXp3/AAivhf8A6FvRv/AGP/4mj/hFfC//AELejf8AgDH/APE0AeY/8NR/An/oef8Ayk3v/wAZo/4aj+BP/Q8/+Um9/wDjNenf8Ir4X/6FvRv/AABj/wDiaP8AhFfC/wD0Lejf+AMf/wATQB5j/wANR/An/oef/KTe/wDxmj/hqP4E/wDQ8/8AlJvf/jNenf8ACK+F/wDoW9G/8AY//iaP+EV8L/8AQt6N/wCAMf8A8TQB5j/w1H8Cf+h5/wDKTe//ABmj/hqP4E/9Dz/5Sb3/AOM16d/wivhf/oW9G/8AAGP/AOJo/wCEV8L/APQt6N/4Ax//ABNAHz1+z94o0Pxn+1v8S/E3hq++36Te6VZfZ7jyXj37I4Y2+VwGGGRhyO1fTtUdN0bSNNkaTTtLsrN3G1mggWMsPQ4AzV6gD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data:image/jpg;base64,/9j/4AAQSkZJRgABAQEAYABgAAD/2wBDAAUDBAQEAwUEBAQFBQUGBwwIBwcHBw8LCwkMEQ8SEhEPERETFhwXExQaFRERGCEYGh0dHx8fExciJCIeJBweHx7/2wBDAQUFBQcGBw4ICA4eFBEUHh4eHh4eHh4eHh4eHh4eHh4eHh4eHh4eHh4eHh4eHh4eHh4eHh4eHh4eHh4eHh4eHh7/wAARCAHdAl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08ZeJNH8IeGb3xJr90bXTLJA9xKI2kKgsFHyqCTyR0FeVH9qn4Hjr4sn/wDBVdf/AButX9rz/k3Dxj/16x/+jo69H02xsv7Otv8AQ7f/AFKf8sx6CgDyL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0f8NVfA7/obZ/8AwVXX/wAbr2X7DZf8+dv/AN+hR9hsv+fO3/79CgDxr/hqr4Hf9DbP/wCCq6/+N1a0j9pr4M6rqtppdj4onlurydIIE/sy5Xc7sFUZMeByRya9b+w2X/Pnb/8AfoV4b+2DbW8GifDySG3ijY+PdNBKoAcbZuP0FAHvIIPSigCigDyn9r3/AJNw8Y/9esf/AKPjr1DTf+Qdbf8AXJP5CvL/ANr3/k3Dxj/16x/+j469Q03/AJB1t/1yT+QoAnooooAKKKKACiiigAooooAKKKKACiiigAooooAKKKKACiiigAooooAKKKKACiiigAooooAKKKKACiiigAooooAKKKKACiiigAooooAKKKKACiiigAooooAKKKKACiuU+JXxC8K/DvTLbUvFmomxtbmbyInETPl8E4+UHHANdBpOoWeq6db6jp9wlzaXMaywyocq6kZBBoAt0Vy3jDx/4X8J67oui65ftbXutTeTYxiJmEj5AxkDjlh1rqaACiiigAooqG8uraztpLq7uIoIIlLySSMFVFHUknoKAJqKq6TqFlqunW+paddRXVncxiSGaNsrIp6EH0q1QAUUVX1O9t9O0251C7fZb20TTStjOFUEk/kKLgWM0Vz3gDxjoHjrw5H4g8N3hu9Pkdo1kaMpllOGGDz1roaACiiigAooooAKKpa9qlnomi3usajIYrOyge4ncDO1EUsxx34FUfA/inRfGfhq28ReH7o3WnXW7ypShQnaxU8HnqDQBt0UZooAKKKKACvC/wBsj/kAfDv/ALH7TP8A0GavdK8L/bI/5AHw7/7H7TP/AEGagD3QdKKB0ooA8o/a9/5Nw8Y/9esf/o+OvUNN/wCQdbf9ck/kK8v/AGvf+TcPGP8A16x/+j469Q03/kHW3/XJP5CgCeiiigAooooAKKKKACiiigAooooAKKKKACiiigAooooAKKKKACiiigAooooAKKKKACiiigAooooAKKKKACiiigAooooAKKKKACiiigAooooAKKKKACiiigAooooA+ZP+ChNqL3wJ4Ts2bas+vpGWHbdGwz+tQ/syeJ9V+HXji++BPjafMkDGXQLpyQtxEfm2An1GSPcMKvft7f8AIq+C/wDsZIf/AEFq6L9qj4Y3njDwla+KPC/mQeL/AA4Rd6fLAMSShfmMYPrxlfcY70ovlTfS/wCiHJc1o9bfqzk/2tTn42fB3/sLH/0bFXsHxl+KXh74X6FDqGsrcXV1dP5VjYWq7prmT0UdhyMn+Z4r5V8V/Ey0+J/in4KasWSLVrXVvs+qW4PMUwkiycejdR+Xaum/aTuPFdx+174Ls/DdrY3uoWumCfTbXUGItzITMWY8jn5B36qKdvdUfN/oK+t/Jfqd3L+0L4q0CO01bx98Htd8PeHLpgP7QS4E7QA9DJHtBX6HB9ATxXefFr4ot4L+H1r450fQW8TaNLseaS2uhGYoXA2yj5TuHPPTGRXmfjKP9prxN4V1Pw/qvhLwKbG/tnt5iLkghWGMjMmAR1+orvfgH4R1Lwz8CbXwn48W0mMEdxFcL5oli+zlmIBbpjace1J7Ngt0aniX4weEdG+EUfxK+1faNLuLdZbSMHbJPIw4iA7NnIPpg+leRftHfELxRr37MjahL8P77ToNei3Tv9sDnT4VkjMbyfIP9ZyAOMceuK8L+HK+FJ/jbpnh/VNU1O5+GEGu3H9h/aQfs0k+V2hieMHKZ+oyBk19bftfKq/s3eKwgAUQwgAdB+/jpVEuTmHD41Er/sjeJNc1n4XaTpup+EbvRrTTtNto7O9lmDpfrtxvUADaOB1J617JNIkUbSSMqIoyzMcAD3rhf2dv+SF+C/X+xrf/ANAFSfH24urX4L+L57LcJ10qfYV6j5Dk/lmqrPluyaavZHnU/wC0Lq3iDXL6y+Fvw11bxjY6exS41ETrbQMw6hCwO725BPpjBOr4b+Luk/Ez4aeMrZdOu9E1zS9NuU1HS7ziWEmJ+R03LxjOAQeo5FTfsa2tja/s6eGWs1Qeck8szAfekMzhifyx+FaXjDTvh5aTeN7vS/7GTxhdaJcHUFimU3bReVwXTOQvC849KmquVSi+zKpu7T8z5/8A2X/i3q+gfCay8JeDfh/rHi/V7e5uJrwwnybe3RnJUGQggsR24r3r4G/Gmw+JF7qeg3uh3vh3xJpX/H3pt0ckLnG5TgHg4yCBjI65zXMfsFWsEPwBt7iKNVkuNQuWlYDliG2jP4AVg+DVWP8Ab+8ZLGoUPokTMB3Pk29aS1nby/Qj7La/rU7fx98cm03xzN4F8C+DdS8Z+IrZQ15HbSCKC2BAOGkIIzyM5wBnGc8VQ8I/H2+b4h2PgX4g+ANS8H6rqTBLGR5xPDM54C7gAOTxkFhk44rmf+FlTN8S/E2l/A34VWutamk4TW9XeYQRPKC3U8Z+bdySM4NcT8Vpvilc/GD4TXnxItvD1gz6/D9ks9NZnkj/AHse4uxJB7dDUQd+W/Uqeifke3fGX486T8MvHFl4a1PQ7u8+2ac95FNbyZZpMsqQhNuSWZQM57+1anwJ+JniD4hrqv8Ab3w+1bwi1iY/L+3bx54fd90OinI288EcivM/jDY21/8Ats/DeG6iWWNNNMyqwyNyPKyn8wD+FfTdOPw39QlvZeRz/wARr6z0zwFr2o6jYrqFnbadPNPascCdFQlkJ9wMfjXnPgX4qeC9D/Z1tPiANDHh3QlEgi022IkIfzWUInCglm57da7X43/8kd8Y/wDYEu//AES1eE/Cv4f2/wASv2K9G8MyagunzvJLNa3D8qkqXDldw7jqPxoV7SfoD6fP8jduf2gvHen6KnirVfgfrdt4XYCQ3gvkaVIj/wAtGi25Axzzge9esweP9L1L4WTfEDw/DLqlkunS30MC/LJLsUkx9Dhsgr359a8Du/EX7SHw80eXT/F3g3SvHnhyCAxz3NvhnkhAwSwHJGM53Jz3r234CeLPC3jL4a2Os+EtLi0jTt7wmxSNUFvIp+ZcLx3zkdQRQ1dOwr2auX/g542m+IHga18TTaFc6G88kifZLhyzrtbGSSq9celdjSDHaloYwrwv9sj/AJAHw7/7H7TP/QZq90rwv9sj/kAfDv8A7H7TP/QZqAPdB0ooHSigDyj9r3/k3Dxj/wBesf8A6Pjr1DTf+Qdbf9ck/kK8v/a9/wCTcPGP/XrH/wCj469Q03/kHW3/AFyT+QoAnooooAKKKKACiiigAooooAKKKKACiiigAooooAKKKKACiiigAooooAKKKKACiiigAooooAKKKKACiiigAooooAKKKKACiiigAooooAKKKKACiiigAooooAKKKKAPHv2ofhv4g+JOieHbHw/LYRyadq8d7P8AapWQGNVIO3CnJ59q9eRf3aqewFPoNLyDqfLfjf8AZr1J/wBoLSvHvhCXTbfR/wC0Ib+/tZZGRo5FkDP5YCkENjOCRyTXpH7QfwkuPH39k+IvDWrDRfF2hSGTTrwr8rcg+W5HOMjIPOMng5NetgUtC2S7B1ufNHiXw1+01470D/hDvENx4R0PSrgCK/1Gxkdp54v4htyevoAueldJ8R/hZ4sj+DmlfC74a3llY6cVEOp3t1OyTNFnL7QqnJckk8jjjvXudFPpYOtzyDxl8C/DerfAyH4bafGtubCENp924+dbkc+axHdiTu+vsKgh+H/jnxP+zpf/AA78dX2nDWnt/s0N9bStKsqoVaJnyoIOVAPXpmvZsUUmrp36gtLeR49+zV4e+K3hPRG8N+P5tFm0vT7aO30prJ90m1cjD/KMjGMd69X1WwtdS0260+9iWa2uYmimjboyMMEfkatUU5a7gtNj5o8N/D345/CWS90P4a3nh3xB4Xnlaa0h1h2SWzLdQNpGfzIJ5wMnO98Nvgzr2m23jHxV4x1a11Txx4msZrVpIgRBbIyYCKcdMhcnHRRjvn3mg0mrqwdbnl/7MXgTW/hx8KLXwvr8lnJfRXU0rNayF02u2RyQDn8KydC+GfiGy/am8QfEyaSx/sTUNNS1hQSsZg4jiU5XbgD5D3r2akp31uK2lj5n0r4ZfGD4W+P/ABHqfwvHh3WtD1+4+0yW2qytG8DlmP8ADjONxGQeR2zVTxf8GfjB4q8X+GfiBr3iDQ7vXNK1KKcaVEXhs7aBHD7Y32lmYsOSR+PFfUlBojpbyG9b+Z494z+HHiDWP2kPCXxCtZLEaRpNg9vco8rCYuTJjau3BHzjuK9hpMUtC0Vg63Of+JGj3XiHwB4g0GxMa3WoabPawmQ4QO8ZUZPOBk145p3wHv8AUP2ZdP8Ahnr2oW9prVhI9xBd2rNJHHL5rsvUAkENg8V9B0Cl0aA+bzp37VU3hw+E5m8FGJojbNrZlczlMY3bem7H+x/jXffDz4bX3w5+CV34Q8L6mkmuNbzyxX0y7VN5InDkYOFDbex4FepUU3qn5h2OO+D1j440/wAEWtr8Q9SttS19XkM1xb42Mpb5Rwq9BjtXY0UUXAK8L/bI/wCQB8O/+x+0z/0GavdK8L/bI/5AHw7/AOx+0z/0GagD3QdKKB0ooA8o/a9/5Nw8Y/8AXrH/AOj469Q03/kHW3/XJP5CvL/2vf8Ak3Dxj/16x/8Ao+OvUNN/5B1t/wBck/kKAJ6KKKACiiigAooooAKKKKACiiigAooooAKKKKACiiigAooooAKKKKACiiigAooooAKKKKACiiigAooooAKKKKACiiigAooooAKKKKACiiigAooooAKKKKACiiigANeJePv2iPDfhD4uWfgG80+4lDywQ3eorKoitWlPAYewwT7Z9K9b8T6ta6F4f1DWr1wlvY20lxKxOMKilj/Kvjnwb8O734mfAX4i+P8AULR5te8QXj6hpvHzqLdiyqn+9lk/Kpvr5LcdtPU+11YFQe3rS5FeXfsxeOP+E9+DujapPIr39vF9jvuefNj+Uk/UYb8am1vUPinH8bNK0/TNIspPAT2+6+vG2+aku1+B84OMhP4T1NW1aXKSn7tz0uikXoKWkMKKKKACiiigAooooA534ieM9A8B+FrnxJ4kvPs1jbgZwNzyMeiKO7H0rxtf2mxbwRa1rPwv8Zab4Wm2mPV5LTMexujkdNp9ie1eqfFP4b+HPiRY6fZeJFu3gsLoXUSQzbAzjj5hjDDGePevK/2nPjN4F0bwp4h+HkbvqPiG4tjYCxjhISJ5EG0s7ALgBgeCfwqW2hrU9rTxRokvg7/hLYdQhk0b7Gbz7UpypiC7i35A8e2K8YtP2jb1bS08Uax8OtW0zwFfXIgttea4R2AJwJHhA3KhPfJ9s9KseDvh3rln+x9N4HknWbV7nR7gxrE4Yb5NzrGGHB6hfTrXkmveOtL8S/sxaN8HtHsr+fxvIttpsmlfZHV4XikBZ2JGMYXrnvVSVpNIUdUrn1x4u8TaZ4Y8IX/ifUrhVsLO3a4Zsj5hjgD3JwB9ap/CrxHqni3wNpviPV9GGjT38XnJaed5pSMn5Cx2ryVwcY4zXkHxJgn8ceOvCfwVt5TJpulW8Go+JpE5GyIDy4Sf9ojOPQivoK3EUcSww7FRAFVVwAAOgwOlHdiu9ETUUDpRQMKKKKACiiigArwv9sj/AJAHw7/7H7TP/QZq90rwv9sj/kAfDv8A7H7TP/QZqAPdB0ooHSigDyj9r3/k3Dxj/wBesf8A6Pjr1DTf+Qdbf9ck/kK8v/a9/wCTcPGP/XrH/wCj469Q03/kHW3/AFyT+QoAnooooAKKKKACiiigAooooAKKKKACiiigAooooAKKKKACiiigAooooAKKKKACiiigAooooAKKKKACiiigAooooAKKKKACiiigAooooAKKKKACiiigAooooAKDRQelAHzx+3J4luLfwLpXgLSWJ1bxXfx2qKD/AMsgy7vzYoPoTWT4a+E/7R/h3w9aaHo3xb0Sz060hEVvbrpcTBFHbJiJP1Jr1HxF8I7XX/jVo/xI1TW5p10eDy7PTDAPKRsN8+7Oc7mz07D0r0zFKKsvUG9fJHyB+zD/AG18JPj3rnwp8UXcE41mJb23niGyOSYLuyoIGMgsMeq4r69+XmvL/iz8HLTx1448NeMbfXZ9F1bQZA0ckVuJPOUOGCtkjjOf++jVrW/hadS+NmlfEr/hJr6D+z7byP7LVMwy/K43E7uvz+n8IpptpXBrVtHpAooHAHeigAooooAKKKKACg9KKKAOH+KnxO8OfDdtG/4SJbwR6vdfZYZYYgyI/HLkkbRzn8DU3xD8HeCvEXhbVI/EejaXJbTQvLNcSQoHQhf9YHxkMAPvZ7VY+KPgHw/8RvCk3hzxFAz2zkPHJGcSQuOjoex/nXjr/s5+LLzTIvDWsfGrxDe+F4yF+wCAI7xj+AvuORjjnI9qlq6aGtGmP/YLv9SvPhJqFpdTy3Gn2OrzQadJIc5i2qcA+gJP5mvZfiB4g0fwX4R1XxZqkaLBYW7SuVUb5MfdQH1JIA+tWfBHhbRfBvhmz8O+H7NbTT7RNsaDkk92Y92J5JrlPjD8Pbz4iXfh7T7rUoYfDllfreanZFWL3uz7keRwFz1qp6vQmGm54fqreKfAX7Nuv/ES4lkt/Gnja+imubn+O0imbEaL3XbGePQn2p/i/wALx/BG++HXijwlrGrtc6rqcFhrkc968seoiUAtIykkbs5xjHUfWvon4meCNK8eeBb/AMJ6mWitrpAEkjHzQupyjL9CBXmuhfBbxZea/wCG5/iD49j8Q6V4YcSaZZw2AgLyKAEeZsksRgevTr1oT977vu7A/h+/7z3NDlAfalpF4FLQMKKKKACiiigArwv9sj/kAfDv/sftM/8AQZq90rwv9sj/AJAHw7/7H7TP/QZqAPdB0ooHSigDyj9r3/k3Dxj/ANesf/o+OvUNN/5B1t/1yT+Qry/9r3/k3Dxj/wBesf8A6Pjr1DTf+Qdbf9ck/kKAJ6KKKACiiigAooooAKKKKACiiigAooooAKKKKACiiigAooooAKKKKACiiigAooooAKKKKACiiigAooooAKKKKACiiigAooooAKKKKACiiigAooooAKKKKACiiigAJoJrxT9rH4m+KPhp4f0G68KQ2Et3qWofZWF3GWXG0kYwRg571zQ1j9rtFEv/AAi/guUDnZ568/8AkQUrg9D6Qorx39n/AOMV5491LV/C3ijQxoPizRmxd2iklHXOCy5ORg9snqDk17FTsAUUUUAFFFFABRRRQAUUUHpQAZoyK89+PHxOsfhb4NGtT2jX17cTC3sLNDgzynoM9h3NeYXni39qLTdGbxdeeE/B8unpF9ok0iOST7UkeMnv97HbJ+nalcLH0jSZFeaeEPi/ofiP4K3XxMhhkgtrK2mku7Vz80csa5aPPfJxg99wrydvin8ZtG8Baf8AGDWo/D914TvZo3l0aCFluLe2kbajrKercjg5HP5PrYFqtD6jyMcUA+nSuJ+J3j6w8G/DK88YuRKotw1nH3nlkH7pAPckfrV34TnxTJ4B0q58aXKT69cQia7EcIiWIt8wjCj+6CAT6ihdfIOiOqFFFFABRRRQAUUUUAFeF/tkf8gD4d/9j9pn/oM1e6V4X+2R/wAgD4d/9j9pn/oM1AHug6UUDpRQB5R+17/ybh4x/wCvWP8A9Hx16hpv/IOtv+uSfyFeX/te/wDJuHjH/r1j/wDR8deoab/yDrb/AK5J/IUAT0UUUAFFFFABRRRQAUUUUAFFFFABRRRQAUUUUAFFFFABRRRQAUUUUAFFFFABRRRQAUUUUAFFFFABRRRQAUUUUAFFFFABRRRQAUUUUAFFFFABRRRQAUUUUAFFFFAHy/8A8FCJvs/hTwbcbGk8rWw+xerYQnA9zV6X9qG4itSx+DfjwBV6valV6dzt4FVP+CgDrH4d8ESSMFRdeUsxOABt5Ne4L8QPh+IBu8a+GsBRn/iZw+n+9SWz9f0RUntp0/Vngv7JN7p3jj4q+MPidfanYQa9qA8kaHEX82zhBAy+5RuJCqMrkdc4PFeu614L8cXfxs0rxdZ+M3tvC9tb+Xc6IHk2zvtcbsD5erKef7teHeGNQ0nxV+3MmseAXjn02109xqt5aj9zM3llScjg5JQZ7kZr6fufFnhu18TQeGbjXbCLWp08yGwaZRNIuCchM5IwrflTW0WQ95K5tr0FLQOlFAwooooAKKKKACiiigDnvGPgvwz4ufT28R6RBqLadOLi0MjMPKk4+YYI9B1rkv2g/iho3w28E3E1zIs+sXkbQ6bYrzJPIeAcf3Rnk/h1p/7Q/wAVrD4UeCW1aWJbvU7pzDp1oTgSyY6seyjqfwHevJfgp4d8K3GvJ8Tvi38QPDmr+L7nEtvaS6pAYdNX+FVXdjcPbhfc81KSlddB35bPqb/wN+Euq2/7L2q+Edc/0TU/EqXNzIjf8u7yoBGGA9Nqkj3IrjL7S/it4k+DWlfA2b4d32m3MRhs7zXJ5kNktvE4IkUg5YkKBgV9U6LrGka1atdaLqllqVurlGltLhZUDAA4JUkZwRx71zHxt8cW/wAPPhzqfiRwsl1Gnl2MBP8Ar7huI0GOevJ9gac3q3btp6BG+mp5Zq0Fv49+NOm+EfOB8H/DuCO51SV3AjmvQv7tGPTCAZOemGFev+FfiH4G8T6lLpnh3xVpWp3kIO+C3uFZwB1IHcfSvnf4neFNU+Hf7H93HLPINc1q9gufEF0pIdnnkBkBPoMhPzq38cvDvh/wfF8H9U8FadaWOpLrNrbQS2iBHngdBv3EfeB4zn+9VLe3nb5snpp2/BH1OvSlpE+6KWkMKKKKACiiigArwv8AbI/5AHw7/wCx+0z/ANBmr3SvC/2yP+QB8O/+x+0z/wBBmoA90HSigdKKAPKP2vf+TcPGP/XrH/6Pjr1DTf8AkHW3/XJP5CvL/wBr3/k3Dxj/ANesf/o+OvUNN/5B1t/1yT+QoAnooooAKKKKACiiigAooooAKKKKACiiigAooooAKKKKACiiigAooooAKKKKACiiigAooooAKKKKACiiigAooooAKKKKACiiigAooooAKKKKACiiigAooooAKKKKAOR+Jvw48I/EjT7XT/F+mNf21pKZoUW4ki2uRjOUYE8etcCP2V/gfn/kUZv/AAaXX/xyvbKMj1oA5vwN4G8KeB9Oaw8K6HZaVC2N/kx/NIR0LMeWP1NVdR+G/hHUPiJZfEC60xn8R2UXk2919okARMMMbA2w8O3Ud667Ioo63ABwKKKKACiiigAooooAKKKKAOH+Jvwo8D/El7J/GWkyagbEMLcLdzQhN2M/6thnoOtcZ/wyv8Dv+hRm/wDBrdf/AByva8ijIpAct8Nvh/4V+HWiS6L4R05rCxlnNw8bXEkuZCoUnLsT0UcZxUfjXwDo/i7XvD+q6xNduNBuvtltaq4ELzD7ruuOSO3NdbkUm4eop9bi6GZ4m0HS/EmhXeh6zaR3en3cZimhccMp/kfftXnvgr4C+C/C/iCx1qO41vVZ9MUrpkWp37TxWIPH7pSMDgY74r1UEetKCKS01Q+lgHSiiimAUUUUAFFFFABXhf7ZH/IA+Hf/AGP2mf8AoM1e6V4X+2R/yAPh3/2P2mf+gzUAe6DpRQOlFAHlH7Xv/JuHjH/r1j/9Hx16hpv/ACDrb/rkn8hXl/7Xv/JuHjH/AK9Y/wD0fHXqGm/8g62/65J/IUAT0UUUAFFFFABRRRQAUUUUAFFFFABRRRQAUUUUAFFFFABRRRQAUUUUAFFFFABRRRQAUUUUAFFFFABRRRQAUUUUAFFFFABRRRQAUUUUAFFFFABRRRQAUUUUAFFFFAHn3x9+JVj8LfAM/iK4h+1XbutvY2obBmmYHA+gAJPsMd68h0L4X/Gn4k6ZD4i8cfFXU/C8t2olh0vSUMfkIeQG2svOMcc+5zVX9uAfaPiH8JbC5ybGbVz5qn7p/ewA5/AmvqdcdAMUo6rmBuzSPla28R/Ez4DfETRNA8aeIZ/GHg3WpfIgv5Yybi2fIHJ5PGQSCSCOnSvqK5vrO1RWurqC3VzhTLIFyfbPWpZY4ZCPMjRyp4LLnBrg/jJ8K9B+KNjpdnrl5qFsmm3X2qE2jqpZsYwdynj6U76BY79TkZFLTIUEcKRjooAFPoBBRRRQAUUUUAFB6UUUAea/tL+K73wX8FvEGu6ZdNa6hHCsVrKuMpI7BQRnuM5/CvKPCXw9/aG17wrpWtyfG+Sya/s4ro20liGaLegbaSOpGa7j9rzwX4w8e/Duz8O+ELOG5lfUI5boSzrGFjUHB+Y8/MRxXKa38I/jdZ+Hv7a0v406pNrtvFvXTkj8uyYqOI0XOMdhlamNldsb6JHojXXij4Y/AvWNT8VeIP8AhJ9a0u1uLgXhi2CQ8mNSvoDtBrwzUY/iB4Y+CGmfHaP4ia5ea5KYL69065l3WMkMrgCJYui4DDn8sV6x8EfGC/HP4J6rp3iWBINQ2zaTqqRjHzFMeYo7ZBzjsQa5Bvgz8WNT8Faf8K9e8R6APBFlMm+8tkk+3T26NuSMqRtBGBz7DrVNPmfyEmml8z0f40fESTwz8JotW0uMvrWtpFbaRbqfna4mA24/3ckn6V1Hwm8PX/hfwDpWj6tqd3qeoxQhry5uZ2ld5m5f5mJO0E4A9BXi9tqmi+KPi7qfjbVrmGDwH8NIDZWUj8xSXgXEkg9SnCjHfbjrXc+B/j14M8U+IbDQ1tda0ifU1LaXJqdkYIr8DvE2SD+lC8uv5dP8ybPS/T8z1qiheRRQUFFFFABRRRQAV4X+2R/yAPh3/wBj9pn/AKDNXuleF/tkf8gD4d/9j9pn/oM1AHug6UUDpRQB5R+17/ybh4x/69Y//R8deoab/wAg62/65J/IV5f+17/ybh4x/wCvWP8A9Hx16hpv/IOtv+uSfyFAE9FFFABRRXmvxM8b6tpfxC8I+BvD/wBgivdalkuLm6vQWjhtYsFwFBGXb7o570AelUV5t4a8aaz4i+MviDw3aGwt9D8ORRwXW8Fri7uZUDgpzhUUcHrkntXn3hj4mfFa9+I/xH8LahpNvHJo+mXN5oMIsyJJ8SFYGPPzhsdsZoA+iqK8j/Zb8c+LPHvgW/1Lxnb29vqlpqctm8UMBiCbAuQQSeQSc165QAUUUUAFFFFABRRRQAUUUUAFFFFABRRRQAUUUUAFFFFABRRRQAUUUUAFFFFABRRRQAUUUUAFFFFABRSNypHtXgPhv9oi3Wc2vibRXXa5X7RZNkHnqUY/yJ+lAHv9Fc74X8beFfEyj+xdatbmQjJi3bZB/wABbB/SuhzQAtFFFABRRRQAUUUUAeMftcfDnUfHvw+guvD6bvEGhXIvrAA4L4++g9yACPdRXP8Aw7/ak8C3GiRWnjqa68N+IbZBHe29zaybTIvBKkA4yexwa+hzXP674L8J69cfaNa8NaRqM3/PS5tEdvzIzSV1ddAetj5n8ceP9a+P3j/Q/CHwum1ix8PWF0LnU9ai322QOPlYYIwM4B5JPTivevip8S/DPwr0zSpvEY1GSK+n+yQG3jErFwM5Ysw/Pmuw0fSdN0ezFnpOn2thbL0it4ljUfgBTtT0vTtTSNNR0+0vFjbcguIVkCt6jI4NPS1g63ZZhcSRLIucMMjNPpFAVQoGAOgpaAQUUUUAFFFFABRRRQB4/wDtReJviF4N8MaZ4m8EKJrSyvA2sQC2WV3tzjkZBIAwQSOm7PasvWf2n/hZF4MfV9O1pr3UZIMwaWkD/aDKRwjDGBz1OcfWvcpEDoUZQVIwQRwRXO2vgPwZa6n/AGpbeFNEhvs7hcJYxhwfXOOtTbRofVM8u/Yy8E6t4V+G95quvWr2mpeIL99Qe3cYMUZHyAjsep/EV0/7R3je88H+AHg0INJ4l1qZdN0aJBlmuJONwH+yMn0zivTVGKydV8NaFqms6frGoaXbXWoaaxaynkXLQE9SvoaqVpego6anz38c/h/J4N/ZCHhnSUluWsJba51J0yWnPmBppD6jJJ9gB6VR+N+v+HvGEXwf0nwRqFnf6mdZtbiCKzkVntoEQbtwH3AOODj7vtX1HNbxzwPBPGkkTgq6MMhgeoIPWuc8MfDzwT4Y1OXUvD/hbSNMvJch5ra2VHIPUZA4HsKE9XfvcVrL8DqE+4M0tA6UUDQUUUUAFFFFABXhf7ZH/IA+Hf8A2P2mf+gzV7pXhf7ZH/IA+Hf/AGP2mf8AoM1AHug6UUDpRQB5R+17/wAm4eMf+vWP/wBHx16hpv8AyDrb/rkn8hXl/wC17/ybh4x/69Y//R8deoab/wAg62/65J/IUAT0UUUAFeRfGX4LR/EXx74Y8Vt4hl01tBcMIFtRJ52JFf724Y+7joa9dooA8j8N/BePRvj9q3xYXxDLM+oxuh0/7LtCblRc793P3fTvW7onw8n03XfFniU+IJ5/EOvp5EN68C4sYFB8qNE6EKTkk9TXf0UAcv8AC/wXp/gPwjDoNjNLdN5jz3N1L9+5mdtzyNjuT/SuooooAKKKKACiiigAooooAKKKKACiiigAooooAKKKKACiiigAooooAKKK8U/aY8YeI/Ctxoi6DqT2QuVmMu1VO7aUx1B9TQB7XRXxj/wt/wCI3/Qyzf8AfmP/AOJo/wCFv/Eb/oZZv+/Mf/xNAH2dRXxj/wALf+I3/Qyzf9+Y/wD4mj/hb/xG/wChlm/78x//ABNAH2dRXxj/AMLf+I3/AEMs3/fmP/4mj/hb/wARv+hlm/78x/8AxNAH2dRXxj/wt/4jf9DLN/35j/8AiaP+Fv8AxG/6GWb/AL8x/wDxNAH2aehr8/L3/j8n6j943867X/hb3xEPB8SzY/65J/8AE1wzsZHZ25ZiST6mgBYpJIpBJE7RuDkMpwQa7/wj8YPG3h0JH/aP9o2q8eTeDfx7N94fnXn1FAH1F4T/AGgvDeoKsOvWk+kzk43qDLFn6gbh+VesaLrOla1bfadJ1K1vouMvBKHA+uOlfAtWtL1LUNLulu9MvbizuF6SQSFG/MUAff8ARXyp4M+O3jLT3itdShj1yIEDDLtmI9Ay9T9Qa+jfBXiGbxHpQvZtD1HSScfu7xApb6dyPwFAG9RRRQAUUUUAFFFFABRRRQAUUUUAFFFFABRRRQAUUUUAFFFFABRRRQAUUUUAFFFFABRRRQAV4X+2R/yAPh3/ANj9pn/oM1e6V4X+2R/yAPh3/wBj9pn/AKDNQB7oOlFA6UUAeUfte/8AJuHjH/r1j/8AR8deoab/AMg62/65J/IV5f8Ate/8m4eMf+vWP/0fHXqGm/8AIOtv+uSfyFAE9FFFABRRRQAUUUUAFFFFABRRRQAUUUUAFFFFABRRRQAUUUUAFFFFABRRRQAUUUUAFFFFABXP+LvBvhvxW9u3iDTEvTbBhDukddu7GfukegroKKAOB/4U78Of+hai/wC/8v8A8VR/wp34c/8AQtRf9/5f/iq76igDgf8AhTvw5/6FqL/v/L/8VR/wp34c/wDQtRf9/wCX/wCKrvqKAOB/4U78Of8AoWov+/8AL/8AFUf8Kd+HP/QtRf8Af+X/AOKrvqKAOB/4U78Of+hai/7/AMv/AMVR/wAKd+HP/QtRf9/5f/iq76igDgf+FO/Dn/oWov8Av/L/APFV8cXSql1KqjChyB9M1+gp6Gvg/S/Duu+INVlt9F0m7vnMjZMMZKrz3boPxNAGLSmvbvCP7PWuXflz+ItSg06MnmCEebLj3P3R+Zr2Lwj8KfBPhsrJa6Sl1cD/AJb3f71s+ozwPwFAHyz4T+Hni/xO4/srRbgxH/lvMPLiA/3m6/hmvX/CP7OkCrHP4o1l5G6tbWS4X6F25P4AV78iKihVAVQMAAYAp1AHPeFvBfhfwygXRtFtbZ8cy7d0h/4EcmuhoooAKKKKACiuV+K/iLWfCvga/wBc8P8Ahy58R6jb7PK0+3R2ebLgHARWPAJPAPSrfgTWdR13wbpWsato8+j393brLPYzKwe3c9UYMAQR7gUX3A36K85+FPjnxV4q8Q+JNP8AEHgbUPDtrpdx5VldXEcqrfJuYb0LoAR8oPBP3qTx7468VaD8SPDfhzSfA1/rOlaoQL3VYY5Wisfmx8xVCo455Io7eYd/I9HooHSigAooooAKKKKACiiigAooooAKKKKACiiigAooooAKKKKACiiigArwv9sj/kAfDv8A7H7TP/QZq90rwv8AbI/5AHw7/wCx+0z/ANBmoA90HSigdKKAPKP2vf8Ak3Dxj/16x/8Ao+OvUNN/5B1t/wBck/kK8v8A2vf+TcPGP/XrH/6Pjr1DTf8AkHW3/XJP5CgCeiiigAooryb9p/4raj8I/BWn6/pulWupS3WpLZmKd2UAGOR8gr3+QfnQB6zRXyXZ/tF/G+8tIbu1+Cck9vNGskUiRzlXUjIIOOhBqQftWeMPDtzAfiF8JNQ0iylcL9ojaRMeuBIuGPfG4UAfWFFZPhHxFpPivw3Y+IdDulutPvohLDIOMjuCOxByCPatagAooooAKKK8b+Ivxh1Lwv8AtAeFPhrBo9pcWmuQRyyXbuwkj3PIuABwf9WOvrQB7JRRRQAUUUUAFFFZviTXNL8OaJdazrV9DZWFrGZJppWwqgf19qANKivGf2c/jVL8XdY8ViLSobLTNKnjWxbJMssb78M+eAflBwOme/WvX9RvLbT7Ce+vZkgtreNpJZXOFRQMkk/SgCeivmQ/tHeOvF+p3qfCT4XT6/pllIVe/uXZVkA/uqMAE9cZJ9hXZ/Av49WPxB1288J65oc/hjxVZ5MlhO5YSBfvFSQDkd1I6c80Ae0UVznxH8Z6L4B8IXvifxBceVZWqj5V5eRzwqKO7E/49q+f7b9ob4vaxpzeKPDvwWmuPC6AuJZJnMsiDqy4A7eit+NAH1HRXnfwM+LWgfFfw3JqWlRyWd7asI76xlIMkDHpz/Ep7Gue+OPxb1zwx4u0b4f+A9Bttd8X6vEZ447hyILeLJG58EE52seowBnuKAPZaK8K+Gvxi8XR/E+L4Y/Ffw7p+j+ILy3M+nXOnSM1vcgAnbglsHCtznquMDivUviR4t0/wP4H1XxTqjAW9hbtIE3YMj9FQe7NgfjQB0dFcJ8CNe8XeKfhtp3iPxpaWFnqGoqbiK3s42RY4G/1edzMdxHzde4Fd3QAUUUUAFFFFABRRRQAVDaWttaQrDa28UESjCpGgVR+AqaigAooooAKKKKACiiigAooooAKTA9KGbbySAK8u8Y/tAfCfwpqb6bq3iy2a6jbbJHaxvPsPoSgIB/GkFj1HHtRgegrjfh78UvAfj4MPCviO0v5UGXgyUmUeuxsN+ldnTsACiiigAooooAKKKKACiiigAoqvqF7a6fZS3l9cw21tCpeSWVwiIo6kk8CvNYP2g/g9Nqo0xPHGneeX2BiHEef98jb+tK+oHqVFQR3dvJaLeRzxPbsnmCVXBQrjO4HpjHevOtK+O/wt1TxMnh6z8UwNeSTeTE7ROsMkn91ZSNhP40+tg6XPTKKr6he21hYT315MkNtBG0ksjHAVQMkn8BWX4H8U6T4y8OW3iHQppZ9NutxglkgaIuASCcMAcZB5xQBuUUDpRQAUUUUAFFFFABXhf7ZH/IA+Hf/AGP2mf8AoM1e6V4X+2R/yAPh3/2P2mf+gzUAe6DpRQOlFAHlH7Xv/JuHjH/r1j/9Hx16hpv/ACDrb/rkn8hXl/7Xv/JuHjH/AK9Y/wD0fHXqGm/8g62/65J/IUAT0UUUAFfMP/BR3/kj+hf9h+P/ANJ5q+nq+Yf+Cjv/ACR/Q/8AsPx/+k81AHu/wk/5JX4T/wCwLZ/+iUrmP2pP7Db4C+LP7e8v7MLJvK34z5//ACy25/i3YrwfwZ8G/wBoa/8AB+jX2l/GdrOwuLCCW2t/ttwPKjaMFUwFxwCB+FaS/ss+O/FN9A/xN+K93q1pE4byIWklJ+hkICn3waANL9jXVdV8O/sra7r00PnJp7315ZRy5CuI4g2M/wB0spH51h6b+1L4+8WaBaW3gT4ejVvEeZJNQihilmhtog2E6YJZsE8nH1r37xr4f0rwr+z/AOIvD+i2q22n2Ph28ihjHOAIH6nuSckn1NeTf8E7dMtoPhBqWqLGv2m71V0kfHJVEQKM+nJoA7iH4xy+GvgbZ/ED4m6MdD1GcvGulRbvNkkDsqqFfBUkLuwScDv2rzex+MX7R3iey/4SPwn8IrIaC/zwC5l/eyp2I3SIzZ/2V/Os39tTOufHH4Y+ELxmOlzzLJKmflYyTqjZ/wCAqB+NfW1rDDb28dvDGscUaBERRgKAMACgDx74A/HSw+JGoXfhvWNJm8PeLNPB+06fOeH2nDFCcHIPVSMj35rxj9rXxLZ+EP2tPA/ia/jmlttN0qKeSOEZd8TXHAz3JxWh8bLaLw7+3J8PtU0tRBNqz26XYTjfukaJifXKkflVj9oHSLLXf22/hzp2oRrJbNp8MjowyGKTXDgH15UUAaF98Y/2i/7PbxbbfB22TwyFMyxSS7rnyeu4gOH6c58vFeyfAr4q6F8WPCB1rSY5bW5t3EN7ZynLwSEZHPdSOh9q75kXZt2jHcV8jfszxr4d/a/+JHhjTcx6YwncQr90FZUK8e29h+JoA9V8QfFfxXp/7RFh8Obfwj5+iXHleZqu2T5N6FjyBt4Ix1r2cdKTauc4GaWgAr5t8b/Bfx/8V/iVqE/j7xQ1l4GtL1v7O0u0ceZNGOjED5Vz/ebLewr6SpCOKAPkf/gnvbw2mt/Ea0t12xQXkMaD0VWmAH5CvQf27PEcmg/s/wB9bwuUk1i8h0/IPO07pG/NYiPxrgv2Av8AkZ/ib/2EY/8A0Oat3/gotbyTfBTSpkUlIdfhL47AwTgH88D8aAPVP2cPDtv4Z+CXhXToI1R20+O4nKjG+SQb2J/E/lXhX7XER8F/tB/Df4g6cohuLqcW1yV48wRuqnd9Ulx+FfSvwtuIrr4aeGriFg0b6VbEEf8AXNa+b/2/yLjxB8MrCMgzvqMpVe/LQAfrQAv7dV1Nr3jb4b/D1ZitnqN751yin726RIkP4AyfnX1Tp9lb2Gn29haxrHb28SxRIowFVQABj8K+T/2tR9m/ab+E17MQsO+FMnplbkZ/9CFfXIoA+RvBQHgX9vbXNBslWHT/ABBbtI8S8LueMTAgf74b8zWr4lmg8Kft7adrXiG4itNO1jRvKsriZtsav5fl7cngEspGP9setZXiBftv/BRXTVtyGNtaIZcdsWpJ/mK+j/iN8PfCPxC0qPTfFmjxX8UTboXJKSRH1V15H9aAPB/i3eWvib9s74caXoMkd3daNDJPqEkDbxCvzNtYjoQF6H++PWtH43zSfFn436F8HrGQvoeksuq+JGXodvKQkj1BA+r57V2N14b+HP7PXw71/wAWaFoqW8kVt80kkpkmuHJxHHvYkgFyOBx3rzjwLqVx8F/gDrHxa8TW5vfFniq5W7McxwWeUkwxk9QoGXI96APqS3jSGFIY0VI0UKiqMAADAAqSvlTWPHf7Q3gHwpp/xK8WvoGqeH52ikvdLgh2TWsUmNvzAdfmA6nB619N+G9Ws9e8P6frenvvtL+3S4hb1V1BH86ANCiiigAooooAKKKKACiiigAooooAKKKKACiiigAooooA8C/bR8cav4f8IaR4S8OTvb6v4qvBZJMhw0cWVD475JdR9Ca6v4UfA/wF4G8PW9mmg2Go6j5Y+1X93Asskz/xH5gcDPQCvLf24opNO8YfC7xZcIx0zTtZC3L44Q+ZE4z9RG35V9PW00dxDHNC6vHIoZGU5BB6GiPwt+YS+JLyPmb9qj4U6b4Y0H/havw8tU0DxBoUq3E32FfLSePcAxKjjIzn3GQa9S074p2I+AFt8U7qzluYf7OS5uLe2xuLg7XVcnHDZqv+1frNnovwD8USXjqDdWhtIVP8UknyqB+p/Cm/soaPcaR+z14Tsb5MSvatcFW7LLI8i/8Ajrikr8skvIJWvF+p2Xwz8W2vjrwRpfiuxtZ7W21CMyRwzEb0AYrg447V0tNRVVQqgADoBTqYkFFFFAwooooAKD0ooNAHk37Svw98UfEvw5pXh3QtTtLLTvtyy6ss0jKZoR/Cu1Tk9Tg4HAq14y+FvwutfhlqGlXvhnSLLSbSycmZYFWSEKpO/f8Ae3DrknrXoWsalY6RptxqWp3UNpZ20ZkmmlYKqKOpJNfL+t6z4q/aa1yTw/4W+1aJ8NLScLf6o6lJNRIOdiA9vbt1bsKlptOMRp2ak+hX+Bl94mvf2JvFqW8txK1rHfwaa7ZLm3CAnH0zIBWf49HhX/hgvw/9nFn9qMdqLTYF8z7Z5g8zbjnd9/Ptmvqzwp4c0fw14Ys/Dmk2cdvp1pCIY4gOCMc59SeSfXNcFJ8G/hB4W1Wfxw/hyzs3st140kkrmCAqCxkEZOxcYzwOO1ObV3fbT8BQuku+v4/5HLfHHVNX17SfCXwf0yWSPW/E0MLarID81vZoAZ2P+8QV/Ovb/D+lWeh6JZaPp8IhtLKBIIYx/CigAfyr5f0rxZfaF4I8X/tF6nYCbVddmWy8O28wOILXfsiz9SNx9ce9b8/jH4sfDXVvBepePPEWna9o/ia7jsrq3isVgfT5pBldjL94DnOfQ/WmtdOrf59BbW8l+W7PpEUUinIBpaBhRRRQAUUUUAFeF/tkf8gD4d/9j9pn/oM1e6V4X+2R/wAgD4d/9j9pn/oM1AHug6UUDpRQB5R+17/ybh4x/wCvWP8A9Hx16hpv/IOtv+uSfyFeX/te/wDJuHjH/r1j/wDR8deoab/yDrb/AK5J/IUAT0UUUAFfMP8AwUbGfhBoeP8AoPx/+iJq+nqq6jp2n6lEsOo2NreRq25UniWRQfUAjrQBhfCT/klnhP8A7Atn/wCiUrp6bDHHDEkMMaxxooVUUYCgdAB2FOoA5T4xf8kk8Yf9gK9/9EPXj3/BPcEfAmbg/wDIXn/9BSvomaKOaF4Zo0kjdSro4yrA8EEHqKh06wsdNg+z6fZW9nDkt5cEQRcnqcDjNAHz1+2x8Pde17TNC8d+EbeS41nw1OZGhiXc7xblcMB3Ksucdwx9Ks+EP2svhnd+F0uvEVze6Rq8UYFzYvau7NIByEKjBGemcV9C4HpXPah4G8F6hf8A2++8I6FdXec+dLp8TOT65K5oA+Xvhbba98dP2lYPizNpVxp3hTQsLp5uFwZSgbYo9TuYuccDpVD9r+/1vSP2q/BeseHrCS/1Gw0mK5it4xlpQk87Mo/4CGr7NtreC2hSC3hjhiQYVI1Cqo9AB0qGbTdOmvo7+awtZLuIbY53iUyIOeAxGR1P50AeC337Wnwwh8ItqVvJqEmsbCF0k2zLKJcfdZvu4z3z+FZf7GfgnxCdV8SfFrxfaSWmp+JJGNrDIMMInfezkHkZO0D2HvXvL+CvBz6t/az+FNDbUM7vtJsIjJn13bc5963gqgYAwKAPJdc+Nun6X8eLL4TvoV3Ld3flYvhMojXehYZXGe1etjpVOTSdLk1FdSk02ze9XG24aBTKPo2M1coAKD0oooA+S/2BFI8TfE3I/wCYjH/6HNXvH7QHgp/iD8I9e8LwbPtdxCJLQt2mjYOnPbJXb9Ca7Gw0vTdPeV7DT7S0aU5kMEKoXPqcDnrVs0AfJ37Pn7QXh7wX4Lg8AfE77boGseH0NqrS27sJUU/KPlBIYDj0IAOaytBuLr9oz9pHS/FVlpt1B4J8LbTHLcJjz3VtwHplmxx2VRmvqvXvCHhTX5Vm1zw3pGpyr92S6s45WH4sCa09PsLHTrRLTT7O3tLdBhIoIwiL9AOKAPBv22Ph/q/ivwTpfibw1byT654ZujdRJEMu0TbS+0dyCiNj0Bqp4X/az+HMvglL7xBNe2GuwQhbjTvszM8koHOxgNuCfUjHcV9F7R6Vz954G8F3mpDUrvwjoU97u3efJp8TOT6klck0AfPP7KGga540+K3iT46eItOksYdSLw6TDIDnY2BuBPVQihc9yTX1PTY40jRY40VEUYCqMACnUAfNfxZZvjB+0FonwvtgJvDfhhhqviFg3yySYwkJ9eoGP9tv7taX7d/h+91T4Fedplu8o0q/huZY416QgMhOPQbgfpmvZPDPg7wz4a1HU9R0PSILO81WXzr6Zcl53yTliSe7H8625oYpoWhmjSSNwVZGGQwPUEdxQB8vftD/ABc8E+KP2bjpWg6xaX+r67DbQ2+nQNumR96FlZRyu3BH1xXu/wAGdEu/Dfwo8L6Hfgrd2emQxzKf4X2jK/gTj8Kr6F8J/hvoevnXtJ8GaRaaluLCdIBlD6qDwv4AV2tABRRRQAUUUUAFFFFABRRRQAUUUUAFFFFABRRRQAUUUUAcz8TfBOi/EHwde+F9ehL2l0owynDxODlXU9iD/Ud68I0Xw5+0p8LrJfD/AIYm0LxpocHyWTXrFJ4I+y8svAGOMn2xX07RSSswufM0Xwf+J/xU8SWGr/GvWLC20WxkEsOgaaTsdv8AbPT2JyxxwMV7l8QLPxIvgLULTwJJa2euLbhNOaRVEUbAgDIIIxjPaunopvVWBb3Oa+GsXiuDwTpkfje4t7jxCIj9ulgChGfccY2gDpjoK6WiihiSsFFFFAwooooAKD0NFFAHhf7W/gP4i/EbQNM8P+C3sU0/zml1Fbi6MXmkY2LwOR1P1xXN+H9M/am8P6Ja6No+k/DmzsLSIRW8MRYKij8fxz3PNfTFFCVh3OL+EbfEZvDs/wDwsyPR01f7U3lDTCTF5O1cZz/Fnd+GK5n9ovRvFfjDTtH8CaBaXCaXrN4q65qSFQLa0U7mXk5JbGOAf1r1rApMCk9WhI8y+N/w2HjH4NT+CtCMNlLbJC2nKeEVoSCin0BAx+Nea3fh/wCKXxV1jwXo/jDwWvhfSvDV5He6hePeJL9tliACiJV5Cnk8+vXivpjFGKfW/wAw6CLwAKWiigAooooAKKKKACvC/wBsj/kAfDv/ALH7TP8A0GavdK8L/bI/5AHw7/7H7TP/AEGagD3QdKKB0ooA8o/a9/5Nw8Y/9esf/o+OvUNN/wCQdbf9ck/kK8v/AGvf+TcPGP8A16x/+j469Q03/kHW3/XJP5CgCeiiigAooooAKKKKACiiigAooooAKKKKACiiigAooooAKKKKACiiigAooooAKKKKACiiigAooooAKKKKACiiigAooooAKKKKACiiigAooooAKKKKACiiigAooooAKKKKACiiigAooooAKKKKACiiigAooooAKKKKACiiigAooooAKKKKACiiigAooooAK8L/AGyP+QB8O/8AsftM/wDQZq90rwv9sj/kAfDv/sftM/8AQZqAPdB0ooHSigDyj9r3/k3Dxj/16x/+j469Q03/AJB1t/1yT+Qry/8Aa9/5Nw8Y/wDXrH/6Pjr1DTf+Qdbf9ck/kKAJ6KKKACiiigAooooAKKKKACiiigAooooAKKKKACiiigAooooAKKKKACiiigAooooAKKKKACiiigAooooAKKKKACiiigAooooAKKKKACiiigAooooAKKKKACiiigANFcr8V/Cd1428DX/huz1y40Oa72bb6BSzxbXDcAMvXGOtXPAWg3Hhnwbpfh+41OXVZrG2WFryZcPOR/ERk8/iaXcOxvUma86+FHw31HwR4h8SareeL77XU1q486O3uIyq2g3Mdqku2R82OAOlHj34a6h4n+JPhvxdb+ML7S7fRSpk02KNjHd4ct8xDgDg4+6afYO56NRQOlFABRRRQAUUUUAFFFFABRRRQAUUUUAFFFFABRRRQAUUUUAFFFFABXhf7ZH/ACAPh3/2P2mf+gzV7pXhf7ZH/IA+Hf8A2P2mf+gzUAe6DpRQOlFAHlH7Xv8Aybh4x/69Y/8A0fHXqGm/8g62/wCuSfyFeX/te/8AJuHjH/r1j/8AR8deoab/AMg62/65J/IUAT0UUUAFFFFABRRRQAUUUUAFFFFABRRRQAUUUUAFFFFABRRRQAUUUUAFFFFABRRRQAUUUUAFFFFABRRRQAUUUUAFFFFABRRRQAUUUUAFFFFABRRRQAUUUUAFFFFABRXnPxs1r4paPDpjfDPwzp2uSStIL0XcmzylG3Zj51znLflXl83jr9quGJ5Zvhl4ZjjRSzO10AFA6knzuKVx2Ppaivnf9lv40eO/in4m1i01zQtLt9L06LabuxV9pm3ABNxYg5GTxX0QDmnYlMKKKKBhRRRQAUUUUAFFFB6UAFFch8XPHukfDjwReeJ9YDSRw4SGBPvzynhUH1P5DNeL3vxY+Pul+HE8dat8M9HHhjaJ5bSG4f7bFb9d7ZPHHP3fqBSTA+l6KwPh74q0nxr4Q0/xNosvmWV9EJEz95T0ZT7g5B+lbk7rHE0jsFVRkk9AKb03Ba7D6K+cbD4yfFD4i6xqH/CofBelXGg2EzQ/2nq87Itw6/3ApGP16jJHSul+DXxi1bX/ABrffDzx/wCHE8OeLrSLz0jjk3Q3Ufcpkk5xz1ORn0NCuweh7TRXhfiH4ifEfxL8Ude8G/C+w0BIfDkS/wBo3ur+YyyTMMrEgQjHQjJ9D0rr/gN8RJPiJ4Ll1K/09dN1awu5LHUrZWysc0Z5wT2P/wBahaq4PR2PRc0V5f8AC7x5rXjn4ieLPsMdkPB2izjT7W4VCZbu6HMrBs42L0wBzkHNeoULa4dbBRRRQAV4X+2R/wAgD4d/9j9pn/oM1e6V4X+2R/yAPh3/ANj9pn/oM1AHug6UUDpRQB5R+17/AMm4eMf+vWP/ANHx16hpv/IOtv8Arkn8hXl/7Xv/ACbh4x/69Y//AEfHXqGm/wDIOtv+uSfyFAE9FFFABRRRQAUUUUAFFFFABRRRQAUUUUAFFFFABRRRQAUUUUAFFFFABRRRQAUUUUAFFFFABRRRQAUUUUAFFFFABRRRQAUUUUAFFFFABRRRQAUUUUAFFFFABRRRQA1sZr5i/aM8c658QfF8PwL+G82bm5bbr+oLkpbQj7yFh0GPvevC9zXYftTfFubwPo9t4W8M/wCkeMNe/c2US4zbox2mVvTnhfcE9Aasfs3/AA/8PfDLwq0l/rGn3fiXU8TareNcqzM552Ak52g5+pyaSXNq9kNvl23O8+F3gbRPh74MsvDWhw7YLdf3kpGHnkP3pG9yfy6Vg/DHw98TNJ8c+KtQ8Y+KLXVNCvZ92jWkTszWqb2OGBjXHylRwW6V3ltqWn3EnlWt9azvgnbHKrHHrgGq+k+I9A1bULzTtL1vTb68sW23cFvcpJJA2SMOqnKnII59Kd3e5NtDVHSiiigYUUUUAFFFFABRRQelAHzR+2vm/wDEHwu8PSE/Zr7Xw0q9m2mNRn/vs19E6vZw3mi3VjNGrQzW7xMp6FSpBFfPv7cVnc2el+CvG0MTSQ+HtbSW5KjO2NivP5oB+Ir2LxP458Pab8NLrxp/alq+kixNxDcLICsoK/KFPck4AHXNQ/4TXqNfHH0/U8h/YIvJD8Lda0pmJi0/X7iKH/ZUqhx+efzr6D1Kzg1CwnsbpN8E8bRSrkjcrDBGRyODXhP7D2lTaT8Epta1CM239r6lcagDJxiIhVBPt8hOfQ17PpPibw7rGlzappGuabqFjAWE1za3SSxIVGTuZSQMDmtJ+fZEx627lHwl4a8LfDnwk2maLbxaVo9p5k7B5iVTPzMxZiTj618+fDmZvi9+1lP8SNFt5Y/DHhmzNjBeFCFvJSrrx7fvHPsAueoqhqOuaz+0p4sutLt9YHhz4Y6bceXPKZRHNqjKegyehH4AHnJ4r6U8E6f4S8M6LZ+HPDDadBaW6bIbeCVST3JODkk8knrSje/M/kEusUeIvN4k+Dvxl8a603gnX/Eug+LGjurabRbb7RJFcID+7kXI2gl2+b6deQMHTP8AhK/hf8FNTju7MWnjr4g63KbCwjfe1u85HXHdFJJ9CQPWvq1uhJxjvXgfw63/ABR+N2sfEeVTJ4e8MmTS9ABOVlnH+unHt2B9x6VKX2fL8CuvN/VzuPh4vgj4V+E9F8BXPifRbS+t4FDx3F5HFNcSt8zvtYgncxJ+mK9FVlYBlYMCMgjoRXyF8GfCfhv4gfDj4p+KvG2mWt7rs2r3yS3NwmZbQRxKyBCeU2knp6Adq9h/ZA1XU9Y+AHh661WaWedBLCkkhyzRpIypyevAA/Cr3u/R/eRbl0PXqKKKRQV4X+2R/wAgD4d/9j9pn/oM1e6V4X+2R/yAPh3/ANj9pn/oM1AHug6UUDpRQB5R+17/AMm4eMf+vWP/ANHx16hpv/IOtv8Arkn8hXl/7Xv/ACbh4x/69Y//AEfHXqGm/wDIOtv+uSfyFAE9FFFABRRRQAUUUUAFFFFABRRRQAUUUUAFFFFABRRRQAUUUUAFFFFABRRRQAUUUUAFFFFABRRRQAUUUUAFFFFABRRRQAUUUUAFFFFABRRRQAUUUUAFFFFABSUtFAHmvxM+B/w8+I+vxa74s0u5ur6K3W2R47ySICNWZgMKQOrtzXK/8Mn/AAUP/Mv33/gzn/8Aiq90ooA8y+G3wL+HXw78QnXvCulXNrfmBoC8l5JKNjEEjDMR2Fbfgv4a+E/CHifXPEeh2E0Go65J5t/I9w7iRtzNwpOF5Y9K7KigVgFFFFAwooooAKKKKACg9KKKAKOu6Tp2uaRdaTq1nDe2N1GY54JV3K6nsRXjFr+yr8KIdVF41nqs9qr+YmnS37tbKfp1I9ia91ooAo/2ZZjSDpKW6RWXkfZxFGNqrHt27RjpxXH+GfhH4K8N+AtV8D6Tp9zBomq+Z9rhN3IzNvUK2HJ3DIA6Gu+opWA8MP7KHwVJ/wCRevh7f2nP/wDFVteBv2efhd4J8U2fibw9o11BqdkWMEj30sgXchQ/KzYPDGvWaKdwMrxTpMmueHNR0dL64sDe27wfabcjzIgwwWXOQDzxVL4d+EdL8D+DdO8L6NGVs7GLYrNjdI3VnbH8THJP1roqKAPGvFv7PfhvW/EGqalZ+IPEuh2utSeZrGm6bfeVa3zZ5Lrg9e+PU9K9T8N6Lp3h7QrPRNHs47Ows4hFBCnRFH+fzrSooW1gYUUUUAFeF/tkf8gD4d/9j9pn/oM1e6V4X+2R/wAgD4d/9j9pn/oM1AHug6UUDpRQB5R+17/ybh4x/wCvWP8A9Hx16hpv/IOtv+uSfyFeX/te/wDJuHjH/r1j/wDR8deoab/yDrb/AK5J/IUAT0UUUAFFFFABRRRQAUUUUAFFFFABRRRQAUUUUAFFFFABRRRQAUUUUAFFFFABRRRQAUUUUAFFFFABRRRQAUUUUAFFFFABRRRQAUUUUAFFFFABRRRQAUUUUAFFFFAHlH7S3xMu/hz4Us49Dt4rrxHrd0tjpcEnI3twXI77crx6sK818V6D+0P4D8Iv4+b4mx+ILjT4zd6no01mogMSjLhCBk4GTwF4H4Vb/aeRbr9ov4NWc43QfbZZMHpuDxkfqBX0H4mgiufDWp29wqtDJaSo6noVKEEGpbtBz66/gP7aj/Wpk/CzxhY+PPAGk+LLBTHFfwB2jJyYnBw6fgwIrpwQc47V83fsXWA8Q/sy3ug3U0sUF1cXtpvQ/MiuMErnuN1evfBn4e2Hwy8Gr4X03ULzULdJ3mEt1jflzyOABjitJq0nYmL0O1FFFFSMKKKKACiiigAooooApa5q2m6HpVxqusX0FjY26b5ridwiIPUk18p+Jf2h9R8XfG7wbofgaa8tPCz6wlvPetEUGpHcA6ruHCAEcdfm5xxX1J4s8O6P4q0G40LXrNbzTrnb50LMVDhWDAEgg4yBXzn+0Zpmn6P8bvgnpuk2VvY2cOolYoIIwiIPMj4AHAoj8cb9wl8EvRnvfxM8R/8ACIfD7XfE3liRtOsZJ0Q9GcD5QfYnFfNV9qPxV8NfBnS/jlJ8RdR1K5maC9vdEuEX7CbeVwBGqjlSAy8jFfUXjTQLXxR4R1Xw7eEiDUrSS2dgOV3qRuHuM5/CvnaT4U/GPWPAunfCLXLrw/D4Ps5Y0l1a3kY3U9tG25UEZ4B4H5CpV7/d/wAEeltT1b4y/ENfCnwmHiDT4zJqmqRxW+k24+/JcTgbAB3xnP4V0fwq0fWdD8BaTp/iLV7vV9XWAPe3VzIXdpW5YZPYE4A9BXi8d9o/i74yXfiLULqGHwJ8MYDbRSSH91Je7cO/vsAA+oGOtegeBvjt8PvF/iC30LTby+tru7Bay+22bwJdgdTEzcN/OqXl1/InVb9PzPUR0ooHIooGFFFFABRRRQAV4X+2R/yAPh3/ANj9pn/oM1e6V4X+2R/yAPh3/wBj9pn/AKDNQB7oOlFA6UUAeUfte/8AJuHjH/r1j/8AR8deoab/AMg62/65J/IV5f8Ate/8m4eMf+vWP/0fHXqGm/8AIOtv+uSfyFAE9FFFABRRRQAUUUUAFFFFABRRRQAUUUUAFFFFABRRRQAUUUUAFFFFABRRRQAUUUUAFFFFABRRRQAUUUUAFFFFABRRRQAUUUUAFFFFABRRRQAUUUUAFFFFABRRRQB86/tn6NqdofBvxM0u2kuR4T1NZryOMZbyGZCW+gKYP+9Vz4pftE/Ds/CfUbnw14kttQ1rUbJoLCxhy1ws0i7V3p1XaTk59OK96nijmiaKaNZI3G1lYZBHoRXLaZ8NvAGmax/bGn+DtEtr/duE8dmgZT6rx8p9xilbRxew72al1OL/AGdtBf4W/s9WP/CQxSW81tbTalfoFy8e7MhXH94LgEeoruPhh480D4jeF18R+G3uHsGmeENPF5bbl68fjXR3NvBc28lvcwxzQSqUeORQyup4IIPBHtVfRtJ0vRrP7Fo+m2enWoYsIbWBYo8nqdqgDJptttkpWVi9RQKKBhRRRQAUUUUAFFFFABXzT+1J/wAl/wDg1/2FG/8ARkdfS1Z+oaLo+o3tre6hpVjd3Vo262mnt1d4T6oxGVPA6UfaT7MHs13L6nIrzj9ojxzceCfh5PJpCtL4h1SRdP0aBF3NJcycKQO+3lvwx3r0ftWHrnhPQNa13Stc1PTkub/SXaSxldjiFj1YDOM+5FJq+gJ2Pnr42+AZvAv7Hp8O2AkuJbee2udXlQEtMzSBpnOOoyfyAqP49avoPiC2+Dlj4MvLO71E6zay2SWkis8duqDfkLyqjjP0r6fu7a3vLWW1ureOeCVSkkciBldT1BB4IrkvB/ws+H3hHWJdX8O+FdP0+/lBBnjQllBPIXJO0fTFNPXXvcXT+up2afdGetLQOBiigYUUUUAFFFFABXhf7ZH/ACAPh3/2P2mf+gzV7pXhf7ZH/IA+Hf8A2P2mf+gzUAe6DpRQOlFAHlH7Xv8Aybh4x/69Y/8A0fHXqGm/8g62/wCuSfyFeX/te/8AJuHjH/r1j/8AR8deoab/AMg62/65J/IUAT0UUUAFFFFABRRRQAUUUUAFFFFABRRRQAUUUUAFFFFABRRRQAUUUUAFFFFABRRRQAUUUUAFFFFABRRRQAUUUUAFFFFABRRRQAUUUUAFFFFABRRRQAUUUUAFFFFABTHkRCoZlBY4UE9a5v4n+M9L8A+D7vxNq8d1LbW5VRFbR75JHY7VUD3JAr5Ph8YfELxd+1B8OdV8XaXPoOl3VxJJpOlu5BSIKQXdeu5uOSPoKIrmlYHomz7XoqtqV7a6bp1xqF9MsFrbRNLNK3REUZJP0ArP8H+KPD/i/R11jw1qkGp2BkaMTw52ll6jn0pAbNFAopgFFFFABRRRQAUUUUAFFFFABRRRQAUUUUAFFFFABRRRQAUUUUAFeF/tkf8AIA+Hf/Y/aZ/6DNXuleF/tkf8gD4d/wDY/aZ/6DNQB7oOlFA6UUAeUfte/wDJuHjH/r1j/wDR8deoab/yDrb/AK5J/IV5f+17/wAm4eMf+vWP/wBHx16hpv8AyDrb/rkn8hQBPRRRQAUUUUAFFFFABRRRQAUUUUAFFFFABRRRQAUUUUAFFFFABRRRQAUUUUAFFFFABRRRQAUUUUAFFFFABRRRQAUUUUAFFFFABRRRQAUUUUAFFFFABRRRQAUUUUAQ3VvBcoI7iGOVQwYB1DAEHIPPcV83fHEf8Zg/Cb/cl/rX0sa+ePjNo2sXn7V3wv1S00m/uLC1WX7RdRW7tFDnP33Awv4mhfHH1/Rj+zL0/wAj33VdPtNV0y502/hE1pdRNDNGSQHRhgjI55BPSszwN4P8OeCNCXQ/C2mpp2nLI0ggWR3AZupy5J7etW/EuoT6T4c1HVLWykvprS1kmjto87pmVSQgwCcnAHQ1znwY8Zat458GJr2teFrzwzeNPJEbG6Dbwq4w3zKpwc+lJC6HbUUDpRTAKKKKACiiigAooooASlrnviLrt94Z8Faprum6PPrN3ZQGWKxhzvnI/hGATn8DUPwy8Rah4q8DaZ4g1XQ7jQ7y7jZ5bC4DeZAQxXB3Kp6DPQdaSA6eg15z8P8Ax/r3iT4ieJfDWoeC9Q0ix0hsWupTB/Lvfm2/JlAOnPBNHxS8f674R8TeGdK0rwbf69b6vdCG6urYOVsl3qu9tqNx8xPJHSn2DuejUU1D8tOoAKKKKACiiigAooooAK8L/bI/5AHw7/7H7TP/AEGavdK8L/bI/wCQB8O/+x+0z/0GagD3QdKKB0ooA8o/a9/5Nw8Y/wDXrH/6Pjr1DTf+Qdbf9ck/kK8v/a9/5Nw8Y/8AXrH/AOj469Q03/kHW3/XJP5CgCeiiigAooooAKKKKACiiigAooooAKKKKACiiigAooooAKKKKACiiigAooooAKKKKACiiigAooooAKKKKACiiigAooooAKKKKACiiigAooooAKKKKACiiigAooooAKTFYXjXxh4Z8F6fFqHinWbXSbSaUQxy3DEBnIJ2jHfAJ/CuT/4X18Hf+ig6L/38P+FAHpOO1GBmuL8JfFX4d+LNYXR/Dfi3TdTv3RpFggcliq9T07VpT+OfCMHjJPB02vWUfiCRQyWDPiVgRkYH05osB0dFHasLSfF/hrVvEWoeHdN1i1udW03/AI/LVGJeDt81AG7RXBa78Y/hhoOr3Okax400qyv7V/LnglkIaNvQ8UaP8ZvhXq97HZ6f480Oa4kIVIzchCx9BuxmgDvaKarBuVwR606gAooooATGRSbVpl1cQWtvJcXM0cMMal3d2CqqjqST0FcFF8bPhPNqY06Px9oTXJbaF+0gKT6bvu/rR1A9B2igqKjE0TQiZZFMZG4ODwR65rhNL+M/wt1TxMPDdh400yfVWk8pYVZsO+cbVcjYx9gTS8g8z0AUVBdXVva2kt1cyrDBCjPI7nAVQMkn2xWd4P8AE2i+LtBg13w9efbdOuN3kziJ0D4JBIDgEjIPOMUwNiiiigAooooAKKKKACvC/wBsj/kAfDv/ALH7TP8A0GavdK8L/bI/5AHw7/7H7TP/AEGagD3QdKKB0ooA8o/a9/5Nw8Y/9esf/o+OvUNN/wCQdbf9ck/kK8v/AGvf+TcPGP8A16x/+j469Q03/kHW3/XJP5CgCeiiigAooooAKKKKACiiigAooooAKKKKACiiigAooooAKKKKACiiigAooooAKKKKACiiigAooooAKKKKACiiigAooooAKKKKACiiigAooooAKKKKACiiigAooooA+af+Cg0aSfDjwwki7lbxFCrD1BikzXpVh8D/AISvZws3gHRSxjUk+SeuPrXmn/BQqITfDTw1EWKiTxBEhI6jMUnNFp+yT4XltopP+E48XqWRWwLpOMj/AHaUdn6/ogluvT9T2fwt8Mfh94V1ZdW8O+E9M02/VGRZ4I8OFbqM+9fI/wC0l4d8R6/+1VrU3hOZ49Z0fRINUthHne5iCEqvvgnjvjHevpL4NfBLSPhjrN5qmneI9d1N7qAQtHfzK6qN2cgADniuC0zn9v7VR/1LK5/KOqSvJfP8gv7r+X5o9L/Z8+Jln8T/AIf22sKVi1O3/wBH1O26GGcDn8D1H1x1Bryz4BAf8NefFr/dX/0YtZHxEtbr9nn45wfEHSYX/wCEI8TTeRrNvGPkt5jzuAH4uOP747itH9nK7tr/APau+Kd7ZzJPbXEKSxSIcq6s6kEH0IohrLm8mKS5YuPoYXw38H+GfGH7X/xQs/E+i2mq28H7yKO4XIVtyDI/CvXfGn7OHwm17RbiytvCtrpN0yHybuy3I8T44PXBGex61598Bv8Ak8v4rf7n/s6V9QswHWk0lCPoVd88vU+c/wBjXxVrqr4m+GHia6a71HwpcmGGZmJLQ7iuMnkgFePYivTPh/8AFjQfGvjnxL4Q0yx1OC+8OzNDdyXEaCKQhyh2EMSRlT1A4rxn9lphrP7SfxZ8R2Xz6c05gSVeVZvNOMfghNfUUVvFG7SJGiu/3mCgE/WndtJvsTazkl3JaKKKQzyH9p/wV4z8f+F9K8N+F54obGa/VtYLT+W7W4xwvr3OPYU/xX8F/hPb/DO80ifwvpVlZWtm7fbBEBPFtUnzDL94nvyea9S1K+tdOsZr6+njt7WBDJNLIwVUUDJJJ6Cvl7xX4n8T/tIa7P4M8Bm40vwBbTeXq+tspX7Zg58uMdwR0XvwTgcVNr3ih9m9kQfBHW/E19+xT4seO4uJ57CO+ttOnYkubdYweD143OB6Yx2rJ8dab4Ug/YR0HULSCxj1ARWkttPGFExuzIPMww5Lffz7D2r6p8H+FNF8K+ELPwto9mkWmWsPkrERneD94t6liST65rz6P4D/AAh8N6vJ4ubRFt0sXa98ua6c2luy/MZBGTtGMZ9Biqla7d+34Cjol8zC+Ouuazq/hzwp8KtJkdfEPiyKJb9x963tFUG4dvTPI/OvafDGjWPh3w/YaHpsQis7GBIIV9FUYGffjmvmTR/GE2l+GvGH7SGq6eLi71OQab4ZtZM/u7YPsj+m5huOOuD610SePviz4A1rwje/Ea+0TVdE8UXSWjx2dsYZdOlkAKDPRxzg59DQnf5/0kK34fpuz6MFFIvSloGFFFFABRRRQAV4X+2R/wAgD4d/9j9pn/oM1e6V4X+2R/yAPh3/ANj9pn/oM1AHug6UUDpRQB5R+17/AMm4eMf+vWP/ANHx16hpv/IOtv8Arkn8hXl/7Xv/ACbh4x/69Y//AEfHXqGm/wDIOtv+uSfyFAE9FFFABRRRQAUUUUAFFFFABRRRQAUUUUAFFFFABRRRQAUUUUAFFFFABRRRQAUUUUAFFFFABRRRQAUUUUAFFFFABRRRQAUUUUAFFFFABRRRQAUUUUAFFFFABRRRQB4l+1/8P/FnxC8E6Np/hCygu72y1ZLt0lnWJQixuM5YjPJHFYMOu/tbwxJGvgPwMVRQozdHsMf896+i6KSVgep4v8O9Y/aMuvF1nD448I+FLDQWLfap7K43SoNpxtHnN3x2NJY/D/xPF+1tf/EN7SIeH5tEFmk/nrvMoCcbM7scHn2r2mimtGmBz3xB8JaV438Iaj4Z1qESWd9CUJxkxt1V19GUgEe4rwX9kb4L+NPhd488S3XiKGBtPubYW9ncx3CuZgsmQSoOVyo79K+m6KI+67oHqrHypdeB/jv4R+O/jLxx4D8M6BqFtrcpWNtQu1H7v5TkKJFIOR3rS1u1/a18YWj6NdW3hPwraXC+XPd2kwaQIeGx8zkHHpj6ivpmijokx31ucB8DPhjpXwr8ExaBp0jXNxI/nXt24w08pGCcdgOgFV/hwfiufH/ij/hNEsl8MiZv7CMJi3mPzDjftO77mOtej0U763JtpYKKKKQzwj9r3wf8TPHfhrTfDfgW0imsJJTLqe+7SHzAuNiHcQSuck49BXM+FP8AhqDwtoFpoOg/DXwBZafaRiOGKO5OAB3J8/JJ6knkk5r6dooWlwetji/hFefEa+8Ozy/EzSNJ0vVhcssUWnSb4zDtXDE72+bO7v2HFct+0jp/inxVpGk/D/w7aXSW2vXaxaxqMa/JaWYOX5z95sYA78jvXrtJih62BabHlfxy+Gb+KfghL4J8NJDbS2SQPpsZwqZgI2ofTIGM15vqem/Ej4uat4I0PxB4CuvC+n+HL+K+1W9ubhWWeSJcBYQOSDz+fXivp2jFC0dwtpYReFFLRRQAUUUUAFFFFABXhf7ZH/IA+Hf/AGP2mf8AoM1e6V4X+2R/yAPh3/2P2mf+gzUAe6DpRQOlFAHlH7Xv/JuHjH/r1j/9Hx16hpv/ACDrb/rkn8hXl/7Xv/JuHjH/AK9Y/wD0fHXqGm/8g62/65J/IUAT0UUUAFFFFABRRRQAUUUUAFFFFABRRRQAUUUUAFFFFABRRRQAUUUUAFFFFABRRRQAUUUUAFFFFABRRRQAUUUUAFFFFABRRRQAUUUUAFFFFABRRRQAUUUUAFFFFABRRRQAUUUUAFFFFABRRRQAUUUUAFFFFABRRRQAUUUUAFFFFABRRRQAUUUUAFFFFABXhf7ZH/IA+Hf/AGP2mf8AoM1e6V4X+2R/yAPh3/2P2mf+gzUAe6DpRQOlFAHKfF7wd/wsD4cax4P/ALR/s3+0olj+0+T5vl4dWzs3Ln7uOo615YnwY+MiIqJ+0hqyqoAAGgpwB/22r36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P+FNfGb/o5LV//BCn/wAer32igDwL/hTXxm/6OS1f/wAEKf8Ax6j/AIU18Zv+jktX/wDBCn/x6vfaKAPAv+FNfGb/AKOS1f8A8EKf/HqqXn7P3xA1nU9Gm8VfHG916y0rU4NSS0n0RVVpIjxyJuDgsM843HivoiigBFGM0UtFAH//2Q=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5" descr="data:image/jpg;base64,/9j/4AAQSkZJRgABAQEAYABgAAD/2wBDAAUDBAQEAwUEBAQFBQUGBwwIBwcHBw8LCwkMEQ8SEhEPERETFhwXExQaFRERGCEYGh0dHx8fExciJCIeJBweHx7/2wBDAQUFBQcGBw4ICA4eFBEUHh4eHh4eHh4eHh4eHh4eHh4eHh4eHh4eHh4eHh4eHh4eHh4eHh4eHh4eHh4eHh4eHh7/wAARCAHdAl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r5n1S8/aG8Y/E/wAbaf8AD/x7oek6RoWopaJb39nEWXdEr8H7O5I5PJOaAPpi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m3/hD/ANsH/oq/g3/wCT/5Do/4Q/8AbB/6Kv4N/wDAJP8A5DoA+kqK+bf+EP8A2wf+ir+Df/AJP/kOj/hD/wBsH/oq/g3/AMAk/wDkOgD6Sor5t/4Q/wDbB/6Kv4N/8Ak/+Q6P+EP/AGwf+ir+Df8AwCT/AOQ6APpKivA/2V/F3xG1rxj8RPC/xF8QW2s3fhu4tLeN7e2iijVn8/eVKRoWB2L94du1e+UAFeP/AAK/5Kj8X/8AsYYP/SZK9grx/wCBX/JUfi//ANjDB/6TJQB7BRRRQAUUUUAFFFFABRRRQAUUUUAFFFFABRRRQAUUUUAFFFFABRUdykkkDxxTNC7KQsigEqfUAgj8653RtB8RWeqfar7x1qmpW2f+PSaytET/AL6SIN+tAHTUUCigAooooAKKKKACiiigAooooAKKKKACiiigAooooAKKKKACiiigAooooAKKKKACiimXE0VvBJPPIsUUal3djgKoGSSewxQA+iszw94g0LxFZteaDrFhqlsr7GltLhZUDehKkjNW9SvrLTbGa/1C7htLSBS8s0zhERR3JPAFALUsUVU0jUtP1fTodR0q+t76znG6Ke3kDxuM4yGHB5FW6ACiiigAoopu9N23cN2M4zzigB1FFFABRRWaviDQ215tAXV7E6ssfmtZCdfOCf3tmc45HNAGlRRRQAUUUUAFFFBNABRWZB4g0OfXZtBh1ixk1WBPMlslnUzIvHJTOQOR+dadABRRRQAUUUUAFFFFAHz1+zP/AMnAfHf/ALC1l/O6r6Fr56/Zn/5OA+O//YWsv53VfQtABXj/AMCv+So/F/8A7GGD/wBJkr2CvH/gV/yVH4v/APYwwf8ApMlAHsFFFFABRRRQAUUUUAFFFFABRRRQAUUUUAFFFFABRRRQAUUUUAFFFFABRRRQAUUUUAFFFFABRRRQAUUUUAFFFFABRRRQAUUUUAFFFFABRRRQAUUUUAFFFFABWH8Qf+RD8Qf9gy5/9FNW5WF8Qf8AkQ/EH/YMuf8A0U1RU+BlQ+JHwh+y34x1r4S32keI9YLf8IP4nneyuZcnbbTRtgOR2IBz7qT6V9j/ALRMiS/APxhLEyujaRKyspyCCvUGvGf2ZvAuk/Eb9kOTwvqygJcXlyYJ9oLW8oYbJF9wfzGR3rnvDfjvVrT4JfEH4N+OXaPxJ4d0ueO0aQkm5tlHGCeu0Ywe6kelXV2ceyFS+NS8z3L9k2ZIf2cPCUsrqka2cjMzHAUCWTOfasjWf2oPhrY6pPZ2S6zrMVsxW4u9PsWlhjx1O7uPcV5rqms3mi/8E8tNksXeOW6tRas6HBVHuX3fmuR+NXPg78RPFXg74b6PoWh/s9+IZ7RbZHa5inAF07KCZT+753dfpiqnrOXkyIq0I+Z9DeDPH3hrxl4TbxL4Zvf7TslViywqfNVlGShQ4Ib2NU/hd8TfCnxIsb668M3U7mwnMF1DcQmKWJsZ5U84Pr7Edq8R/Ze03xZY/G7xfqU3gLVfCPhrW7f7QlncL+6inDL90gAc5fgCuM/asmufg38VZPFPgHWE0698WWMyanYqM7DwDcBR0JJJB7MGPc1D6ef5lJb+X5H0jbfGTwXeeIPEWh6fNfXs/h21kuNSlt7VnijCDlQw+83UYHUg+hrwX9nH4v6PL8a/G41G41q5/wCEj1aKPSfMt3fy03yBVf8A55gBhx0HNe0/sxeC/D/g/wCFmmvot1FqU2rRre3uoqMm6kYZ69cLkgA9Oe5NcH+ywAfjV8Z8gE/22v8A6HLVJWnby/yJbvC67n0j2rhvip8VfBnw1t4H8TagyXFzn7PZ28Zlnmx3CDt7nAruD0r5f+HdrD4s/bc8cahriLeN4es0h02OYbhBjYu5R2PLnPq5qdXKxWyuejeAP2gvAPi/xHD4cRtS0fVbn/j2t9TtTAZvZSeMn079q8o8R+LvD/gf9tjXdf8AEl+tlYReH0UvgsXYomFVRyWPYV7v8UPhf4a+Idxo91rf2u3u9HulurS4s5FjlBHO0sVJ25AOBjkDHv4jNoOm65+33ONTtY7mOx0mO6hjkUMokWJQrY9QTke4FNayXz/IH8L+X5noPhD9pb4ceIPEtvoDtqukXV24S1bUbQxJMScLg9s8Yz616R488Z+HfA3h6XXvE+pRWFjGQu98lnY9FVRyx9hXh/7fFjaH4Z6Fq3kIL6016BYJsfMisrlgD6Eqv5Ct/wDaOuPhjb+HvC2s/Exr26NpcJcafp9sSzXk2FJUx9HXpnOBzjPPK3XzsHX5Fb/hqv4cxzRtd6f4ltLGRgEvZdNYREHofXH0zXqGv+P/AAzo3w7fx9Nem40FIEuBcWy796MQFIHflhXg/wATPi14i8Y/DfXNL0n4JeIDpE+nS+Ze6oFgihjCE+YFIOSvUYbqBWHpcjyf8E47gyMWK28igk9hfHAofwt9rfiNL3ku56xb/tKfDO78Y6b4XsbrULu61AxJHLDalo1klAKoSOc/MAeOD9K9lPSvLP2Y/C+iaR8D/Ci2+m2nmTWkd7LKYV3PM4zvJ67ucA+gAr1Q1TXK7ERd9Tx/w5/wrT/hpbxB/Zq6iPHX9nr9uLlvIMOI8be2cbP1p3jj9obwF4X8R3Ph9Bqmt6jaHF1Fpdo04gPcMw4yO4HTvXB+Bh/xnp4z99EX/wBBgrntHPxV+AHivxO1r8Ph4v8ADer6i9/9vs8+eAxPDEAkYGOCuASSDyalfDH0/Vltav5fkfQXwr+K3g34lW9y3hm+ka4tMfabS5iMU8WfVT29xkVLbfE7wvcfFO4+Gsct0dft4BcSIYD5WzarcP3OGFeZfAbxt8IvG/xO1TXNC8P3eg+O7m3IvobsujSoNu7C7thIwpJ2huM+te3p4f8AD6a8+vpoemLq8ibHv1tEFwy4xgyY3EYAGM07bE73NMdKKKKBhRRRQB89fsz/APJwHx3/AOwtZfzuq+ha+ev2Z/8Ak4D47/8AYWsv53VfQtABXj/wK/5Kj8X/APsYYP8A0mSvYK8f+BX/ACVH4v8A/Ywwf+kyUAewUUUUAFFFFABRRRQAUUUUAFFFFABRRRQAUUUUAFFFFABRRRQAUUUUAFFFFABRRRQAUUUUAFFFFABRRRQAUUUUAFFFFABRRRQAUUUUAFFFFABRRRQAUUUUAFZHjO1uL3wjrNnaxmWe4sJ4okBxuZo2AHPua16DSkrqw07O545+x/4S8ReC/g1b6H4o02TTdRS8nkaB3ViFZuDlSR+tcl+2N8FNS8dWMHivwXatJ4ltV+zzQxOsbXcDcEZJAyue55BIr6QpKJe9qKPuniHg34X32s/snWPw18TwNpeovYvFIrFXMEomZ0J2kg87Twelcl4H8ZfG34Z+GrbwVrnwmvfFD2C/Z7HUdPux5csY4Xf8pxjjk4PTivpzFLTbbk33ElZJdjw34KaL8VLCfxP4/wDiFLezX2oozWHhu3uhIluo5CqC2wMcKo59STzWN8HPhTrniTxL4n+Ifxi0hBq+sCSztNMkdZFtLQjbjgkA44GDnAJ6mvooUtH/AAwzwH9nnwz4++GPjDWfAF9plxqHgdpWudF1QSIRAW5MbgtuAI9uGH+1WB4K0n4mfDf9oHxXLa+BZda8PeLNWSb+0YrlVFtGXJLkcngOcggdK+naKE3dMVtGhvavnf4leCfHPgf42yfF74c6KniCLUrYW+t6T5wSV8ADehPqETpk5B4Oa+ihSd6XW4+lj5i8Sx/Fn45azoWk3vg2/wDAPhWxvVu9QuLm7/0i4K9EUKFPQkdMc5zxiun0vwX4mh/bB1Dxo2kSjw9Joq28d75iFTIEQbcZ3dj2r3bvQKe1rC7o8W/bB8H+JPGvwysNK8L6W+o3ses29w8SOqkRqrgtliBxkVz37SPgPxleeI/Afj7wroy69P4YYfadJaRVLgFW3Lngn5ccZP3SAcV9Fc0Ukrbd7j3/ACPnHxh4l+M3xS8G3/hfQfhjP4RivrdobvUNXvF4jKnckaBQxZh8oOMDPbqM/Q/APjhf2Jb/AMAXHhy4h8RqJI47Iyx7pAboSAhg23G0nqexr6eoxR0a7jT1T7HJfBzTL/RfhZ4a0nVLZra9s9NhhniYglHVQCOOK6xulLRVN3ZEY2VjwXwr4I8U2v7XfinxldaTLFoF7pK29ve+Ym132xDAGdwPyt1HasHRdW+Nnwj1vXNNvvCOq/EbQbu9a4069gvd9xErfwMG3MAABxgAHOCc8fTFFStEl20Kbvc+cvhb4P8AG/iz4/n4weK/C0XhC0trFray08zK9xOzKV3ybfQM3XBztGOM16RZ658TH+Nl5o1x4bs08CJbBoNUGPNeXYpK/f6biw+52616NRT7CfURelLRRQMKKKKAPnr9mf8A5OA+O/8A2FrL+d1X0LXz1+zP/wAnAfHf/sLWX87qvoWgArx/4Ff8lR+L/wD2MMH/AKTJXsFeP/Ar/kqPxf8A+xhg/wDSZKAPYKKKKACiiigAooooAKKKKACiiigAooooAKKKKACiiigAooooAKKKKACiiigAooooAKKKKACiiigAooooAKKKKACiiigAooooAKKKKACiiigAooooAKKKKACiikNAHL/E3x74b+Hfhz+3vFF69rZmVYVMcZd2dugCjr0J/Cr3gnxPo/jHwzY+I9BuvtOnXsfmROV2nrggg8gggjHtXgHxnkPxK/ac8G/DeONbrSNA/wCJtrCHlMgZCuPptX/tpUn7Il/ceEfGPjL4MatKRJo9691pgbq1ux5x7YKt/wACNEPe3+XyCWn6/M+lqK4r4y+NNQ8B+DH1/TPC954luFnSIWNq7K5DZy2QjnAx6V0PhbUZtX8PafqtxZSWMt3bRzPbSEloSyglDkA5HToKF1A1KKKKACiiigAooooAKKKKAM7xFrWneH9Fu9Z1a7jtbGziMs8rnAVQM/n7d6qeBfFGk+NPClj4m0OSWTT75C8DSRlGIDFTkHpyDXzf+0J4I+KHjfSvFms+L9ag0bwhokdxNpelWXMl55efLllOSOeDyT7Ada9S/ZC/5Ny8I/8AXtL/AOjnojqm/QJaNI6j4mfE3wb8ObKG58V6uloZziCBEMk0v+6i5JHv0rO+GXxm+H/xEvpdP8Oawx1CJdzWlzC0Mu31Ct1H0zXkXwys7b4h/tbeOvEGtwpe2/hgLY6dDMu9ImyV3AHjPyufq1L+2Xp9r4Q1fwZ8U9FtYrTWLHWI4bmeJdpniIJ2vjr90j6MaUfs36g92l0PcPid8RvDPw70u3vvEVzMGupfJtbW2iMtxcP/AHUQcnt+Yqv8Mfif4W+IP2yLRJbyC+sSBd2F9bmC5hz0LIe3uK8p+NN9Y6f+0h8J/EWvSR2+hPb3SJcT8QxXDJ8uSeATlcE/0pPCuoWOr/tmeINa8PXlvPpdl4aSLU7mCQNEZdwIBYcZwB/3yacfPz/ATel15fiex+MfHuieF/EWg+H70XU+pa7OYbO3tow7YH3nbkbUHc11YrwX4HRSfEb4l678Yr9XOnRs2leGUccLbIcSSgdi7Z/WveVoWyHfXQWiiigAooooAKKKKAPnr9mf/k4D47/9hay/ndV9C189fsz/APJwHx3/AOwtZfzuq+haACvH/gV/yVH4v/8AYwwf+kyV7BXj/wACv+So/F//ALGGD/0mSgD2CiiigAooooAKKKKACiiigAooooAKKKKACiiigAooooAKKKKACiiigAooooAKKKKACiiigAooooAKKKKACiiigAooooAKKKKACiiigAooooAKKKKACiiigAqjr2p2uj6NfateyCO2s7d55WPZUUsf0FXq88/aE8I+JPHXwy1Dwr4XvrKyur90Saa6d1UQg5YDaCcnAHpgmple2g1a+p8y/AW/+Mt/4i8T/FXwj4B0/XB4kuXUXF7fpCY0V87FUsCR90Z/2ai+I2r/ABQ8GfGzwz8XvG3gyz8OwtKmn3b2d2s6TRnIbdtY4OwnGf7or68+F3hWDwT4A0bwtbsrLp9qkTOo4d8ZZvxYk/jWT8efh+nxK+GWp+FvNihuZgslpNJnbHMhypOOcdj7E1bfK1boJe9e/U7W0nhurWK5glWWKVQ8bqchlIyCPapuK8XTwP8AFa1+AGleDNK8Vabp/ivTikK6jDJJ5TQISFXJTOdu0dP4a9W8LW2pWfh3TrXWLpbvUYbaNLqdTxJKFAZug6nJ6UmtWJbI06KKKBhRRRQAUUUUAFFFFAHCftAAf8KT8YH/AKhM/wD6CawP2Q/+TcvCP/XtL/6OkrtvidoN14o+Huu+HbKWKK51Gykt4nlzsVmGATgE4/Csz4F+EL/wJ8KdD8J6ncW1xd6fE6Sy25JjYmRm4yAehHalH7Xnb9Qlsvn+h49+zL/xLP2hvjBo9z8lxLfrcordWTe/I9vnX86l/b+kWX4baBpceGuL3XYliTuxCt0H4iui+LXwn8VSfEe3+J3wv1mz0zxGIRBfW14pNvexjgbsd8AD8B0IrO8P/Cn4ieMPiPpXjT4xatpLw6K3mabo+mBjAsv99t30B6knA6DihK/Kn0t+A27Sk+/6nsOp+FtC8SeFoNE8SaTaanZiJA0NxGGUMqjkeh968c+N1jpPhXwxpvwh+Gmk2Wk6t4yufsrfZl2tDbf8tpmPUjbkZ9zjpX0EflHAryX4b+CtfuPi94m+JHjK1jguZB/Z+h2+8SG3tFOS+RwGc/j19ab1l5dSVdLzOI1N/EF38U9O+Bfw/wDEFx4R0Pw7oqXF7eW0KvPK2BtUFvXcCfUk11f7O/jHxPeeKfGXw68ZXy6pqnhe5jEWohAhuoJQShZRwGAA/wC+vbmt8SfA3jfRPjJH8VPh3Y6fq9zdaf8AYNT0y7n8nzAMbZEfpkbV49vfjW+APw/8QeHdW8UeNvGclt/wkvii5WW4t7Z90VrEgISMN3Iycn2FEXfV+d/W+gSXbyt+p63RRRQMKKKKACiiigD56/Zn/wCTgPjv/wBhay/ndV9C189fsz/8nAfHf/sLWX87qvoWgArx/wCBX/JUfi//ANjDB/6TJXsFeP8AwK/5Kj8X/wDsYYP/AEmSgD2CiiigAooooAKKKKACiiigAooooAKKKKACiiigAooooAKKKKACiiigAooooAKKKKACiiigAooooAKKKKACiiigAooooAKKKKACiiigAooooAKKKKACiiigAo70Vn+I9SXR/D+o6s0ZlWytZbgoDgsEQtjPbOKTdkBoUV8y+H/2ofEniHTRqWhfBPxRqlmWKCe0ZpULDqMrGRXS+Bv2kNJ1bxlaeEfF3hHXvBWq3uFtRqkRWOVicKuSAQT2OMH1ppA3Y914opFORS0AFFFFABRRRQAUUUUAFFFFABQK5X4neOtC+HvhG68R+ILpYoIVPlxZ+eeTHyxoO5P/ANek+EnjFfH3w70nxelibBdRjaQW7SbymHZfvYGfu56ULW/kD0OrpOK8g8d/GDWrLx/c+B/AXgO58Y6vYW63Opbb1LWK2RhkDc/BbBHHvxXU/B74iaf8R/C76tZ2lxYXVtcPaX9jcD95bTp95Djr7GhaoHoduaK8+8M/ESXxH8V9e8IaVpCS6XoMMa32qm4wPtT8iBU284XJJyMEEYr0EdKA6gaBRRQAUUUUAFFFFABRRRQB89fsz/8AJwHx3/7C1l/O6r6Fr56/Zn/5OA+O/wD2FrL+d1X0LQAV4/8AAr/kqPxf/wCxhg/9Jkr2CvH/AIFf8lR+L/8A2MMH/pMlAHsFFFFABRRRQAUUUUAFFFFABRRRQAUUUUAFFFFABRRRQAUUUUAFFFFABRRRQAUUUUAFFFFABRRRQAUUUUAFFFFABRRRQAUUUUAFFFFABRRRQAUUUUAFFFFABXP/ABK/5J34l/7BN1/6Kaugrn/iV/yTvxJ/2Cbr/wBFNUVPgZcPiR8rfslfHL4Z+APhBb+H/FWvSWOoreTymJbKaUbWOQdyKR+tP+L3jXw38f8A4ieCfC/w7ke6msL77Zc6lNEbcRRArkLvwxPGcY64rqv2IvBvhHW/gXbX2seF9E1G6N/cKZrqxjlcgNwNzAnFZf7a/gzwP4T8Dad4o8N6Zp/h/wATW+pRCxk06NYHk5y3ypjOMA57fjWkmlJN+RnFaO3me8/GOf4gW/gmR/hlaWl34g89Asd0UCeXzuPzsBnp3rpPCzarJ4e059dSOPVDbRm8WMjaJdo3gY4xnNVPAl7fX3gfQ7/VvkvrjT4JbkHjEjRgt+pNbox1BzSas2gWqQtFFFAwooooAKKKKACiiigD5j+N3wVe/wBL8b/EDxt4lvNcmtrW6l0XT8lLexjwfL47sBj0GfWvQv2Qz/xjl4R/69pP/Rz1v/H/AP5In4w/7BM//oNYH7IQz+zl4R/69pf/AEc9ENpL0/UJfZfr+h52vifTPg3+0X451Txut5aaR4lhhuNP1BbV5UdkX5osqDg5J49hVH4deJr7wB8IvH/xIutPuLS48Va9Nc6BYzoVlmaU4i+XryST9B7ivqeaON0AkRXGQcMM8g8V4M//ABdf9oor80vhX4ftnpmO51NhyPfyx+o96lK1o+Vvl/WgN/a/q53PwC8FjwH8O7Sxv2V9Zv3a+1WYn5pbmX5mye+OF/CvRBXyR4H8HWnxpm+InjXxfqOqHUdN1S4sdF8m9kiXTlhXKsiqcZ6ZyPXuc169+yX4q1fxf8FdL1HXLh7q+glmtHuHOWmEb7QxPc4xzVLX8BW5fvsetCiiigYUUUUAFFFFABRRRQB89fsz/wDJwHx3/wCwtZfzuq+ha+ev2Z/+TgPjv/2FrL+d1X0LQAV4/wDAr/kqPxf/AOxhg/8ASZK9grx/4Ff8lR+L/wD2MMH/AKTJQB7BRRRQAUUUUAFFFFABRRRQAUUUUAFFFFABRRRQAUUUUAFFFFABRRRQAUUUUAFFFFABRRRQAUUUUAFFFFABRRRQAUUUUAFFFFABRRRQAUUUUAFFFFABRRRQAVQ8Q6ausaBqOkySNEl7ay27OoyVDqVyPpmr9FJq6sNOzufMulfsmnSbQWel/Fzxfp9sGLCG1fykyep2qwGa3PCv7Lvhax8RW2u+KvE3iDxhc2rB4I9TuMxBgcgkck49M4+te/ZFFO+txHE/GP4fw/EfwW3hmbV7vSI2mjl+0WoG8bM8c9ua6TwvpI0Pw7p2jrcSXK2VtHbiaT70gVQNx9zitKigAooooAKKKKACiiigAooooAxfG+gR+KfCGq+HJ7h7eLUbV7Z5UGSgYYJANUvhX4Pt/APgHSvCNreS3sOnRtGk8ihWfLs2SBwPvV09GRR3AoeILfULnRLy30m5itb+SB0t5pFLLHIQQrEDrg849q5f4NfD+1+HXge20CO6N9dl3uL69ZcNdXDnLyHr9ByeAK7fNGRQDPDNX+BniK113xFP4F+I0vhnSfE0rS6pYHTEuMOwIdonLAqWyfpnrwK9P+Gng3S/AXgvT/C+jhza2Sbd7/fkY8s7e5PNdJkeoooWisAUUUUAFFFFABRRRQAUUUUAfPX7M/8AycB8d/8AsLWX87qvoWvnr9mf/k4D47/9hay/ndV9C0AFeP8AwK/5Kj8X/wDsYYP/AEmSvYK8f+BX/JUfi/8A9jDB/wCkyUAewUUUUAFFFFABRRRQAUUUUAFFFFABRRRQAUUUUAFFFFABRRRQAUUUUAFFFFABRRRQAUUUUAFFFFABRRRQAUUUUAFFFFABRRRQAUUUUAFFFFABRRRQAUUUUAFNdlVSzEAAZJPpTq4f486tcaJ8HPFmp2hZbiLS5hGy9VZl2g/hnP4VMnZNjirtI8o1741eO/G/jLUPCXwR8P2V/Hp7GO81u/bFvG+cfJ2PPTOc4PFZeveNf2kvhZZf8JD4503w94q0CNh9rbTxtkt1J+9wq4+pUiuz/Yh0a00v4AaTdW6L52oyy3M792beVGfoFFezavp9nqul3Wm6hbpcWl1E0M8TdHRhgg/gatxcdFuSmpb7GX4C8VaT408Jaf4m0OYy2F/F5kZYYZT0KsOzAggj1FbwNcrp3gzSvD3gW68K+DLaPQoGt5UtzAzfuZHUjzM5LZBwc5zxWf8ABLwp4o8HeDDpHi7xTN4m1H7TJL9tld2OxgMJlyTxg/nRpdgr2R3VFAopDCiiigAooooAKKKZPLHDE0ssipGilmZjgADqSaAOW+K3jnSfh74Hv/E+rP8Au7ZMQxA/NNKeEjHuT+mTXEfspfErXvij4E1HXvEENpBcQ6lJbxpboVAQKrAHJOT8x5rjNMjk+PHxNu/FF0jN8PvCbSRaVE6/LqN4B80xHdVwMfh/tVP+wL/yTLxBn/oYJ/8A0BKUOt+1/wAQmtFbv+hreKfG3xI8X/FvWfAnw1vtJ0a38PW6SX+oX1v5/myuMrEFPAHv1611fwA+IWpeO/Dupx+ILG3stf0PUJNN1KO3JMRlj/jXPQH+lcNqmn+NPhj8bvE/i7RfBd74s0PxRDEzJYSqs1tcIMYYN/CSTz7+1c1bDxX8L/hNrt1f2yW3j34ia7K1jp0L7zbSTH1HXYpJPpkUo6R+X43Br3vn+Fj1L4Z+NNf8dfFbxRLp11GngrQiNOgAgUm8vBzI/mdQqfdwOuRXrQ6V5P4K1T4c/BzwvovgHVfFelWGoxwhpVuJwJJZnOXdvTLE4z2xXqkE0U0KSwyLJG6hkdDkMD0IIq7WEn1fUkooFFIYUUUUAFFFFABRRRQB89fsz/8AJwHx3/7C1l/O6r6Fr56/Zn/5OA+O/wD2FrL+d1X0LQAV4/8AAr/kqPxf/wCxhg/9Jkr2CvH/AIFf8lR+L/8A2MMH/pMlAHsFFFFABRRRQAUUUUAFFFFABRRRQAUUUUAFFFFABRRRQAUUUUAFFFFABRRRQAUUUUAFFFFABRRRQAUUUUAFFFFABRRRQAUUUUAFFFFABRRRQAUUUUAFFFFABWJ470OPxL4N1nw/LgJqNlLbZPYuhAP4Eg1t0hpSV1Yadnc+XP2RPiFp3hDSL74S+Or2DQ9d0a8kW3W9cRJNGzZwrNgE5JIHcEYr1b4z/GLwl4B8HX19JrdjNqrQsthZwzLJLLKRhDtGSFzgknitD4m/CDwB8RmSbxToEVxdRjCXUTtFMB6b1IJHsciub8H/ALNfwk8MavHqtr4ee9uojuiOoXDXCoexCt8v4kGm7yWolaOxofs7634yvPg7Z+IviVdxLfTq91veIRGO2xlWkAwAcAt24IrvfDHiLQ/E+nf2l4e1ay1Wy3mPz7WUSJvHUZHcZFWdV0+31PS7rTLyLfa3ULwyoGK7kYYIyORwe1Yvw58DeG/h9oB0LwrYPZaeZmm8tp3l+dsZOXJPYflRu2JKyOmooooGFFFFABRRRQAVx3xl8M6r4y+G+s+GNF1JNNvdQhES3D7gqqWG4HHOCARx612NBpNXVgTsfLGh/Bn9oDwt4Yj0TRfi1o9lpVpCyx20ViMBeSeTFkk5PJPeub/YY0H4hTmTWLPxdbQeFrbV549S0swgvcy+UBvDbcjkoeo+7X2PNGJYnjYZVwVIz2Nc38O/AfhrwBplzpnhewaztbm5a6lRp3kzIwAJy5JHQcDimnq2xPax0r/KpJxgcmvBfAAPxS+O+rfECVRL4c8Ks+laFk5SW5H+unXsfQH0x6V7dr+n/wBraLeaYbie2W7geFpoGCyIGBBKk5weeDWZ8PvCGkeB/CNj4Y0KFo7Kzj2oXILOScszHuSSSaSWtxvax86fA3w/4e8X6R8X9X8ZWNpf6s2sXdvcSXUYd4IUQlNpP3QOcY/u+1ehfsWXuoXvwD0k38ksggnnht2k6mFZCE/DFafjL4B+CfE3iS+1ySfW9Ll1LH9pw6bftBDe4/56IOD7+tejeG9F0zw7odnoujWcdnYWcQighToqj+f1oi7L5IHv8zSFFFFMAooooAKKKKACiiigD56/Zn/5OA+O/wD2FrL+d1X0LXz1+zP/AMnAfHf/ALC1l/O6r6FoAK8f+BX/ACVH4v8A/Ywwf+kyV7BXj/wK/wCSo/F//sYYP/SZKAPYKKKKAOc+JPjDTfAvg+88S6qsskFuFVIolzJNIxCpGo9SxArD1n4jyaVL4T0m58OXbeJPERUjSo5VZrVAAZXd+m1AfxNY/wC1P4P8U+Nvhf8A2P4PRH1ZNQt7mMPMsYAjbdnLccHFeeeKvh98Zr3xT8LfEdncL/aOjabHa6/cm9jDszOpmHP3sgHkdaAPpW4uIba3kuLiRIYYlLySO2FVR1JJ7V88+NP2s/B+n6vLo/g/QdV8X3kbFd1oNkLH/ZbBZvqFx71kft9eMNUs9B8P/D/RZjFP4jnP2ko2GMSsqqnHZmbn/dx617H8Evhf4f8Ahn4Os9I02yt2vhGpvb3yx5txLj5iW64z0HYUAeRaF+15o8eqxWPjjwLrfhdZWAWdiZVHuylUYD6Zr6L07WdP1TQota0q6hvrGeDz4JYnysi4yCDWN8UPAmhfEHwle+H9cs4pUniKxTFB5kD4+V0PUEGvP/2Vfh345+GPgnUPD3irUdLvrdpzNp8NtM7+TkHerFlAAJAOBnGWoAwtB/afstV+Gvi/xqvg+4ij8NT28L2xvgTP50mwENs+XHXoa9b+EXjSP4hfD7TPF0Onvp6X6Mwt2k8wphiv3sDPT0rzrw78P/F2j+C/HWpf2Poc3ifxXd+ZHpu8Czs0H7uMFtuGKAlzgDJGBzzXo/wk8JL4F+HWjeFVuBcPYW4jkmVdokcnLMB2GSaAOqooooAKKKKACiiigAooooAKKKKACiiigAooooAKKKKACiiigAooooAKKKKACiiigAooooA4PxV8VPDfhfxh/wAI5rf2i2cwpKtwE3R4bPXHI6eldXoeuaRrlsLnSNStb2Ij70MgbH1HUV8uftTf8lWf/rxh/wDZq8y07UL/AE24Fxp97cWkynIeGRkP6GgD9AaK+UPCXx68XaUyQ6slvrNsox+8GyX/AL7Xg/iD9a9g8H/G7wTrmyG7uZNHunONl2Pkz7SDjH1xQB6fRUNpdW93As9rPHPEwyrxuGU/iKmoAKKKKACiiigAooooAKKKKACiiigAooooAKKKKACiiigAooooAKKKKACiiigAooooAKKKKACiiigAooooA+ev2Z/+TgPjv/2FrL+d1X0LXz1+zP8A8nAfHf8A7C1l/O6r6FoAK8f+BX/JUfi//wBjDB/6TJXsFeP/AAK/5Kj8X/8AsYYP/SZKAPYKKKKAAgHqM0hAJpaKAPjX9tOJrP8AaT+GOrXS4sCbVSx6ZjvNz/o619lDFeD/ALaPwyv/AB98PrbVNBheXXdAla5t40+9LEQPMUf7Xyqw/wB3Hesn4E/tN+D9Y8N2mk+OtSXQfEVpGIbg3alIpyoxvDdiccg96APo6o4ZYJgWhkSQAkEq2cEHGPzrwj4x/tNeAPC/h26j8M6xb6/r0sZS0htMvGjngM7dAB1x1NZX7Dnw81zw74Y1Pxp4o+0pqviOQSpDMSGWLJbey9mdmJ+gWgD6P2j0pRxQKKACiiigAooooAKKKKACiiigAooooAKKKKACiiigAooooA574j+IJvC3grUdeggS4ktEVljckBssByR9a8K/4aQ1v/oXNP8A+/z175458Px+KfCt9oM1w9sl2gUyquSuGB6fhXkP/DN2l/8AQzXn/gOv+NAGD/w0hrX/AELmn/8Af5qP+GkNa/6FzT/+/wA1bv8Awzdpn/QzXn/gOv8AjR/wzdpn/QzXn/gOv+NAGF/w0hrX/Quaf/3+aj/hpDWv+hc0/wD7/NW7/wAM3aZ/0M15/wCA6/40f8M3aZ/0M15/4Dr/AI0AYX/DSGtf9C5p/wD3+aj/AIaQ1r/oXNP/AO/zVu/8M3aZ/wBDNef+A6/40f8ADN2mf9DNef8AgOv+NAGF/wANIa1/0Lmn/wDf5qP+GkNb/wChc0//AL/NW7/wzdpn/QzXn/gOv+NH/DN2mf8AQzXn/gOv+NAHinxJ8XXPjbxKdcurOK0kMKRbI2JGFzzz9T+Vc1XXfFrwjD4J8XtocF494gt0l8x0Cn5s8YH0rkaACj86KFBYhV5J6AUAbHhzxT4h8OTmbRdXurJicsI3+Vvqp4Neu+EP2iNUttlv4l0uK9QYzPbfJJ9SvQ/pXnXhL4Z+M/E219P0iWKA/wDLe4/dx49QTyfwr2Lwh+ztpsAWbxNqst43e3tv3afQsfmP4YoA9F8GfEzwd4qaKHTtWjS8k4W1uP3cpPoAeD+BNdkKxPDXhPw74bt1g0TSLSzAGC6R/vG+rn5j+JrbFABRRSE4FAC0Vw/w7+KPhnx3r2vaLoQvvtWhT+ReefCEXduZflOTkZU+lJ42+KXhjwh410Hwjq4vf7S11gtn5UIaPJbb8zZGOfY0dgvudzRWD4+8WaX4J8Iah4o1oT/2fYRiSbyE3vgsFGBkZ5Yd6f4G8T6b4y8Kaf4m0fzvsGoRebB5ybX25I5HOOlAG3RRRQAUUUUAFFFFABRRRQAUUUUAFFFFABRRRQAUUUUAFFFFABRRRQAUUUUAfPX7M/8AycB8d/8AsLWX87qvoWvnr9mf/k4D47/9hay/ndV9C0AFeP8AwK/5Kj8X/wDsYYP/AEmSvYK8f+BX/JUfi/8A9jDB/wCkyUAewUUUUAFFFFAAa898bfBX4X+Mr57/AMQ+DrC5vJOZLiMvBI59WaNlJP1zXoVFAHmfhD4C/CXwrqEd/pHguxW7iO6Oa5eS4Kn1AkYgH6CvTKKKACiiigAooooAKKKKACiiigAooooAKKKKACiiigAooooAKKKKACiiigAooooAKKKKACiiigAooooA+S/2pv8Akqr/APXjD/7NXCeGfCfiPxLIE0TR7u8GcGRE+QfVjwPzr7H1fwB4W1fxP/wkWqaal7e+Wsa+cdyKF6fL0/Oujt7eC2hWG3hjhjUYVEUKAPoKAPnLwl+ztqM5WfxNq0VnHwTb2Y8xz7FjwPyNeweEvhl4N8MqjWOjQy3Cf8vFz+9kz688D8AK7KigAooooAKKKKACkNLRQBQ0zRdH024nuNO0qxs5rk7p5ILdY2lPPLEDLHk9fWi+0XR769t7690qxuru2OYJ5rdXki/3WIyv4VauriG1haa4ljhiUZZ5GCqv1Jqrp2taRqTMunapY3jL94QXCyEf98k0ATajY2Wo2UllqFnb3lrKMSQzxCRHHXBU8GnWFnaafaR2djawWttENscMMYREHoFHAqcHNFABRRRQAUUUUAFFFFABRRRQAUVBc3dtbANcTxwgnAMjBQT6ZNSq6soZSCD3B4oAdRVPUNT07TlRtQvrWzVzhWnmWMMfQEmrKSK6B0KspGQQcgigB9FVW1CzW/Fg11bi7ZPMWDzR5hXu23rj3q1QAUUUUAFFFFABRRRQAUUUUAfPX7M//JwHx3/7C1l/O6r6Fr56/Zn/AOTgPjv/ANhay/ndV9C0AFeP/Ar/AJKj8X/+xhg/9Jkr2CvH/gV/yVH4v/8AYwwf+kyUAewUUUUAZnizWrTw34Y1TxDqHmfY9MtJbufy1y2yNSzYHc4BrwcftifCjH+r13/wDH/xVeqfH7/khvjr/sXr7/0Q9eK/sH+GPDWsfBBrrVvDukahcDVJ1825so5XwAuBlgTQBvaf+158Irq5SGa41i0VjjzJbIlR9dpJr27wp4j0PxVosOteHdUttS0+bOyeBsqSOo9QfY81g+IfhV8Odd0m402/8F6D5MyFS8NjHFInurqAyn3Br5r/AGGJ7zw/8X/H3gK3vXutHtN8kZJyu+OYRhx7lTz64oA+x6K8e1v9o34caNd+JrTULjUIp/Dk/wBmuo/s4zNLvKbYvm+bkHrgYGa0vgh8bfCvxaj1H+wbXU7STTVVrkXkKqoDFtpDKxH8J44NAHp9FeFeNf2pPht4f1qbRrBdW8RXsDFZP7LthJGpHUbywzj1AIrf+E3x9+H3xI1M6PpN3dafq4GRY6jEIpHx1C4JVj7A59qAOj+L3xH0D4X+GYvEPiNbs2ct0tqv2ePe29lZhxkcYU11GjX8OqaRZ6nbbvIu4Enj3DB2uoYZ/A187/8ABRHn4G2H/Ydg/wDRU1S2/wC058PvCnh/RtBgt9Y168s9Ntku20y3EkUJES5BcsMke3HvQB9HUVwXwj+Lfgv4oWc83hfUHa4tsfaLO5Ty54s9yuSCPcEil+MXxX8LfCuw0+98UC/MV/K0MP2WASHcoyc5IwMUAd5RVbS72LUdOtr+33eTcwpMm4YO1lDDP4EVZPSgDg/it8WvBPwyNgPFuoTWzX28wCKBpCQuMk46DkVwv/DWHwZP/Ma1D/wXyf4V598fIbLxp+2V4H8KXscFzp2l2q3F7DMAYyuWlYMDxgqqZzXsdj4W+AN9e/YLHRvh3dXgODBDHaPJn02jn9KAOt+Gnjrw78Q/Df8AwkHhi6kubDz3g3yRNGd64yMHnuK868eftIeDfDPim88O2ek674jutPz/AGg+lWwkjtcdQzEjp3xXquiaFpHhvR3sPDek2WmW4LSLb2sKxxlyOu0DqcCvn39gOK3m8EeKr6cK+q3GuSC9Zh8/3QQD+Jb9aAPc/hr468OfELwxF4g8M3wurR2KOCNrxOMZR17MMj8xWb8YPiVovw10iwvNSt7m+udRvEs7KytdvnTyN/dDEcDjP1HrXjX7H5Nr8V/jBp+nqsehwa2TbpGAIkfzZQQuOAAAo+mKteC/+LzftK6h4xlxN4T8DE2OlKVOye8P35R2OME/hHQB9H2sjy20ckkTQu6hmjYglCR0OPSpKRelLQAUUUUAFFFFABRRRQAUUUUAFFFFABRRRQAUUUUAFFFFABRRRQAUUUUAFUdc1C20jRr3Vr2TZbWdvJcTN6IilifyFXq88/aPju5fgZ4xSx3GY6XKcL12gZb/AMdzUVHaLY4q8kjwXwH4U179p3Ur3xp451jULHwZDdtFpWj2suwPt4LHt7FupOQMCuv8Xfsq+E7PTzqnw2v9W8L+IrRS9pcRX0jq7joG3EsM9Mgj6Gus/Yzks5P2d/DYtCpKLKsu3+/5rE59+RXsL/dNaTjy6LoTGXNqzxX9lL4nat448NalofisBPFPh25+yagMYMg5CyEdM5Vgcd1z3r0fw9448K+IfEGp+H9G1qC81TSzi+t0Vg0BzjnIx19DXz1+zQPO/ar+LlxZf8eQlZXKn5TJ53+IevoTw54E8J+HfEWqeItF0eK01TVW3X1wruTMc55BJA59AKV7qMn1X4ha112Z0oooooGFFFFABRRRQAVHcOY4XkAJKqTj1qSs/wAR6raaHod9rOoPstLG3e4mbGcIikk/kKmT0Gtz5N+CXgLS/wBoC68S+OviZqF/qc0Opy2NppyXTRJZxgBhgKcgfNgDp8pJyTXTfs9NqPgP9oTxP8H7TWrrVfDNrp4vbKO4k8xrJsp8me3+sOR9D61yHwi8A+MfifqmtfE3wj4g/wCFZaRq9xIsNrpu+VroqxDSyKXCg5zyAOc4A6ne+AUc3wl+PF/8OfGFrb6hrXiGJrmy8SB5HmvVGW2Sbydv3H6dwAc5Bqo6NdNNv6+8mb0b8zS03wzo3xW/aX8e2/jq1Op2Xh63htNNsZXYRxK4+aQAHqTzn3rY/ZY1o6F4V8eaJqWpSy6L4S126tbOe4kLGK2TJ27j2XH611Pj34Pzat44l8beD/GepeENcurb7Lfy20KTR3UY4BZG4DAAYPt+Neb+N/CNnodj4f8A2ffB15dzXHiK5OoeJdQlbdO1sDmSRyOhcrgD2A75pRdly9bW+d9xve/9bHYfs32F34p1nX/jLrcO258QSfZ9HR+tvp8bEKB6bz8x+gPevchXgE3xh1izu9a0X4a/Dk6/4e8HKLW+u/tywAGNeUiUqd5UKfyr1z4a+MdK8eeC9O8UaMX+y3se7Y/3o2BwyN7g5FVp02Qlfd9To6KKKQwooooAKKKKACiiigD56/Zn/wCTgPjv/wBhay/ndV9C189fsz/8nAfHf/sLWX87qvoWgArx/wCBX/JUfi//ANjDB/6TJXsFeP8AwK/5Kj8X/wDsYYP/AEmSgD2CiiigDiPj9/yQ3x1/2L19/wCiHr44/Zs8c/HTw98OzYfDvwBa69o32yR/tUkDufMIG5ciRRxx2719j/H7/khvjr/sXr7/ANEPXln/AAT5/wCSDtn/AKC1x/JaAOO1Txv+134kspNLs/h3aaM86mM3McQiZAeCQ0spA+tenfsq/Beb4V6Nf3+uXcN94k1YhrqWIlliQHIQE8k5JJPc49K9to6UAfEPwf8ABej+MP20fHja7ZQ31lpl/e3Qt5l3I8nn7UJHQ4yTg98V7P8AtZ3dj8O/gTr914a0610q71mWKykls4liY78gsduOdisPxrgf2Zf+Twviz/13uv8A0pr1X9sPwld+MPgTrFnp8TzXlkyX0MSDLSeWfmA99pY/hQBX/ZH+H2j+EvhBouoQ2NudV1a2W8vLooDI2/lV3dcBSOPr615j+3l4Rs/D1loHxQ8Nwppmu2mppHNcW48tn4LI5x1ZWXr6GvQ/2Rvid4f8T/CbR9Gk1S1g1vSLcWl1aSyKkmEyFdQTyCoHI6GvNf24/Glj4wHh/wCFnhC5TV9YuNSWW4jtCJAhAKohI43EtkjsF560Aav7bmrf2/8AsweFtaVNp1G/sboL6eZbSNj/AMer2T4B+AdD8EfC/R9N06xgE09nHNezlAXnldQWLE8kZOAOwGK8e/bh0tdB/Zl8M6PF93T9QsrVef8AnnbSqP8A0GvWPgN8SvDHjD4YaTf2+sWcdxaWUcV/BLKqPBIiANuBPAyCQehFAHg/xQ023+FP7ZPgzWPDMaWVp4keOK8tohtjPmSeVJ8o45yG+ozX1N4x8GeFvGNvb2/ijQrLVorZy8K3KbgjEYJH4V8seL9Ut/jR+2N4WtfC7i90jwqUlur2PmI+W5kYg9wWCoPU19PeP/H3hPwFbWtz4s1iHTIbtzHA0isQ7AZI4B7UAdHaW8NrbRW1vGsUMSBI0XoqgYAH0AqU9KhsbqG8tIbu2kEkM0ayRsP4lIBB/I1MelAHzF43/Zn1nxv8ddV8Y694nht/D97geRZO63RjCBRGSV2gHBycn6U34kfskeCl8K3N54Im1DStcs4jNbO9yZElZRkK2eQTjgg8Grei/HHxB4e/aT1vwB8R7qysNEd3XSLloBCuCcxMzk4IZeMngNXq3xd+JnhTwL4GvtY1LV7RpDbt9kt45VaS4kIO0KoOSCcc9AKAPPv2I/iRq3jz4c3um+IJ2udV0G4W3eZ+XkicExlvVsq4z3xTvEX7Pur2vizVdc+GvxF1DwbFrTFtRtIoPNjZj1ZORg8nHcZ4NYX/AAT88J6hpHw91nxTqUDwv4ivEktwwxvhiDYf6FnfH0r6ZchVLMQAOSfSgD5r+Iun6d8AfggfBvgqS6vPE/ii5Nrbzsc3FxPIAry4HTAOAOxIrSj8S6H+zl8O/CvgK10m88Q+KNRUuthYr+8uJm5klY84Xd8o6khfQE1m/DMf8Lj/AGitW+I0377wz4SY6doRzlJpx96YevUtn3X0qv4lzB/wUB8Pyas2IJdAK6cXPy52yjC++7f+dAHefDH44W/iTxufAvirwvqXg7xO0XnW9pfEFblcEnYwAycAnpyAcHivYa+Y/wBoZ45f2sfg/b6YQdTjmZ7rZ94Qb1Iz7bRL+tfTlABRRRQAUUUUAFFFFABRRRQAUUUUAFFFFABRRRQAUUUUAFFFFABRRRQAVX1C0gvrK4s7qNZIJ42ilRujKwwQfwNWKKT1A+T9AsviR+zf4g1Kx03wtqHjL4eXszXMP2AF7iyJ6gqMkcAA8bTwcg5FausftCeMvGOmTaR8L/hV4pOrTqYheahbiOG2JGNxOduR23ECvprA9KAqjooH0p7qzDrdHk/7M/wrm+GXg64XVrlL3xDqs/2rVLhTn5z0QE9QuTz3JJrV8AePPEXiL4geJPDuqeB9S0XT9KcraanOsgivRuxlNyAdOeGNeh4xRih73FbQBS0CigYUUUUAFFFFABWT4w0SDxJ4V1Xw/dMUg1G0ltZGXqFdSpP61rUUmrqwJ2dz5K+FfxA8RfAHw9J8P/iB4B8S3tnY3Mv9nanpFqJ4p43YsBksBnJJ65GcEVs/D/SfFfxZ/aDsPixrXhnUPDPh3Q7Qw6VBfx7J7pmDjcVPQfOxz04UAnmvpoop+8oP1pdoHanfVN7ia0aXUo69qVnoui3mrahKIbSzgeeZz/Cigkn8hXj37NOk32vS658X/EFvJFqfiqUmxikOWtdPQ4hT8QM8deD617bJHHIhSRQ6kYKkZBoSNEUKihVAwABgAUurG9rHyZ4E8Y6b8Fv+Fk+DfGlvfW+p3+p3F/o6paSSjU0mUqixsqkZyFHJH3vY163+yX4W1fwj8FdL07XbZ7W+nlmu5LdxhoRI5YKw7HGMivV2hidgzRqxXlSRkingYHFNaL8Aer/EWigUUAFFFFABRRRQAUUUUAfPX7M//JwHx3/7C1l/O6r6Fr56/Zn/AOTgPjv/ANhay/ndV9C0AFeP/Ar/AJKj8X/+xhg/9Jkr2CvH/gV/yVH4v/8AYwwf+kyUAewUUUUAZ3ibRrHxF4d1HQdTR3sdRtZLW4VWKlo5FKsARyOCax/hj4B8O/Dnw4fD/hiCaCwMzT7ZZmkbe2MnJ+grqaKACkIyMUtFAHE+Efhd4S8K+ONa8Z6Ra3Eer60zteyPcMyMWfecKeBz6V2rDcMHpS0UAeLeP/2Y/hT4w1eTVp9LutKu5mLTNps/lLIT1JQgqD7gDNdB8K/gf8O/htObzw5oxbUSu0313IZpwPRSeF/4CBmvSaKAOT+J/wAPvDfxI8Pw6F4pt5rixiuVuVSKZoj5ihgDle2GPFeeeM/2W/hP4m1RdRk0690yfYqyfYLjy1lwMbmUgjce5GM9TzXt9FAHI/DL4ceEPhxpDab4T0mKzSQgzSkl5piO7ueT9Og7Cq/xX+F/hL4nWVjZ+LLW4uIbGVpYBDcNEQzDBzt68V21FAFfTbOHT7C3srcEQ28SxRgnJCqABz9AKsUUUAcR8U/hV4I+JdlHb+LNHS5lhBEF1ExjnhHorjnHscj2rz3wx+yb8I9E1WPUJLLUtWMbbkhv7rdFn3VQu76HI9q95ooAjtoIba3jt7eJIoY1CpGi4VVHQADoKzfGWjP4h8Laloaahcacb+3e3a5gAMkasMMVyCAcE4PbrWtRQBy/wt8D6P8ADzwTYeFNEDm1tFOZXA3zOTlnbHUk/wCFY3xf+Enhr4mRWMmrSXthqWnMWsdRsZfLuICeoB6EcA8jgjgivQaKAPLPhd8D/DfgjxLN4qn1PV/EviKSPy11LWJxNLEmMEJx8vHGeuMjoTXqdFFABRRRQAUUUUAFFFFABRRRQAUUUUAFFFFABRRRQAUUUUAFFFFABRRRQAUUUUAFFFFABRRRQAUUUUAFFFFABRRRQAUUUUAFFFFABRRRQAUUUUAFFFFABRRRQAUUUUAFFFFAHz1+zP8A8nAfHf8A7C1l/O6r6Fr56/Zn/wCTgPjv/wBhay/ndV9C0AFeP/Ar/kqPxf8A+xhg/wDSZK9grx/4Ff8AJUfi/wD9jDB/6TJQB7BRRRQAUUUUAFFFFABRRRQAUUUUAFFFFABRRRQAUUUUAFFFFABRRRQAUUUUAFFFFABRRRQAUUUUAFFFFABRRRQAUUUUAFFFFABRRRQAUUUUAFFFFABRRRQAUUUjZwcUALQa85+FR+K3/CS+Jf8AhYCWQ0n7R/xJPIMe7ytzfe2c5xt60nxDPxYHxD8MjwbHYt4X3D+2zMY/Mxv527vm+76UdhX38j0bJ9KUVzHxO/4S8eBtUPgVYD4j8tfsInK7N28Zzu+X7u7rUvw3/wCEq/4QnSz41EI8QeSPt4h27BJk9NvGOnSgZ0VFFFABRRRQAUUUUAFFFFABRRRQAUUUUAFFFFABRRRQAUUUUAFFFFABRRRQB89fsz/8nAfHf/sLWX87qvoWvnr9mf8A5OA+O/8A2FrL+d1X0LQAV4/8Cv8AkqPxf/7GGD/0mSvYK8f+BX/JUfi//wBjDB/6TJQB7BRRRQAUUUUAFFFFABRRRQAUUUUAFFFFABRRRQAUUUUAFFFFABRRRQAUUUUAFFFFABRRRQAUUUUAFFFFABRRRQAUUUUAFFFFABRRRQAUUUUAFFFFABRRRQAUUVneJtXg0Hw9qOt3Uc0lvYWslzKkS7nZUUsQo7nAoYGjRXzl/wANeeAf+hc8Xf8AgCn/AMXUln+1z8PbnU7TTjovieGW6lWKPzbRFGWYAH7/AEyaFqD0PomikTlfSloAKKKKACiiigAooooAKKKKACivIPHf7QXgnwv4on8M21rrXiLVbQE3cOjWZuPs+Ooc5AyO+OnQ4rqvhR8TfCXxM0eXUfDF88jW7hLm1mTy57djnAde2cHkZBweaFqB2tFI3SuO+KfxI8K/DXQ01XxRfNCsz+XbwRIXmnb+6i9/rwPfkUrgdlRXjngn9ojwP4i8UW3hu8tNb8OajeAGzTWbP7OtxnoFOSMntnr0HPFej+NPFOg+DvDtzr/iPUYrCwtxl5HySSeiqByzHsAMmmwNyivAk/ap8BKkN7daD4utNGnfZHqs2lkWze4YE5H0yfavZIPEuh3HhUeKLfUreXRjbm6F4r5jMQGS2fwo2Vw62NmivEdJ/aQ8K3t5YSXfhvxRpehajci1stdu7ILZTOTgfNk4BIPNes+KNd03w54cv/EGqTrDYWNu080mf4VGePUnt7kUPQOtjVornfh34lXxj4O0zxNHpt3psWowieKC6x5gQk7ScEjkYI9jXRUNWBMKKKKAPnr9mf8A5OA+O/8A2FrL+d1X0LXz1+zP/wAnAfHf/sLWX87qvoWgArx/4Ff8lR+L/wD2MMH/AKTJXsFeP/Ar/kqPxf8A+xhg/wDSZKAPYKKKKACiiigAooooAKKKKACiiigAooooAKKKKACiiigAooooAKKKKACiiigAooooAKKKKACiiigAooooAKKKKACiiigAooooAKKKKACiiigAooooAKKKKACkIB60tVtSvLXT7G4vb2ZILeCNpJZHbCooGSSaGBhfEbxXoXgTwhfeJtckSKztIyxUAb5W/hRR3YnAFfP37P8A4M1j4reO3+N3xDtgLfef+Ee01x+7jjB+WTaew7Huct6VnW0eoftP/Fj7VcCeH4YeG7j93GcqNRlHr9R1/urxwTX1jZ28NnaxW1tCkMESBI40XCqoGAAOwojde916Ck7+7955/wDE3xd448P+M/C2leGfB761pepTFNTvBG7CyXcoDErwOCx59K9HHSmluadQhhRRRQAUUUUAFFFFAAawfH+sN4f8Ea3rijLWFhNcgepRCR/Kt41y3xY0ybWfhl4m0m2UtNeaVcwxgd2aNgKio7QZUPiVzyf9hfRbaH4O/wDCTyxiTVddv7i5u7lhl5MSFQCeuMqT9WNYcyw+B/267G00mFLe08W6Q5vI0GFMoV2349SYR/30a6n9h2+huP2etIt0YeZZ3NzBKvdW81mwfwYGuY8ZRtrX7evhKOzHmDR9Fea7K/8ALMFJgM/jIn/fVav+Kktv+AZr4JN/1qfTXpXzLq9vF40/bph03Ul8+x8LaQs8ML8p5rKrbsHjP70f98j0r6ZzXzXpRXRf2+NY+1EIuuaFG1sW/iKpGCB7/umqY/xF8/yKl8D+X5m3+3Hodtd/BG519YkXUtEu4Lq0uQv7yLMioQD1AO4H8B6Va8ReAx8cvh78O9U1XV2trS3FtqV7a+VvW8JRdyE5GON4z/tU/wDbbv4bP9nTXopGw13LbQRD1bzkbH5KT+FbvhbX9I+Gf7Pfh/U/FdwLODTtHtxKpGXZ/LGEUd2J4ApRsk79GvyB3urdmbXxfufDOi/CzW5PEUdqujRWDxtC6ja3ykKij1JwAB3xXgHwa8P+JNQ/YU13TY4p2ub2O7l0+I53NDkHC+xKvj61c8P+GfGP7R2v2virxzDPofw8tZBLpmihiHvsHiSQ9wR39OFxya+oLGztrKyhsrOCOC2gjEcUUYwqKBgAD0AocXZ33YX1Vuh8ceP/ABj4X8T/ALJ3hjwH4evIL3xRdNZWUWlxc3EM0bjeWTqv3Tz/ALX1r034vC58c+MPCvwTtpnaCOKLUfE8qH7tvGBtjJ/22H8q9M8U2fgbwHp2sfEK58P6PZ3VpbvPcXsVlGk8nHTeACSxwOvJIrwCbU/E3gP4C6/8Vp/9H8beN72MpM3zGzhlbEKjPTamSOOCR6ULVv1v89kJRta3mv8AM+srWGK3t4oIUWOONAioowFAHAAqWvmHxDZ+Lvgt4l8C6sPiF4j8S2Wu6lHp+sWmrXHnRl5B9+EYzHjnAyeg5NfTqdKrzBPoLRRRSGfPX7M//JwHx3/7C1l/O6r6Fr56/Zn/AOTgPjv/ANhay/ndV9C0AFeP/Ar/AJKj8X/+xhg/9Jkr2CvH/gV/yVH4v/8AYwwf+kyUAewUUUUAFFFFABRRRQAUUUUAFFFFABRRRQAUUUUAFFFFABRRRQAUUUUAFFFFABRRRQAUUUUAFFFFABRRRQAUUUUAFFFFABRRRQAUUUUAFFFFABRRRQAUUUUAFcF8ePA2ofEb4c3vhPT9Z/siS7kjL3BQuCisCVIBGQcetd7RSauNOx8x+GPgH8ZPDGiwaL4f+Nyadp8APlwQ6QoUZPJ65J9zWtB8Jfj2kyNJ8fZXRWBZf7LUZGenWvoaiqvrcm2ljzf4keBPFPiXxj4U1jR/Gl3otlo8u++s4i+2+G5ThtrAdFI5B616QOlFFIYUUUUAFFFFABRRRQAUhUHg8g0tFAHz1cfBPx54R8V6vq/wf8cWmhWOsSma60zULXzoY5DnLRnBx144GBxk4FdZ8D/hC3gTUdW8T+INcl8ReLdYP+m6g6bFCZB2IvYZA/IcDFes0ULQHrueb3vgTxRN8b7PxxF4zuotAgtTDJoQ3+XI+xl3n5tucsD07VQ+OfwhX4gXOla9o2szeH/FWjvusdRjTdx12OO4z/M9c4r1eilbbyDrc+eU+CfxB8ZeJNJvvjB47s9b0vSZRNBpmnWpijmkHRpDhfT0PUjIya2f2lPgxrfxaTRbSx8UwaNYabukNu9oZRJIcANww6AEY9zXttFNq4LR3PnOH4P/AB5hhWGH4+PHGgCqi6SoCgdABnivW/hN4f8AFfhvww+n+MfFbeKNRNw8gvWgEREZC4TA9CDz712NFO4WPL/jf4G174hX/hvQVktIvCcV+t5rgeRhLcLHykKqBgqW6kkdvStf4yfD60+Ifw3vPCTT/YS4R7WZUyIZEIKHHpxj6Gu5oqbaWC+tz5/sfhj8VPFvinwxc/FPWfDkmk+GJxcW0WkJL5l7MoG2SUuAF6Dge/HOa9/XpS0VVxWCiiikM+ev2Z/+TgPjv/2FrL+d1X0LXz1+zP8A8nAfHf8A7C1l/O6r6FoAK8f+BX/JUfi//wBjDB/6TJXsFeP/AAK/5Kj8X/8AsYYP/SZKAPYKKKKACiiigAooooAKKKKACiiigAooooAKKKKACiiigAooooAKKKKACiiigAooooAKKKKACiiigAooooAKKKKACiiigAooooAKKKKACiiigAooooAKKKKACoriaOCGSaaQJGilnYnAUAZJqWvN/wBpvVrjRPgT4v1C1YrKNPaFWHUeYRGf0Y1M3aLY4q7scAnx28ceLdR1KT4U/DV/EOiabKYpNRubsQi4I6iMHGf1PtXoHwO+K2mfE7R7ySOxuNJ1fTZfI1LTbg5eB+e+BkcHsOnNUv2UNLt9L/Z+8JxwRqvn2f2iTA+8zsWJP5j8q848JudF/by8Sada/u7fVtGW4njXgNIEQ7vrnP5mrtaXL/WhF7x5j6az70tecaNp3xSi+NWr6lqmt2MngGS1C2FioXzo5dseSTsBxuEn8Z6ivRx0qVsmUFFFFMAooooAKKKKAA02RlRCzMFAGSSegp1Q3ltDeWstrcLvhlQxyLnGVIwRSdwPAj8dvGPizXdTtPhL8O38Sabpkxhn1K6uxBFI46iMHGfbnPIOOa7H4JfF61+Id1qmiX+j3Ph/xNo7Bb/TLhtxUZxuVsDIz7enrSeIdV8C/AHwRbwaZ4c1FNNmunEVnpkTXD+YwLMx3tkDjrnjivKv2Vb+P4hfG3xr8WPPs7EXcC2cGlCcNcJGDGBJIB0/1YH1J9OXG17Cle1zvfGfxR8cXnxMvvAXwv8ADuk6pe6RbrPql1qk7pDHuAKxrsOdxBHPr9K6v4I/EVfiL4Yub24059K1XTrySw1OyZ9/kTx/eAbuvpXlVzqGofB/49+MfEGq+GNd1XQfFMcMtrd6XaG4KTIMGNgOhOTj8Kx/Cmra/wDDX4ReMfGV/pk2n+I/HGvSy6Jpco/fK8xxFuXsRkt9APWpi/du+3432Ka963n+Ftz2DwX8QNV8XfFrxHoelWtmfC/h9Ft7i+O4yzXp5KIQdu1RnPBOfrXpo6V5t8HtB0X4Y+A9I8M6jqtjDq91m5u3nnVJLq5k5kYAnLc8fQCvSAeKpq2hKd9RaKKKBhRRRQAUUUUAFFFFAHz1+zP/AMnAfHf/ALC1l/O6r6Fr56/Zn/5OA+O//YWsv53VfQtABXj/AMCv+So/F/8A7GGD/wBJkr2CvH/gV/yVH4v/APYwwf8ApMlAHsFFFFABRRRQAUUUUAFFFFABRRRQAUUUUAFFFFABRRRQAUUUUAFFFFABRRRQAUUUUAFFFFABRRRQAUUUUAFFFFABRRRQAUUUUAFFFFABRRRQAUUUUAFFFFABXA/tCaDN4l+DHivR7ZS08unyPGo6syfOAPqVxXfU1hkEHoamSumhp2dzyH9kDxBY658BPDsdtOjz6dAbO5jB+aN0Y4BHbIwa4P4bNH4s/bY8X+JtNkW403RtOWwa4jO5DKQqlQRx1V/yrqfEX7Nnhe81/UNW8O+JPEnhL+08/b7XSLvyoZ89QV9Dnp09q9E+Fnw78M/Dbw0ND8M2bQxFt880jbpZ3xjc7dz+g7CqveXN/WpFrR5TpE1HT3vmsUvbZrtBloFlUyKPUrnI6j86t1wGk/Czw/pnxf1T4oQXWotrOpWwt5omkUwBQqL8q7c5xGvU+td/QtiuoUUUUAFFFFABRRRQAVQ8Qag2l6Le6klpNeNa27zC3hxvlKqTtXPc4xV+kKg9eaTuCOB+CvxJ0X4q+Dh4h0+3NsyTyQT2krK0kDA8bsdMjB/GvEtSis7f9vfRU8GqiltOc6+tr9wHZJnzMcA/6r8dtd74j/Zx8M3Xia88QeF/EfiPwZd3+ftiaLdmGKbJyflHTPoDj2rrfg/8IvB/wxt7g6DBPPqF3/x9ahdv5lxNznBbsM84AHvTXxKQP4XHud+cY5AIrwTRs/FX9oi71t90nhjwGzWtl/zzn1E/6x/fYOPwBr27xDaXV9od7ZWN81jcz27xRXKruMLMCA4HcjOawfhN4G034d+B7LwxpsjTLBuea4cYe4lY5eRvcn+lSt79v6/AHtbv+R87fDDwXoHxWh+KXivxxbG/1aLVbmytZJJWDWEcSZTywD8pHH/fNeqfsd69qniD4GaTcatcyXU9tNNaLM5y0kcbkKSe/HGfaq/ib4CpeeIta1Hw14413wvZ6+27V7Cx2mK4YghmXP3CQTnHqa9P8C+F9I8G+FrDw3odv5NhZRBI1Jyx9WJ7knJP1qo6L7v+CD/X+kblFFFABRRRQAUUUUAFFFFAHz1+zP8A8nAfHf8A7C1l/O6r6Fr56/Zn/wCTgPjv/wBhay/ndV9C0AFeP/Ar/kqPxf8A+xhg/wDSZK9grx/4Ff8AJUfi/wD9jDB/6TJQB7BRRRQAUUUUAFFFFABRRRQAUUUUAFFFFABRRRQAUUUUAFFFFABRRRQAUUUUAFFFFABRRRQAUUUUAFFFFABRRRQAUUUUAFFFFABRRRQAUUUUAFFFFABRRRQAUUUHpQAE0V89/tNftDaP4G0m80Dwnew6l4sZSn7nEiWHq8h6bh2X88Dr638JdWvtd+GPhnWdTm869vtLt7i4k2hd7tGCxwOnJoSurg9HY6mik3Dj5hS0AFFFFABRRRQAUUUUAFFFFABRRRQAUUUUAFFFFABRRRQAUUUUAFFFFABRRRQB89fsz/8AJwHx3/7C1l/O6r6Fr56/Zn/5OA+O/wD2FrL+d1X0LQAV4/8AAr/kqPxf/wCxhg/9Jkr2CvH/AIFf8lR+L/8A2MMH/pMlAHsFFFFABRRRQAUUUUAFFFFABRRRQAUUUUAFFFFABRRRQAUUUUAFFFFABRRRQAUUUUAFFFFABRRRQAUUUUAFFFFABRRRQAUUUUAFFFFABRRRQAUUUUAFFFFABSEZBFLRQB86ftBfDXwb4G/Z78cXPh7R4oLy9jWS5u3+eaQtOhILnkDPYYFep/AYf8WV8F/9gO0/9FLXOfthc/s6+LP+veP/ANHJXSfAc/8AFlfBf/YDtP8A0UtENpeq/IJbx+ZQ0b4a3mn/ABr1f4iN4rvZ7bULUQLpDIRDCQsa7gd2M/IT90feNejVzNj488KXvjm88D2usRSeIbKLzriyEb7o0wpySRt6OvQ966ahbIOoUUUUAFFFFABRRRQAUUUUAFFczoXjzwprXi3UvCemaxHc61pYze2ojcND0HJIAPUdCaPGfjvwp4OutNt/EmsRafLqk/kWSvG7ebJwNo2g4+8OuBzQB01FUtY1Sx0fSLvVtRuFt7Gzhae4lIJCIoyzYAzwB6VR8F+KtB8ZaDDr3hrUo9Q02ZmWOdEZQxVirDDAHggjpQBt0UUUAFFFFABRRRQAUUUUAFFFFAHz1+zP/wAnAfHf/sLWX87qvoWvnr9mf/k4D47/APYWsv53VfQtABXj/wACv+So/F//ALGGD/0mSvYK8f8AgV/yVH4v/wDYwwf+kyUAewUUUUAFFFFABRRRQAUUUUAFFFFABRRRQAUUUUAFFFFABRRRQAUUUUAFFFFABRRRQAUUUUAFFFFABRRRQAUUUUAFFFFABRRRQAUUUUAFFFFABRRRQAUUUUAFFFFAGb4m0PSfEmi3Gi65Yw3+n3KhZreUZVwCCAfxAqbSNNstJ0u10vTbdLWztIlhghT7saKMKo9gBVvIoJFIDn7TwX4XtPGN14wttGtYtfu4/KnvlB8yRMKMHnHRV/IV0NNJGKXIzQAtFITQCPWi4C0UZpAc9DTAWiiigAooooA5/SPBfhfSPEuoeJdN0W1tdY1EYvLtAfMm6fe59hR4s8F+F/FdxYXHiLRbXUpdOm86zaYHML5B3DB68D8q39wNAIpAVNV02y1XS7nS9Qt0ubK6iaGeF/uujDBU+xFVPCfhrQ/CmjRaL4d02DTdOhZmjt4RhVLEk9fUnNa2RRuGKYC0U3cucU4UAFFFFABRRRQAUUUUAFFFFAHz1+zP/wAnAfHf/sLWX87qvoWvnr9mf/k4D47/APYWsv53VfQtABXj/wACv+So/F//ALGGD/0mSvYK8f8AgV/yVH4v/wDYwwf+kyUAewUUUUAFFFFABRRRQAUUUUAFFFFABRRRQAUUUUAFFFFABRRRQAUUUUAFFFFABRRRQAUUUUAFFFFABRRRQAUUUUAFFFFABRRRQAUUUUAFFFFABRRRQAUUUUAFZHjSSSLwhrMkTtG6WE7KynBUiNsEH1rXrG8cf8iZrn/YOuP/AEW1RU+BlR+JHx5+zj8K/EHxV+Hx8T33xY8YabL9rkt/JgundcLjnJfPevTF/Zi1NWDH41+ODg5wZm/+Lryn9lgfH7/hWR/4Vq/hYaJ9tl41EEy+Zxu6Dp0r2LSB+1j/AGraf2pJ4G+ween2nyw2/wAvcN2OOuM1q99DNbMpft032r+Hfgvoq6Pq9/a3K6pDAbiCdo5JAIn6lSOpANbf7I/xRu/GHhmfwr4od4vFmgYhu0nOJJ4xwsmDySOje+D3rB/4KD/8ki0f/sOw/wDouSsz9ojwtq3gPW9C+PHgiLFzYRxR67axg4uYCAu8j0x8rHtlW7ZqIP4r7N/oi5K6Vt7fqbX7Zmrarpes/DVdM1O9sVudc2Ti3naMSrlOGweRyetZv7dV7rENx8P9O0rW9R0kahqMtvNLZ3DRsQfKHO0jOMnrWP8AtQeKdJ8aaZ8HfEuiTiWyvdaDpzyhzHlG9GB4I9RWn+3Pz4h+Fv8A2Gn/APQoapR0Sf8AN/kK+7/u/wCZpD9mTWox5lt8cPHEco+63nNwfwcVT+Gvjf4hfDL4x2nwp+KGsNr2n6uP+JNrEuTIx6KrMeTk8Hdkg45xX04Pu5r5d/bS2L8RfhPLb8agNZAix97b5sX9cUk/eS7iteL9Ln0hq/iDQ9HntbfVtY0+wmu22W0dzcLG0zcDCgn5jyOnrWmK4r4h/DLwx481XQ9T8QRXT3Ghzm4sjFOUAclSdwxyMotdqoxxQhimoL66hs7Sa6uHEcMMbSOx6BQMk1PXD/HuaWD4LeMpoSVkTRboqR1B8pqmbaTaHFXaR4Z4H0nxp+0Xcap4u1jxrr3hfwct09to+n6PceS0yoceY56Ht1B5yBgCuv8Ag1pnxQ8B/Fa+8Ea5fav4o8GSWvnafrF587W79fLZyc84IxyM7cYya8n/AGavA3xF+I3wk06GHx9eeDvDGnyTQ2kWloRPeSF2Z5HcMMKGbaB/s9B1Pe/CfxN45+Hfxxi+DfjzxDJ4ls9StWuNG1OVT5uQGba5JJwQjjBJwQMHBrRJRlyohu6bY260VvjL+0B4y0HxLq2qwaB4Whigs7GzumgVpnXmZtvUggkZ9u1dP+y74l1VvDfi7QPEusTaivhHWbjT49QunzI9vH90u3cgA8+lXPGPwr8YW/xKvvHnw18VWGi32rW6wanbX9oZoZdoAWRcdGAHT/GvPfF/hW58GeEtO+C+h6xJqXi3x5qL3OuakU2kQk5nl2j7qkDaOecN64qI35Uuu3zuVK17v+lY7P4ALeeOvG3iL4wagZ1srpjpnh+FmIVLSM/NIF6ZdhnPXg17qOleDT/GLw34Ga58G+EvBfiDX9L8KQRwald6ZChhswowQSSNzDBJ9817D4N8SaR4t8NWXiHQ7kXOn3kYkhkxg47gjsQeCKrS3u7C1vruzYooopDCiiigAooooAKKKKAPnr9mf/k4D47/APYWsv53VfQtfPX7M/8AycB8d/8AsLWX87qvoWgArx/4Ff8AJUfi/wD9jDB/6TJXsFeP/Ar/AJKj8X/+xhg/9JkoA9gooooAKKKKACiiigAooooAKKKKACiiigAooooAKKKKACiiigAooooAKKKKACiiigAooooAKKKKACiiigAooooAKKKKACiiigAooooAKKKKACiiigAooooAKxvHH/Ima5/2Drj/ANFtWzQeQRSkrpoadnc+Gv2V/wBoTwH8M/hkfDniKLV3vftss2bW2WRNrYxyWHPFesn9sf4SsMC38Rj/ALck/wDi6+ifJj/55p/3yKPKj/55p/3yKpu+5KVtj5f/AG5dVttd+AnhfWrJZBbX2q21xCJFw2x4XIyPXmvo6KxtdR8MR6ffW6XFrcWgimicZV0ZMEEemK0mjVl2lVKjoMU8VNtGu7v+g77eR+dnxS8E698MvjBoHgxppZvCr65HqGj7+VAd1DLn1GAD9Ae9ey/t930OmXnw41G43GG11SWaTaMnapiJx74Br6sdFY5IBx0pDGrH5lU/UU02opdmD+JvurHzo37Ynws27bex8STzfwxizQbj6D56wvA+keL/AI4fHHTPiV4m8O3nh/wp4eGdKtbxCsk7g7lbBAzzhienAAzX1OYY/wDnmn/fNPAx0oWj5hNaWPO/ix8WNG+HOt+G9J1TT766m8QXJt7drfZtjYMi5fcQcfOOmehr0RCSM0jRq3UA/UU4UD6gazfEulW+u6Bf6Ndrm3vraS3lH+y6lT/OtKik1dWYLR3Pkr4HfEnT/gPp998MPitDe6MbC7ml03UBaSSw3cLnPGwE9TnIH8WDgitD4fzXHxp/aas/ifpunXtr4R8N2TW9jdXERT7bKQ6/KD2/eMfbaM9a+m9Q06x1CMR39nb3SA5CzRK4B+hFTQQxwRLFDGkcajCqgwAPYU763e4mtGl1IdRvLfT9PuL68mSC2t42llkc4CIoySfoBXif7O1ndeNPFHiL406tFKv9sObLQYpVwYbCM4VgOxcjJ+nvXt2o2drqFnLZ31vFcW0yFJYpVDI6nqCDwRRp9la6fZQ2Vjbw21rAgSKGJAqIo6AAcAUratjfY+U/hD4u8OfDWx+K/hvxzqFvper/ANrXV4kV0dr3sUqEJ5YPL5x0GfvCvTv2NdH1LRvgPpMeqQSW8lzNNdRRSAhlikclOD0yOfxr07V/C/h3V72G91XQdMvrqH/VTXFqkjp9CwJFa6rtwBwKa2+5fcD/AFv94o6UUUUAFFFFABRRRQAUUUUAfPX7M/8AycB8d/8AsLWX87qvoWvnr9mf/k4D47/9hay/ndV9C0AFeP8AwK/5Kj8X/wDsYYP/AEmSvYK8f+BX/JUfi/8A9jDB/wCkyUAewUUUUAFFFFABRRRQAUUUUAFFFFABRRRQAUUUUAFFFFABRRRQAUUUUAFFFFABRRRQAUUUUAFFFFABRRRQAUUUUAFFFFABRRRQAUUUUAFFFFABRRRQAUUUUAFFFFABRRRQAUUUUAFFFFABRRRQAUUUUAFFFFABRRRQAUUUUAFFFFABRRRQAUUUUAFFFFABRRRQB89fsz/8nAfHf/sLWX87qvoWvnr9mf8A5OA+O/8A2FrL+d1X0LQAE4HNeDfCvxZ4W8O/Ff4sw+IPEujaRLNr8LxJfX0cDOotkBIDkZGa95IzXl3ir9n34ReKPEN74g17wl9s1K+fzLib+0bpN7YAztSQKOAOgFAHSf8ACzvhr/0ULwl/4Obf/wCLo/4Wd8Nf+iheEv8Awc2//wAXXD/8Mu/Ar/oRR/4Nbz/49R/wy78Cv+hFH/g1vP8A49QB3H/Czvhr/wBFC8Jf+Dm3/wDi6P8AhZ3w1/6KF4S/8HNv/wDF1w//AAy78Cv+hFH/AINbz/49R/wy78Cv+hFH/g1vP/j1AHcf8LO+Gv8A0ULwl/4Obf8A+Lo/4Wd8Nf8AooXhL/wc2/8A8XXD/wDDLvwK/wChFH/g1vP/AI9R/wAMu/Ar/oRR/wCDW8/+PUAdx/ws74a/9FC8Jf8Ag5t//i6P+FnfDX/ooXhL/wAHNv8A/F1w/wDwy78Cv+hFH/g1vP8A49R/wy78Cv8AoRR/4Nbz/wCPUAdx/wALO+Gv/RQvCX/g5t//AIuj/hZ3w1/6KF4S/wDBzb//ABdcP/wy78Cv+hFH/g1vP/j1H/DLvwK/6EUf+DW8/wDj1AHcf8LO+Gv/AEULwl/4Obf/AOLo/wCFnfDX/ooXhL/wc2//AMXXD/8ADLvwK/6EUf8Ag1vP/j1H/DLvwK/6EUf+DW8/+PUAdx/ws74a/wDRQvCX/g5t/wD4uj/hZ3w1/wCiheEv/Bzb/wDxdcP/AMMu/Ar/AKEUf+DW8/8Aj1H/AAy78Cv+hFH/AINbz/49QB3H/Czvhr/0ULwl/wCDm3/+Lo/4Wd8Nf+iheEv/AAc2/wD8XXD/APDLvwK/6EUf+DW8/wDj1H/DLvwK/wChFH/g1vP/AI9QB3H/AAs74a/9FC8Jf+Dm3/8Ai6P+FnfDX/ooXhL/AMHNv/8AF1w//DLvwK/6EUf+DW8/+PUf8Mu/Ar/oRR/4Nbz/AOPUAdx/ws74a/8ARQvCX/g5t/8A4uj/AIWd8Nf+iheEv/Bzb/8AxdcP/wAMu/Ar/oRR/wCDW8/+PUf8Mu/Ar/oRR/4Nbz/49QB3H/Czvhr/ANFC8Jf+Dm3/APi6P+FnfDX/AKKF4S/8HNv/APF1w/8Awy78Cv8AoRR/4Nbz/wCPUf8ADLvwK/6EUf8Ag1vP/j1AHcf8LO+Gv/RQvCX/AIObf/4uj/hZ3w1/6KF4S/8ABzb/APxdcP8A8Mu/Ar/oRR/4Nbz/AOPUf8Mu/Ar/AKEUf+DW8/8Aj1AHcf8ACzvhr/0ULwl/4Obf/wCLo/4Wd8Nf+iheEv8Awc2//wAXXD/8Mu/Ar/oRR/4Nbz/49R/wy78Cv+hFH/g1vP8A49QB3H/Czvhr/wBFC8Jf+Dm3/wDi6P8AhZ3w1/6KF4S/8HNv/wDF1w//AAy78Cv+hFH/AINbz/49R/wy78Cv+hFH/g1vP/j1AHcf8LO+Gv8A0ULwl/4Obf8A+Lo/4Wd8Nf8AooXhL/wc2/8A8XXD/wDDLvwK/wChFH/g1vP/AI9R/wAMu/Ar/oRR/wCDW8/+PUAdx/ws74a/9FC8Jf8Ag5t//i6P+FnfDX/ooXhL/wAHNv8A/F1w/wDwy78Cv+hFH/g1vP8A49R/wy78Cv8AoRR/4Nbz/wCPUAdx/wALO+Gv/RQvCX/g5t//AIuj/hZ3w1/6KF4S/wDBzb//ABdcP/wy78Cv+hFH/g1vP/j1H/DLvwK/6EUf+DW8/wDj1AHcf8LO+Gv/AEULwl/4Obf/AOLo/wCFnfDX/ooXhL/wc2//AMXXD/8ADLvwK/6EUf8Ag1vP/j1H/DLvwK/6EUf+DW8/+PUAdx/ws74a/wDRQvCX/g5t/wD4uj/hZ3w1/wCiheEv/Bzb/wDxdcP/AMMu/Ar/AKEUf+DW8/8Aj1H/AAy78Cv+hFH/AINbz/49QB3H/Czvhr/0ULwl/wCDm3/+Lo/4Wd8Nf+iheEv/AAc2/wD8XXD/APDLvwK/6EUf+DW8/wDj1H/DLvwK/wChFH/g1vP/AI9QB3H/AAs74a/9FC8Jf+Dm3/8Ai6P+FnfDX/ooXhL/AMHNv/8AF1w//DLvwK/6EUf+DW8/+PUf8Mu/Ar/oRR/4Nbz/AOPUAdx/ws74a/8ARQvCX/g5t/8A4uj/AIWd8Nf+iheEv/Bzb/8AxdcP/wAMu/Ar/oRR/wCDW8/+PUf8Mu/Ar/oRR/4Nbz/49QB3H/Czvhr/ANFC8Jf+Dm3/APi6P+FnfDX/AKKF4S/8HNv/APF1w/8Awy78Cv8AoRR/4Nbz/wCPUf8ADLvwK/6EUf8Ag1vP/j1AHcf8LO+Gv/RQvCX/AIObf/4uj/hZ3w1/6KF4S/8ABzb/APxdcP8A8Mu/Ar/oRR/4Nbz/AOPUf8Mu/Ar/AKEUf+DW8/8Aj1AHcf8ACzvhr/0ULwl/4Obf/wCLo/4Wd8Nf+iheEv8Awc2//wAXXD/8Mu/Ar/oRR/4Nbz/49R/wy78Cv+hFH/g1vP8A49QB3H/Czvhr/wBFC8Jf+Dm3/wDi6P8AhZ3w1/6KF4S/8HNv/wDF1w//AAy78Cv+hFH/AINbz/49R/wy78Cv+hFH/g1vP/j1AHcf8LO+Gv8A0ULwl/4Obf8A+Lo/4Wd8Nf8AooXhL/wc2/8A8XXD/wDDLvwK/wChFH/g1vP/AI9R/wAMu/Ar/oRR/wCDW8/+PUAdx/ws74a/9FC8Jf8Ag5t//i6P+FnfDX/ooXhL/wAHNv8A/F1w/wDwy78Cv+hFH/g1vP8A49R/wy78Cv8AoRR/4Nbz/wCPUAdx/wALO+Gv/RQvCX/g5t//AIuj/hZ3w1/6KF4S/wDBzb//ABdcP/wy78Cv+hFH/g1vP/j1H/DLvwK/6EUf+DW8/wDj1AHcf8LO+Gv/AEULwl/4Obf/AOLo/wCFnfDX/ooXhL/wc2//AMXXD/8ADLvwK/6EUf8Ag1vP/j1H/DLvwK/6EUf+DW8/+PUAdx/ws74a/wDRQvCX/g5t/wD4uj/hZ3w1/wCiheEv/Bzb/wDxdcP/AMMu/Ar/AKEUf+DW8/8Aj1H/AAy78Cv+hFH/AINbz/49QB3H/Czvhr/0ULwl/wCDm3/+Lo/4Wd8Nf+iheEv/AAc2/wD8XXD/APDLvwK/6EUf+DW8/wDj1H/DLvwK/wChFH/g1vP/AI9QB3H/AAs74a/9FC8Jf+Dm3/8Ai6P+FnfDX/ooXhL/AMHNv/8AF1w//DLvwK/6EUf+DW8/+PUf8Mu/Ar/oRR/4Nbz/AOPUAdx/ws74a/8ARQvCX/g5t/8A4uj/AIWd8Nf+iheEv/Bzb/8AxdcP/wAMu/Ar/oRR/wCDW8/+PUf8Mu/Ar/oRR/4Nbz/49QB3H/Czvhr/ANFC8Jf+Dm3/APi6P+FnfDX/AKKF4S/8HNv/APF1w/8Awy78Cv8AoRR/4Nbz/wCPUf8ADLvwK/6EUf8Ag1vP/j1AHcf8LO+Gv/RQvCX/AIObf/4uj/hZ3w1/6KF4S/8ABzb/APxdcP8A8Mu/Ar/oRR/4Nbz/AOPUf8Mu/Ar/AKEUf+DW8/8Aj1AHL/srXtnqXxy+ON/p93b3lpPqlk8M8EgkjkXN1yrDgj3FfRtcb8M/hf4F+G/2/wD4QvQ/7L/tDy/tX+lTTeZ5e7Z/rHbGN7dMZzz0FdlQB//Z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2" descr="A chart with text and numbers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5DB9410-D952-03B3-8F04-6E1413EE6B10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6778CE-6955-4BC6-B6AE-2E9235C29A8C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EC0AF046-E24E-3383-A20A-8C39DC4C3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70217"/>
              </p:ext>
            </p:extLst>
          </p:nvPr>
        </p:nvGraphicFramePr>
        <p:xfrm>
          <a:off x="671207" y="1432096"/>
          <a:ext cx="11177082" cy="46097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86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0836">
                  <a:extLst>
                    <a:ext uri="{9D8B030D-6E8A-4147-A177-3AD203B41FA5}">
                      <a16:colId xmlns:a16="http://schemas.microsoft.com/office/drawing/2014/main" xmlns="" val="3196355993"/>
                    </a:ext>
                  </a:extLst>
                </a:gridCol>
                <a:gridCol w="4649821">
                  <a:extLst>
                    <a:ext uri="{9D8B030D-6E8A-4147-A177-3AD203B41FA5}">
                      <a16:colId xmlns:a16="http://schemas.microsoft.com/office/drawing/2014/main" xmlns="" val="2579760974"/>
                    </a:ext>
                  </a:extLst>
                </a:gridCol>
              </a:tblGrid>
              <a:tr h="8159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Partially</a:t>
                      </a:r>
                      <a:r>
                        <a:rPr lang="en-US" sz="2400" baseline="0" dirty="0" smtClean="0"/>
                        <a:t> HE</a:t>
                      </a:r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PHE</a:t>
                      </a:r>
                      <a:endParaRPr lang="en-IN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aseline="0" dirty="0" smtClean="0"/>
                        <a:t>Somewhat HE (SWHE)</a:t>
                      </a:r>
                      <a:endParaRPr lang="en-IN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Fully</a:t>
                      </a:r>
                      <a:r>
                        <a:rPr lang="en-US" sz="2400" baseline="0" dirty="0" smtClean="0"/>
                        <a:t> HE 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(FHE)</a:t>
                      </a:r>
                      <a:endParaRPr lang="en-IN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1110453"/>
                  </a:ext>
                </a:extLst>
              </a:tr>
              <a:tr h="821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/>
                        <a:t>1. </a:t>
                      </a:r>
                      <a:r>
                        <a:rPr lang="en-US" sz="2400" dirty="0" smtClean="0">
                          <a:hlinkClick r:id="rId2" action="ppaction://hlinksldjump"/>
                        </a:rPr>
                        <a:t>RSA  (modular</a:t>
                      </a:r>
                      <a:r>
                        <a:rPr lang="en-US" sz="2400" baseline="0" dirty="0" smtClean="0">
                          <a:hlinkClick r:id="rId2" action="ppaction://hlinksldjump"/>
                        </a:rPr>
                        <a:t> *</a:t>
                      </a:r>
                      <a:r>
                        <a:rPr lang="en-US" sz="2400" dirty="0" smtClean="0">
                          <a:hlinkClick r:id="rId2" action="ppaction://hlinksldjump"/>
                        </a:rPr>
                        <a:t>)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1. BGN  (</a:t>
                      </a:r>
                      <a:r>
                        <a:rPr lang="en-US" sz="2400" baseline="0" dirty="0" err="1" smtClean="0"/>
                        <a:t>unlim</a:t>
                      </a:r>
                      <a:r>
                        <a:rPr lang="en-US" sz="2400" baseline="0" dirty="0" smtClean="0"/>
                        <a:t>: +, </a:t>
                      </a:r>
                      <a:r>
                        <a:rPr lang="en-US" sz="2400" baseline="0" dirty="0" err="1" smtClean="0"/>
                        <a:t>atmost</a:t>
                      </a:r>
                      <a:r>
                        <a:rPr lang="en-US" sz="2400" baseline="0" dirty="0" smtClean="0"/>
                        <a:t> 1 *)</a:t>
                      </a:r>
                      <a:endParaRPr lang="en-IN" sz="2400" b="0" baseline="30000" dirty="0" smtClean="0">
                        <a:latin typeface="Century Gothic" panose="020B0502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400" b="1" baseline="30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1.</a:t>
                      </a:r>
                      <a:r>
                        <a:rPr lang="en-US" sz="2400" baseline="0" dirty="0" smtClean="0"/>
                        <a:t> Ideal Lattice-based: Gentry</a:t>
                      </a:r>
                      <a:endParaRPr lang="en-IN" sz="24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1264755"/>
                  </a:ext>
                </a:extLst>
              </a:tr>
              <a:tr h="9066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2. </a:t>
                      </a:r>
                      <a:r>
                        <a:rPr lang="en-US" sz="2400" dirty="0" err="1" smtClean="0">
                          <a:hlinkClick r:id="rId3" action="ppaction://hlinksldjump"/>
                        </a:rPr>
                        <a:t>Paillier</a:t>
                      </a:r>
                      <a:r>
                        <a:rPr lang="en-US" sz="2400" dirty="0" smtClean="0">
                          <a:hlinkClick r:id="rId3" action="ppaction://hlinksldjump"/>
                        </a:rPr>
                        <a:t> (modular +)</a:t>
                      </a:r>
                      <a:endParaRPr lang="en-IN" sz="24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2. SYY (Sander),</a:t>
                      </a:r>
                      <a:endParaRPr lang="en-IN" sz="2400" b="0" baseline="30000" dirty="0" smtClean="0">
                        <a:latin typeface="Century Gothic" panose="020B050202020202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aseline="0" dirty="0" smtClean="0"/>
                        <a:t> Yao, IP(</a:t>
                      </a:r>
                      <a:r>
                        <a:rPr lang="en-US" sz="2400" baseline="0" dirty="0" err="1" smtClean="0"/>
                        <a:t>Ishai</a:t>
                      </a:r>
                      <a:r>
                        <a:rPr lang="en-US" sz="2400" baseline="0" dirty="0" smtClean="0"/>
                        <a:t> and Paskin)</a:t>
                      </a:r>
                      <a:endParaRPr lang="en-IN" sz="2400" b="0" baseline="3000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2.Over Integers:</a:t>
                      </a:r>
                      <a:r>
                        <a:rPr lang="en-US" sz="2400" baseline="0" dirty="0" smtClean="0"/>
                        <a:t> Van </a:t>
                      </a:r>
                      <a:r>
                        <a:rPr lang="en-US" sz="2400" baseline="0" dirty="0" err="1" smtClean="0"/>
                        <a:t>Dijk</a:t>
                      </a:r>
                      <a:endParaRPr lang="en-IN" sz="24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94149995"/>
                  </a:ext>
                </a:extLst>
              </a:tr>
              <a:tr h="90666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/>
                        <a:t>3. </a:t>
                      </a:r>
                      <a:r>
                        <a:rPr lang="en-US" sz="2400" dirty="0" err="1" smtClean="0">
                          <a:solidFill>
                            <a:srgbClr val="C00000"/>
                          </a:solidFill>
                        </a:rPr>
                        <a:t>Goldwasser-Micali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 (</a:t>
                      </a:r>
                      <a:r>
                        <a:rPr lang="en-US" sz="2400" dirty="0" err="1" smtClean="0">
                          <a:solidFill>
                            <a:srgbClr val="C00000"/>
                          </a:solidFill>
                        </a:rPr>
                        <a:t>exor</a:t>
                      </a:r>
                      <a:r>
                        <a:rPr lang="en-US" sz="2400" dirty="0" smtClean="0">
                          <a:solidFill>
                            <a:srgbClr val="C00000"/>
                          </a:solidFill>
                        </a:rPr>
                        <a:t>)*</a:t>
                      </a:r>
                      <a:r>
                        <a:rPr lang="en-IN" sz="2400" b="0" dirty="0" smtClean="0">
                          <a:solidFill>
                            <a:srgbClr val="C00000"/>
                          </a:solidFill>
                          <a:latin typeface="Century Gothic" panose="020B0502020202020204" pitchFamily="34" charset="0"/>
                        </a:rPr>
                        <a:t>,</a:t>
                      </a:r>
                      <a:r>
                        <a:rPr lang="en-US" sz="2400" dirty="0" smtClean="0"/>
                        <a:t> EL-Gamal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(modular</a:t>
                      </a:r>
                      <a:r>
                        <a:rPr lang="en-US" sz="2400" baseline="0" dirty="0" smtClean="0"/>
                        <a:t> *</a:t>
                      </a:r>
                      <a:r>
                        <a:rPr lang="en-US" sz="2400" dirty="0" smtClean="0"/>
                        <a:t>)</a:t>
                      </a:r>
                      <a:endParaRPr lang="en-US" sz="2400" b="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IN" sz="2400" b="0" baseline="30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3. (R)LWE-based: </a:t>
                      </a:r>
                      <a:r>
                        <a:rPr lang="en-US" sz="2400" dirty="0" err="1" smtClean="0"/>
                        <a:t>Brakerski</a:t>
                      </a:r>
                      <a:r>
                        <a:rPr lang="en-US" sz="2400" dirty="0" smtClean="0"/>
                        <a:t> and </a:t>
                      </a:r>
                      <a:r>
                        <a:rPr lang="en-US" sz="2400" dirty="0" err="1" smtClean="0"/>
                        <a:t>Vaikuntanathan</a:t>
                      </a:r>
                      <a:endParaRPr lang="en-IN" sz="24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6727446"/>
                  </a:ext>
                </a:extLst>
              </a:tr>
              <a:tr h="906662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400" b="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IN" sz="2400" b="0" baseline="30000" dirty="0" smtClean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4. NTRU-Like:</a:t>
                      </a:r>
                      <a:r>
                        <a:rPr lang="en-US" sz="2400" baseline="0" dirty="0" smtClean="0"/>
                        <a:t> Lopez-Alt</a:t>
                      </a:r>
                      <a:endParaRPr lang="en-IN" sz="2400" b="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587334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5407" y="6150114"/>
            <a:ext cx="10676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* </a:t>
            </a:r>
            <a:r>
              <a:rPr lang="en-US" sz="2000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Goldwasser</a:t>
            </a:r>
            <a:r>
              <a:rPr lang="en-US" sz="2000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-</a:t>
            </a:r>
            <a:r>
              <a:rPr lang="en-US" sz="2000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micali</a:t>
            </a:r>
            <a:r>
              <a:rPr lang="en-US" sz="2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encrypts each bit individually and the encrypted data increases</a:t>
            </a:r>
          </a:p>
          <a:p>
            <a:r>
              <a:rPr lang="en-US" sz="20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  very </a:t>
            </a:r>
            <a:r>
              <a:rPr lang="en-US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much in size.</a:t>
            </a:r>
            <a:endParaRPr lang="en-IN" sz="200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57A2933-730B-FC3E-3802-1E35459A8D4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793173" y="500989"/>
            <a:ext cx="8911440" cy="960311"/>
          </a:xfrm>
        </p:spPr>
        <p:txBody>
          <a:bodyPr/>
          <a:lstStyle/>
          <a:p>
            <a:r>
              <a:rPr lang="en-US" sz="3200" dirty="0" smtClean="0">
                <a:latin typeface="Century Gothic"/>
                <a:cs typeface="Arial"/>
              </a:rPr>
              <a:t>How Iris recognition works?</a:t>
            </a:r>
            <a:endParaRPr lang="en-US" sz="3200" dirty="0">
              <a:latin typeface="Century Gothic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1B7EA3-6EB0-5B46-307F-6D1A04A2B4BE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6778CE-6955-4BC6-B6AE-2E9235C29A8C}" type="slidenum">
              <a:rPr lang="en-IN" smtClean="0"/>
              <a:t>8</a:t>
            </a:fld>
            <a:endParaRPr lang="en-IN"/>
          </a:p>
        </p:txBody>
      </p:sp>
      <p:grpSp>
        <p:nvGrpSpPr>
          <p:cNvPr id="5" name="Group 4"/>
          <p:cNvGrpSpPr/>
          <p:nvPr/>
        </p:nvGrpSpPr>
        <p:grpSpPr>
          <a:xfrm>
            <a:off x="282682" y="1875060"/>
            <a:ext cx="11870280" cy="3985158"/>
            <a:chOff x="282682" y="1904244"/>
            <a:chExt cx="11870280" cy="3985158"/>
          </a:xfrm>
        </p:grpSpPr>
        <p:pic>
          <p:nvPicPr>
            <p:cNvPr id="1026" name="Picture 2" descr="C:\Users\vikas\Desktop\001L_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682" y="2010908"/>
              <a:ext cx="2985760" cy="223932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/>
          </p:spPr>
        </p:pic>
        <p:grpSp>
          <p:nvGrpSpPr>
            <p:cNvPr id="1038" name="Group 1037"/>
            <p:cNvGrpSpPr/>
            <p:nvPr/>
          </p:nvGrpSpPr>
          <p:grpSpPr>
            <a:xfrm>
              <a:off x="3799823" y="1904244"/>
              <a:ext cx="4634660" cy="2660450"/>
              <a:chOff x="3362802" y="1987564"/>
              <a:chExt cx="4634660" cy="266045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408715" y="1987564"/>
                <a:ext cx="2400300" cy="24003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 </a:t>
                </a:r>
                <a:endParaRPr lang="en-IN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086351" y="2665200"/>
                <a:ext cx="1045028" cy="104502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V="1">
                <a:off x="4408715" y="3414409"/>
                <a:ext cx="677636" cy="8124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6838025" y="3220571"/>
                <a:ext cx="525813" cy="8845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Circular Arrow 30"/>
              <p:cNvSpPr/>
              <p:nvPr/>
            </p:nvSpPr>
            <p:spPr>
              <a:xfrm rot="5400000" flipH="1">
                <a:off x="5580782" y="2212431"/>
                <a:ext cx="946503" cy="890339"/>
              </a:xfrm>
              <a:custGeom>
                <a:avLst/>
                <a:gdLst>
                  <a:gd name="connsiteX0" fmla="*/ 915012 w 1880479"/>
                  <a:gd name="connsiteY0" fmla="*/ 122542 h 2024878"/>
                  <a:gd name="connsiteX1" fmla="*/ 1730409 w 1880479"/>
                  <a:gd name="connsiteY1" fmla="*/ 781705 h 2024878"/>
                  <a:gd name="connsiteX2" fmla="*/ 1848523 w 1880479"/>
                  <a:gd name="connsiteY2" fmla="*/ 781705 h 2024878"/>
                  <a:gd name="connsiteX3" fmla="*/ 1640831 w 1880479"/>
                  <a:gd name="connsiteY3" fmla="*/ 1012439 h 2024878"/>
                  <a:gd name="connsiteX4" fmla="*/ 1369226 w 1880479"/>
                  <a:gd name="connsiteY4" fmla="*/ 781705 h 2024878"/>
                  <a:gd name="connsiteX5" fmla="*/ 1485957 w 1880479"/>
                  <a:gd name="connsiteY5" fmla="*/ 781705 h 2024878"/>
                  <a:gd name="connsiteX6" fmla="*/ 921673 w 1880479"/>
                  <a:gd name="connsiteY6" fmla="*/ 357510 h 2024878"/>
                  <a:gd name="connsiteX7" fmla="*/ 915012 w 1880479"/>
                  <a:gd name="connsiteY7" fmla="*/ 122542 h 2024878"/>
                  <a:gd name="connsiteX0" fmla="*/ 12992 w 946503"/>
                  <a:gd name="connsiteY0" fmla="*/ 428 h 890325"/>
                  <a:gd name="connsiteX1" fmla="*/ 828389 w 946503"/>
                  <a:gd name="connsiteY1" fmla="*/ 659591 h 890325"/>
                  <a:gd name="connsiteX2" fmla="*/ 946503 w 946503"/>
                  <a:gd name="connsiteY2" fmla="*/ 659591 h 890325"/>
                  <a:gd name="connsiteX3" fmla="*/ 738811 w 946503"/>
                  <a:gd name="connsiteY3" fmla="*/ 890325 h 890325"/>
                  <a:gd name="connsiteX4" fmla="*/ 467206 w 946503"/>
                  <a:gd name="connsiteY4" fmla="*/ 659591 h 890325"/>
                  <a:gd name="connsiteX5" fmla="*/ 583937 w 946503"/>
                  <a:gd name="connsiteY5" fmla="*/ 659591 h 890325"/>
                  <a:gd name="connsiteX6" fmla="*/ 198 w 946503"/>
                  <a:gd name="connsiteY6" fmla="*/ 186757 h 890325"/>
                  <a:gd name="connsiteX7" fmla="*/ 12992 w 946503"/>
                  <a:gd name="connsiteY7" fmla="*/ 428 h 890325"/>
                  <a:gd name="connsiteX0" fmla="*/ 12992 w 946503"/>
                  <a:gd name="connsiteY0" fmla="*/ 428 h 890325"/>
                  <a:gd name="connsiteX1" fmla="*/ 828389 w 946503"/>
                  <a:gd name="connsiteY1" fmla="*/ 659591 h 890325"/>
                  <a:gd name="connsiteX2" fmla="*/ 946503 w 946503"/>
                  <a:gd name="connsiteY2" fmla="*/ 659591 h 890325"/>
                  <a:gd name="connsiteX3" fmla="*/ 738811 w 946503"/>
                  <a:gd name="connsiteY3" fmla="*/ 890325 h 890325"/>
                  <a:gd name="connsiteX4" fmla="*/ 467206 w 946503"/>
                  <a:gd name="connsiteY4" fmla="*/ 659591 h 890325"/>
                  <a:gd name="connsiteX5" fmla="*/ 661758 w 946503"/>
                  <a:gd name="connsiteY5" fmla="*/ 659591 h 890325"/>
                  <a:gd name="connsiteX6" fmla="*/ 198 w 946503"/>
                  <a:gd name="connsiteY6" fmla="*/ 186757 h 890325"/>
                  <a:gd name="connsiteX7" fmla="*/ 12992 w 946503"/>
                  <a:gd name="connsiteY7" fmla="*/ 428 h 890325"/>
                  <a:gd name="connsiteX0" fmla="*/ 12992 w 946503"/>
                  <a:gd name="connsiteY0" fmla="*/ 442 h 890339"/>
                  <a:gd name="connsiteX1" fmla="*/ 789479 w 946503"/>
                  <a:gd name="connsiteY1" fmla="*/ 649878 h 890339"/>
                  <a:gd name="connsiteX2" fmla="*/ 946503 w 946503"/>
                  <a:gd name="connsiteY2" fmla="*/ 659605 h 890339"/>
                  <a:gd name="connsiteX3" fmla="*/ 738811 w 946503"/>
                  <a:gd name="connsiteY3" fmla="*/ 890339 h 890339"/>
                  <a:gd name="connsiteX4" fmla="*/ 467206 w 946503"/>
                  <a:gd name="connsiteY4" fmla="*/ 659605 h 890339"/>
                  <a:gd name="connsiteX5" fmla="*/ 661758 w 946503"/>
                  <a:gd name="connsiteY5" fmla="*/ 659605 h 890339"/>
                  <a:gd name="connsiteX6" fmla="*/ 198 w 946503"/>
                  <a:gd name="connsiteY6" fmla="*/ 186771 h 890339"/>
                  <a:gd name="connsiteX7" fmla="*/ 12992 w 946503"/>
                  <a:gd name="connsiteY7" fmla="*/ 442 h 890339"/>
                  <a:gd name="connsiteX0" fmla="*/ 12992 w 946503"/>
                  <a:gd name="connsiteY0" fmla="*/ 442 h 890339"/>
                  <a:gd name="connsiteX1" fmla="*/ 789479 w 946503"/>
                  <a:gd name="connsiteY1" fmla="*/ 649878 h 890339"/>
                  <a:gd name="connsiteX2" fmla="*/ 946503 w 946503"/>
                  <a:gd name="connsiteY2" fmla="*/ 659605 h 890339"/>
                  <a:gd name="connsiteX3" fmla="*/ 738811 w 946503"/>
                  <a:gd name="connsiteY3" fmla="*/ 890339 h 890339"/>
                  <a:gd name="connsiteX4" fmla="*/ 535299 w 946503"/>
                  <a:gd name="connsiteY4" fmla="*/ 669332 h 890339"/>
                  <a:gd name="connsiteX5" fmla="*/ 661758 w 946503"/>
                  <a:gd name="connsiteY5" fmla="*/ 659605 h 890339"/>
                  <a:gd name="connsiteX6" fmla="*/ 198 w 946503"/>
                  <a:gd name="connsiteY6" fmla="*/ 186771 h 890339"/>
                  <a:gd name="connsiteX7" fmla="*/ 12992 w 946503"/>
                  <a:gd name="connsiteY7" fmla="*/ 442 h 890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503" h="890339">
                    <a:moveTo>
                      <a:pt x="12992" y="442"/>
                    </a:moveTo>
                    <a:cubicBezTo>
                      <a:pt x="392395" y="-12296"/>
                      <a:pt x="691107" y="250910"/>
                      <a:pt x="789479" y="649878"/>
                    </a:cubicBezTo>
                    <a:lnTo>
                      <a:pt x="946503" y="659605"/>
                    </a:lnTo>
                    <a:lnTo>
                      <a:pt x="738811" y="890339"/>
                    </a:lnTo>
                    <a:lnTo>
                      <a:pt x="535299" y="669332"/>
                    </a:lnTo>
                    <a:lnTo>
                      <a:pt x="661758" y="659605"/>
                    </a:lnTo>
                    <a:cubicBezTo>
                      <a:pt x="573858" y="397033"/>
                      <a:pt x="249700" y="177838"/>
                      <a:pt x="198" y="186771"/>
                    </a:cubicBezTo>
                    <a:cubicBezTo>
                      <a:pt x="-2022" y="108448"/>
                      <a:pt x="15212" y="78765"/>
                      <a:pt x="12992" y="442"/>
                    </a:cubicBezTo>
                    <a:close/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5" name="Straight Arrow Connector 1024"/>
              <p:cNvCxnSpPr>
                <a:stCxn id="13" idx="6"/>
                <a:endCxn id="11" idx="6"/>
              </p:cNvCxnSpPr>
              <p:nvPr/>
            </p:nvCxnSpPr>
            <p:spPr>
              <a:xfrm>
                <a:off x="6131379" y="3187714"/>
                <a:ext cx="67763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7" name="TextBox 1026"/>
              <p:cNvSpPr txBox="1"/>
              <p:nvPr/>
            </p:nvSpPr>
            <p:spPr>
              <a:xfrm>
                <a:off x="6237593" y="3130852"/>
                <a:ext cx="3241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r</a:t>
                </a:r>
                <a:endParaRPr lang="en-IN" sz="2800" b="1" dirty="0"/>
              </a:p>
            </p:txBody>
          </p:sp>
          <p:sp>
            <p:nvSpPr>
              <p:cNvPr id="1028" name="TextBox 1027"/>
              <p:cNvSpPr txBox="1"/>
              <p:nvPr/>
            </p:nvSpPr>
            <p:spPr>
              <a:xfrm>
                <a:off x="5116747" y="2077340"/>
                <a:ext cx="5036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dirty="0" smtClean="0"/>
                  <a:t>Ɵ</a:t>
                </a:r>
                <a:endParaRPr lang="en-US" sz="3200" b="1" dirty="0" smtClean="0"/>
              </a:p>
            </p:txBody>
          </p:sp>
          <p:sp>
            <p:nvSpPr>
              <p:cNvPr id="1030" name="TextBox 1029"/>
              <p:cNvSpPr txBox="1"/>
              <p:nvPr/>
            </p:nvSpPr>
            <p:spPr>
              <a:xfrm>
                <a:off x="3362802" y="4247904"/>
                <a:ext cx="20521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Pupil boundary</a:t>
                </a:r>
                <a:endParaRPr lang="en-IN" sz="20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188954" y="4187809"/>
                <a:ext cx="18085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Iris boundary</a:t>
                </a:r>
                <a:endParaRPr lang="en-IN" sz="2000" b="1" dirty="0"/>
              </a:p>
            </p:txBody>
          </p:sp>
        </p:grpSp>
        <p:grpSp>
          <p:nvGrpSpPr>
            <p:cNvPr id="1039" name="Group 1038"/>
            <p:cNvGrpSpPr/>
            <p:nvPr/>
          </p:nvGrpSpPr>
          <p:grpSpPr>
            <a:xfrm>
              <a:off x="8699648" y="2451241"/>
              <a:ext cx="3453314" cy="1619149"/>
              <a:chOff x="8375520" y="2470826"/>
              <a:chExt cx="3453314" cy="1619149"/>
            </a:xfrm>
          </p:grpSpPr>
          <p:sp>
            <p:nvSpPr>
              <p:cNvPr id="1031" name="Rectangle 1030"/>
              <p:cNvSpPr/>
              <p:nvPr/>
            </p:nvSpPr>
            <p:spPr>
              <a:xfrm>
                <a:off x="9153728" y="2470826"/>
                <a:ext cx="2675106" cy="9216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35" name="Straight Arrow Connector 1034"/>
              <p:cNvCxnSpPr/>
              <p:nvPr/>
            </p:nvCxnSpPr>
            <p:spPr>
              <a:xfrm flipH="1" flipV="1">
                <a:off x="8813260" y="2470826"/>
                <a:ext cx="19455" cy="9435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9153728" y="3570051"/>
                <a:ext cx="2675106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8375520" y="2743200"/>
                <a:ext cx="3241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r</a:t>
                </a:r>
                <a:endParaRPr lang="en-IN" sz="28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058400" y="3505200"/>
                <a:ext cx="5036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dirty="0" smtClean="0"/>
                  <a:t>Ɵ</a:t>
                </a:r>
                <a:endParaRPr lang="en-US" sz="3200" b="1" dirty="0" smtClean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3D46A0FF-F19E-8889-816C-48B61789CCB6}"/>
                </a:ext>
              </a:extLst>
            </p:cNvPr>
            <p:cNvSpPr txBox="1"/>
            <p:nvPr/>
          </p:nvSpPr>
          <p:spPr>
            <a:xfrm>
              <a:off x="1303506" y="5473904"/>
              <a:ext cx="211085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Iris Image</a:t>
              </a:r>
              <a:endParaRPr lang="en-IN" sz="21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3D46A0FF-F19E-8889-816C-48B61789CCB6}"/>
                </a:ext>
              </a:extLst>
            </p:cNvPr>
            <p:cNvSpPr txBox="1"/>
            <p:nvPr/>
          </p:nvSpPr>
          <p:spPr>
            <a:xfrm>
              <a:off x="4983608" y="5473904"/>
              <a:ext cx="212455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Segmentation</a:t>
              </a:r>
              <a:endParaRPr lang="en-IN" sz="21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3D46A0FF-F19E-8889-816C-48B61789CCB6}"/>
                </a:ext>
              </a:extLst>
            </p:cNvPr>
            <p:cNvSpPr txBox="1"/>
            <p:nvPr/>
          </p:nvSpPr>
          <p:spPr>
            <a:xfrm>
              <a:off x="9452377" y="5473904"/>
              <a:ext cx="207780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  <a:hlinkClick r:id="rId3" action="ppaction://hlinksldjump"/>
                </a:rPr>
                <a:t>Normalization</a:t>
              </a:r>
              <a:endParaRPr lang="en-IN" sz="21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Arrow: Right 13">
              <a:extLst>
                <a:ext uri="{FF2B5EF4-FFF2-40B4-BE49-F238E27FC236}">
                  <a16:creationId xmlns:a16="http://schemas.microsoft.com/office/drawing/2014/main" xmlns="" id="{A6A577C3-2EBE-2752-C660-5F623E1C808E}"/>
                </a:ext>
              </a:extLst>
            </p:cNvPr>
            <p:cNvSpPr/>
            <p:nvPr/>
          </p:nvSpPr>
          <p:spPr>
            <a:xfrm>
              <a:off x="3519904" y="2892558"/>
              <a:ext cx="559837" cy="25192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56" name="Arrow: Right 13">
              <a:extLst>
                <a:ext uri="{FF2B5EF4-FFF2-40B4-BE49-F238E27FC236}">
                  <a16:creationId xmlns:a16="http://schemas.microsoft.com/office/drawing/2014/main" xmlns="" id="{A6A577C3-2EBE-2752-C660-5F623E1C808E}"/>
                </a:ext>
              </a:extLst>
            </p:cNvPr>
            <p:cNvSpPr/>
            <p:nvPr/>
          </p:nvSpPr>
          <p:spPr>
            <a:xfrm>
              <a:off x="7787448" y="2849329"/>
              <a:ext cx="559837" cy="25192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57" name="Arrow: Right 13">
              <a:extLst>
                <a:ext uri="{FF2B5EF4-FFF2-40B4-BE49-F238E27FC236}">
                  <a16:creationId xmlns:a16="http://schemas.microsoft.com/office/drawing/2014/main" xmlns="" id="{A6A577C3-2EBE-2752-C660-5F623E1C808E}"/>
                </a:ext>
              </a:extLst>
            </p:cNvPr>
            <p:cNvSpPr/>
            <p:nvPr/>
          </p:nvSpPr>
          <p:spPr>
            <a:xfrm>
              <a:off x="3519904" y="5562600"/>
              <a:ext cx="559837" cy="25192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58" name="Arrow: Right 13">
              <a:extLst>
                <a:ext uri="{FF2B5EF4-FFF2-40B4-BE49-F238E27FC236}">
                  <a16:creationId xmlns:a16="http://schemas.microsoft.com/office/drawing/2014/main" xmlns="" id="{A6A577C3-2EBE-2752-C660-5F623E1C808E}"/>
                </a:ext>
              </a:extLst>
            </p:cNvPr>
            <p:cNvSpPr/>
            <p:nvPr/>
          </p:nvSpPr>
          <p:spPr>
            <a:xfrm>
              <a:off x="7787447" y="5555689"/>
              <a:ext cx="559837" cy="25192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</p:grpSp>
    </p:spTree>
    <p:extLst>
      <p:ext uri="{BB962C8B-B14F-4D97-AF65-F5344CB8AC3E}">
        <p14:creationId xmlns:p14="http://schemas.microsoft.com/office/powerpoint/2010/main" val="303498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57A2933-730B-FC3E-3802-1E35459A8D4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793173" y="500989"/>
            <a:ext cx="8911440" cy="960311"/>
          </a:xfrm>
        </p:spPr>
        <p:txBody>
          <a:bodyPr/>
          <a:lstStyle/>
          <a:p>
            <a:r>
              <a:rPr lang="en-US" sz="3200" dirty="0" smtClean="0">
                <a:latin typeface="Century Gothic"/>
                <a:cs typeface="Arial"/>
              </a:rPr>
              <a:t>How Iris recognition works?</a:t>
            </a:r>
            <a:endParaRPr lang="en-US" sz="3200" dirty="0">
              <a:latin typeface="Century Gothic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1B7EA3-6EB0-5B46-307F-6D1A04A2B4BE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6778CE-6955-4BC6-B6AE-2E9235C29A8C}" type="slidenum">
              <a:rPr lang="en-IN" smtClean="0"/>
              <a:t>9</a:t>
            </a:fld>
            <a:endParaRPr lang="en-IN"/>
          </a:p>
        </p:txBody>
      </p:sp>
      <p:grpSp>
        <p:nvGrpSpPr>
          <p:cNvPr id="5" name="Group 4"/>
          <p:cNvGrpSpPr/>
          <p:nvPr/>
        </p:nvGrpSpPr>
        <p:grpSpPr>
          <a:xfrm>
            <a:off x="1305893" y="2086630"/>
            <a:ext cx="9928874" cy="3661762"/>
            <a:chOff x="1597733" y="2563302"/>
            <a:chExt cx="9928874" cy="3661762"/>
          </a:xfrm>
        </p:grpSpPr>
        <p:grpSp>
          <p:nvGrpSpPr>
            <p:cNvPr id="1039" name="Group 1038"/>
            <p:cNvGrpSpPr/>
            <p:nvPr/>
          </p:nvGrpSpPr>
          <p:grpSpPr>
            <a:xfrm>
              <a:off x="1597733" y="2563302"/>
              <a:ext cx="3453314" cy="1619149"/>
              <a:chOff x="8375520" y="2470826"/>
              <a:chExt cx="3453314" cy="1619149"/>
            </a:xfrm>
          </p:grpSpPr>
          <p:sp>
            <p:nvSpPr>
              <p:cNvPr id="1031" name="Rectangle 1030"/>
              <p:cNvSpPr/>
              <p:nvPr/>
            </p:nvSpPr>
            <p:spPr>
              <a:xfrm>
                <a:off x="9153728" y="2470826"/>
                <a:ext cx="2675106" cy="9216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035" name="Straight Arrow Connector 1034"/>
              <p:cNvCxnSpPr/>
              <p:nvPr/>
            </p:nvCxnSpPr>
            <p:spPr>
              <a:xfrm flipH="1" flipV="1">
                <a:off x="8813260" y="2470826"/>
                <a:ext cx="19455" cy="9435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9153728" y="3570051"/>
                <a:ext cx="2675106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8375520" y="2743200"/>
                <a:ext cx="3241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r</a:t>
                </a:r>
                <a:endParaRPr lang="en-IN" sz="2800" b="1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0058400" y="3505200"/>
                <a:ext cx="5036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00" b="1" dirty="0" smtClean="0"/>
                  <a:t>Ɵ</a:t>
                </a:r>
                <a:endParaRPr lang="en-US" sz="3200" b="1" dirty="0" smtClean="0"/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3D46A0FF-F19E-8889-816C-48B61789CCB6}"/>
                </a:ext>
              </a:extLst>
            </p:cNvPr>
            <p:cNvSpPr txBox="1"/>
            <p:nvPr/>
          </p:nvSpPr>
          <p:spPr>
            <a:xfrm>
              <a:off x="2102707" y="5480814"/>
              <a:ext cx="29926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Normalized Image</a:t>
              </a:r>
              <a:endParaRPr lang="en-IN" sz="21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6" name="Arrow: Right 13">
              <a:extLst>
                <a:ext uri="{FF2B5EF4-FFF2-40B4-BE49-F238E27FC236}">
                  <a16:creationId xmlns:a16="http://schemas.microsoft.com/office/drawing/2014/main" xmlns="" id="{A6A577C3-2EBE-2752-C660-5F623E1C808E}"/>
                </a:ext>
              </a:extLst>
            </p:cNvPr>
            <p:cNvSpPr/>
            <p:nvPr/>
          </p:nvSpPr>
          <p:spPr>
            <a:xfrm>
              <a:off x="5305505" y="2971322"/>
              <a:ext cx="3593565" cy="25192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58" name="Arrow: Right 13">
              <a:extLst>
                <a:ext uri="{FF2B5EF4-FFF2-40B4-BE49-F238E27FC236}">
                  <a16:creationId xmlns:a16="http://schemas.microsoft.com/office/drawing/2014/main" xmlns="" id="{A6A577C3-2EBE-2752-C660-5F623E1C808E}"/>
                </a:ext>
              </a:extLst>
            </p:cNvPr>
            <p:cNvSpPr/>
            <p:nvPr/>
          </p:nvSpPr>
          <p:spPr>
            <a:xfrm>
              <a:off x="6793736" y="5562600"/>
              <a:ext cx="559837" cy="25192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D46A0FF-F19E-8889-816C-48B61789CCB6}"/>
                </a:ext>
              </a:extLst>
            </p:cNvPr>
            <p:cNvSpPr txBox="1"/>
            <p:nvPr/>
          </p:nvSpPr>
          <p:spPr>
            <a:xfrm>
              <a:off x="6034752" y="2581495"/>
              <a:ext cx="207780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Gabor Filter</a:t>
              </a:r>
              <a:endParaRPr lang="en-IN" sz="21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3D46A0FF-F19E-8889-816C-48B61789CCB6}"/>
                </a:ext>
              </a:extLst>
            </p:cNvPr>
            <p:cNvSpPr txBox="1"/>
            <p:nvPr/>
          </p:nvSpPr>
          <p:spPr>
            <a:xfrm>
              <a:off x="9448800" y="2819400"/>
              <a:ext cx="20778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2048 bits Biometric data</a:t>
              </a:r>
              <a:endParaRPr lang="en-IN" sz="21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3D46A0FF-F19E-8889-816C-48B61789CCB6}"/>
                </a:ext>
              </a:extLst>
            </p:cNvPr>
            <p:cNvSpPr txBox="1"/>
            <p:nvPr/>
          </p:nvSpPr>
          <p:spPr>
            <a:xfrm>
              <a:off x="9296400" y="5486400"/>
              <a:ext cx="20778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 smtClean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Extracted Features</a:t>
              </a:r>
              <a:endParaRPr lang="en-IN" sz="2100" b="1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71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2124</TotalTime>
  <Words>758</Words>
  <Application>Microsoft Office PowerPoint</Application>
  <PresentationFormat>Custom</PresentationFormat>
  <Paragraphs>191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Minor Project  Presentation</vt:lpstr>
      <vt:lpstr>Introduction</vt:lpstr>
      <vt:lpstr>Introduction</vt:lpstr>
      <vt:lpstr>Homomorphic Encryption (HE)</vt:lpstr>
      <vt:lpstr>PowerPoint Presentation</vt:lpstr>
      <vt:lpstr>HE Scheme Types</vt:lpstr>
      <vt:lpstr>HE Schemes</vt:lpstr>
      <vt:lpstr>PowerPoint Presentation</vt:lpstr>
      <vt:lpstr>PowerPoint Presentation</vt:lpstr>
      <vt:lpstr>PowerPoint Presentation</vt:lpstr>
      <vt:lpstr>PowerPoint Presentation</vt:lpstr>
      <vt:lpstr>Appendix: RSA</vt:lpstr>
      <vt:lpstr>Appendix:</vt:lpstr>
      <vt:lpstr>Appendix:</vt:lpstr>
      <vt:lpstr>Appendix: Paillier</vt:lpstr>
      <vt:lpstr>Appendix:</vt:lpstr>
      <vt:lpstr>Appendix:</vt:lpstr>
      <vt:lpstr>Appendix:</vt:lpstr>
      <vt:lpstr>Remapping the iris region from (x, y) Cartesian coordinates to normalize non- concentric polar representation (Homogeneous Rubber Sheet Model) is defined as: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Saini</dc:creator>
  <cp:lastModifiedBy>vikas</cp:lastModifiedBy>
  <cp:revision>123</cp:revision>
  <dcterms:created xsi:type="dcterms:W3CDTF">2024-03-14T17:22:26Z</dcterms:created>
  <dcterms:modified xsi:type="dcterms:W3CDTF">2024-05-07T20:13:00Z</dcterms:modified>
</cp:coreProperties>
</file>