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2d14ed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2d14ed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2a7ae2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2a7ae2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2d14ed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2d14ed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2b529a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2b529a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2b529a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2b529a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2b529a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2b529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2a7ae2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2a7ae2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2a7ae26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2a7ae26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2a7ae26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2a7ae26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2a7ae2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2a7ae2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2a7ae2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2a7ae2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62a7ae2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62a7ae2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letting us use your photoshopped photo, Professor Dancy!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a7ae2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a7ae2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2d14e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2d14e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2d14ed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2d14ed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2d14ed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2d14ed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2d14ed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2d14ed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2d14ed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2d14ed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2d14ed9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2d14ed9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9650" y="938800"/>
            <a:ext cx="55749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Bibbin’s Adventures 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(CSCI 205 Edition)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00800" y="3818325"/>
            <a:ext cx="46473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PNNSD (Post Neural Net Stress Disorder)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Kartikeya Sharma, Logan Stiles,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Claudia Shrefler, Jason Kang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676275"/>
            <a:ext cx="74676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Interesting Data Structures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ItemStatistics &amp; RPGCharacterStatistics (encapsulation)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Status Bar (display of numerical model)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EnumMap&lt;ImageKey, ItemImageViewWrapper&gt; in RPGView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Story (designers | developers)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Interesting Algorithms</a:t>
            </a:r>
            <a:endParaRPr b="1" sz="3600"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Drag and Drop</a:t>
            </a:r>
            <a:r>
              <a:rPr lang="en" sz="1900"/>
              <a:t>: listen for both MouseEvents and DragEvents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Threading</a:t>
            </a:r>
            <a:r>
              <a:rPr lang="en" sz="1900"/>
              <a:t>: attack, sound, counter-attack, play another sound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Item Handling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Changing: inventory, room, and equipped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Signaling blank armor/shield/weapon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Tooltip</a:t>
            </a:r>
            <a:endParaRPr b="1"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Graphical User Interface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81" y="0"/>
            <a:ext cx="81838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Scrum / Agile Experience</a:t>
            </a:r>
            <a:endParaRPr b="1" sz="3600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572975" y="1381375"/>
            <a:ext cx="77634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Important user stories: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i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player, I can move between rooms to complete my tasks</a:t>
            </a:r>
            <a:endParaRPr i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i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player, I can talk with friendly NPCs to learn what my next task is</a:t>
            </a:r>
            <a:endParaRPr i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i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player, I can fight hostile NPCs to complete tasks</a:t>
            </a:r>
            <a:endParaRPr i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i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player, I can have items that help me complete tasks</a:t>
            </a:r>
            <a:endParaRPr i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i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player, I can see my inventory to know what items I am able to use</a:t>
            </a:r>
            <a:endParaRPr i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i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a player, I can see my updated statistics on the screen to know how much health I have left in the game and chance of defeating NPCs during battle</a:t>
            </a:r>
            <a:endParaRPr i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/>
              <a:t>Strengths / Challenges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900775" y="1011725"/>
            <a:ext cx="797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Strengths: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Clear vision for project defined early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Modify tasks to keep others updated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Dynamic storyline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Communication with group (over break); individual strengths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Prioritizing tasks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SCRUM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Upkeep with backlogs, UMLs, Task Boards, etc.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</a:t>
            </a:r>
            <a:r>
              <a:rPr lang="en" sz="2000"/>
              <a:t>tarting subsequent sprints vs. refactoring/testing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Git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Final Sprint Updates</a:t>
            </a:r>
            <a:endParaRPr b="1" sz="3600"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32875" y="1567550"/>
            <a:ext cx="760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view pane (click image to select player)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player image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Finalize story (NPC statistics progressively higher)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Changes for 2.0?</a:t>
            </a:r>
            <a:endParaRPr b="1" sz="3600"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652925" y="1567550"/>
            <a:ext cx="768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Animated player movement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room background scenes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rooms, more tasks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Multiplayer mode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92650" y="393750"/>
            <a:ext cx="811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Need a reason not to do your homework?</a:t>
            </a:r>
            <a:endParaRPr b="1"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66250" y="1834425"/>
            <a:ext cx="8288400" cy="31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 Bibbin’s Adventures (CSCI 205 Edition)!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/>
              <a:t>Player can immerse themselves in the game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/>
              <a:t>Explore alternate reality based off a familiar context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Questions?</a:t>
            </a:r>
            <a:endParaRPr b="1" sz="3600"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862" y="1307850"/>
            <a:ext cx="3622275" cy="3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RPG (Role-Playing Game)</a:t>
            </a:r>
            <a:endParaRPr b="1"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86200" y="1307850"/>
            <a:ext cx="775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Inspired by Dragon Quest and Freddi Fish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can: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Choose character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Talk with NPCs (non-playable characters)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Battle NPCs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equipment / weapons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Move between rooms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DEFEAT FINAL BOSS TO WIN!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Analysis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3022" r="1026" t="2987"/>
          <a:stretch/>
        </p:blipFill>
        <p:spPr>
          <a:xfrm>
            <a:off x="1975925" y="224700"/>
            <a:ext cx="5192149" cy="46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163" y="889575"/>
            <a:ext cx="7403675" cy="33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5388"/>
            <a:ext cx="8839197" cy="309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00" y="152400"/>
            <a:ext cx="50630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352550"/>
            <a:ext cx="76390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