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394" r:id="rId2"/>
    <p:sldId id="453" r:id="rId3"/>
    <p:sldId id="454" r:id="rId4"/>
    <p:sldId id="455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7423" userDrawn="1">
          <p15:clr>
            <a:srgbClr val="A4A3A4"/>
          </p15:clr>
        </p15:guide>
        <p15:guide id="4" orient="horz" pos="640" userDrawn="1">
          <p15:clr>
            <a:srgbClr val="A4A3A4"/>
          </p15:clr>
        </p15:guide>
        <p15:guide id="5" pos="257" userDrawn="1">
          <p15:clr>
            <a:srgbClr val="A4A3A4"/>
          </p15:clr>
        </p15:guide>
        <p15:guide id="6" orient="horz" pos="411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3F4D"/>
    <a:srgbClr val="E6E6E6"/>
    <a:srgbClr val="A51A28"/>
    <a:srgbClr val="112581"/>
    <a:srgbClr val="162FA9"/>
    <a:srgbClr val="132781"/>
    <a:srgbClr val="1C3BD6"/>
    <a:srgbClr val="162FAA"/>
    <a:srgbClr val="2E5264"/>
    <a:srgbClr val="294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5221282-CC4A-424B-BF08-2D9B0E09BF65}" v="16" dt="2023-07-14T07:39:00.14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98" autoAdjust="0"/>
    <p:restoredTop sz="89710" autoAdjust="0"/>
  </p:normalViewPr>
  <p:slideViewPr>
    <p:cSldViewPr snapToGrid="0" showGuides="1">
      <p:cViewPr varScale="1">
        <p:scale>
          <a:sx n="75" d="100"/>
          <a:sy n="75" d="100"/>
        </p:scale>
        <p:origin x="158" y="48"/>
      </p:cViewPr>
      <p:guideLst>
        <p:guide pos="7423"/>
        <p:guide orient="horz" pos="640"/>
        <p:guide pos="257"/>
        <p:guide orient="horz" pos="411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 showGuides="1">
      <p:cViewPr varScale="1">
        <p:scale>
          <a:sx n="59" d="100"/>
          <a:sy n="59" d="100"/>
        </p:scale>
        <p:origin x="2371" y="8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기욱 김" userId="ca1e185eaf1c4f19" providerId="LiveId" clId="{F5221282-CC4A-424B-BF08-2D9B0E09BF65}"/>
    <pc:docChg chg="undo custSel addSld modSld">
      <pc:chgData name="기욱 김" userId="ca1e185eaf1c4f19" providerId="LiveId" clId="{F5221282-CC4A-424B-BF08-2D9B0E09BF65}" dt="2023-07-14T07:40:48.458" v="268" actId="1076"/>
      <pc:docMkLst>
        <pc:docMk/>
      </pc:docMkLst>
      <pc:sldChg chg="modSp mod">
        <pc:chgData name="기욱 김" userId="ca1e185eaf1c4f19" providerId="LiveId" clId="{F5221282-CC4A-424B-BF08-2D9B0E09BF65}" dt="2023-07-14T07:40:48.458" v="268" actId="1076"/>
        <pc:sldMkLst>
          <pc:docMk/>
          <pc:sldMk cId="31463269" sldId="394"/>
        </pc:sldMkLst>
        <pc:spChg chg="mod">
          <ac:chgData name="기욱 김" userId="ca1e185eaf1c4f19" providerId="LiveId" clId="{F5221282-CC4A-424B-BF08-2D9B0E09BF65}" dt="2023-07-14T07:36:10.084" v="172" actId="21"/>
          <ac:spMkLst>
            <pc:docMk/>
            <pc:sldMk cId="31463269" sldId="394"/>
            <ac:spMk id="11" creationId="{FEDF6B2E-3181-66AC-374D-7D04B2ECA7A8}"/>
          </ac:spMkLst>
        </pc:spChg>
        <pc:spChg chg="mod">
          <ac:chgData name="기욱 김" userId="ca1e185eaf1c4f19" providerId="LiveId" clId="{F5221282-CC4A-424B-BF08-2D9B0E09BF65}" dt="2023-07-14T07:40:48.458" v="268" actId="1076"/>
          <ac:spMkLst>
            <pc:docMk/>
            <pc:sldMk cId="31463269" sldId="394"/>
            <ac:spMk id="29" creationId="{927A1FEB-E937-57EA-48E7-652437A621C3}"/>
          </ac:spMkLst>
        </pc:spChg>
        <pc:spChg chg="mod">
          <ac:chgData name="기욱 김" userId="ca1e185eaf1c4f19" providerId="LiveId" clId="{F5221282-CC4A-424B-BF08-2D9B0E09BF65}" dt="2023-07-14T07:34:16.823" v="61" actId="1076"/>
          <ac:spMkLst>
            <pc:docMk/>
            <pc:sldMk cId="31463269" sldId="394"/>
            <ac:spMk id="30" creationId="{D596C111-9D1F-A7D8-AC0D-973AC8F1AAC5}"/>
          </ac:spMkLst>
        </pc:spChg>
        <pc:spChg chg="mod">
          <ac:chgData name="기욱 김" userId="ca1e185eaf1c4f19" providerId="LiveId" clId="{F5221282-CC4A-424B-BF08-2D9B0E09BF65}" dt="2023-07-14T07:40:00.757" v="265" actId="1076"/>
          <ac:spMkLst>
            <pc:docMk/>
            <pc:sldMk cId="31463269" sldId="394"/>
            <ac:spMk id="31" creationId="{D01BA6B1-2250-09B4-0663-74983F403B2C}"/>
          </ac:spMkLst>
        </pc:spChg>
        <pc:grpChg chg="mod">
          <ac:chgData name="기욱 김" userId="ca1e185eaf1c4f19" providerId="LiveId" clId="{F5221282-CC4A-424B-BF08-2D9B0E09BF65}" dt="2023-07-14T07:36:16.433" v="176" actId="14100"/>
          <ac:grpSpMkLst>
            <pc:docMk/>
            <pc:sldMk cId="31463269" sldId="394"/>
            <ac:grpSpMk id="8" creationId="{B374971F-378E-77A9-8443-5407DA28A471}"/>
          </ac:grpSpMkLst>
        </pc:grpChg>
      </pc:sldChg>
      <pc:sldChg chg="addSp delSp modSp mod">
        <pc:chgData name="기욱 김" userId="ca1e185eaf1c4f19" providerId="LiveId" clId="{F5221282-CC4A-424B-BF08-2D9B0E09BF65}" dt="2023-07-14T07:40:29.340" v="267" actId="20577"/>
        <pc:sldMkLst>
          <pc:docMk/>
          <pc:sldMk cId="1887887395" sldId="453"/>
        </pc:sldMkLst>
        <pc:spChg chg="mod">
          <ac:chgData name="기욱 김" userId="ca1e185eaf1c4f19" providerId="LiveId" clId="{F5221282-CC4A-424B-BF08-2D9B0E09BF65}" dt="2023-07-14T07:40:29.340" v="267" actId="20577"/>
          <ac:spMkLst>
            <pc:docMk/>
            <pc:sldMk cId="1887887395" sldId="453"/>
            <ac:spMk id="2" creationId="{1EC72EC5-7A79-4EC6-8112-FF74C949B501}"/>
          </ac:spMkLst>
        </pc:spChg>
        <pc:spChg chg="mod">
          <ac:chgData name="기욱 김" userId="ca1e185eaf1c4f19" providerId="LiveId" clId="{F5221282-CC4A-424B-BF08-2D9B0E09BF65}" dt="2023-07-14T07:31:28.597" v="47" actId="20577"/>
          <ac:spMkLst>
            <pc:docMk/>
            <pc:sldMk cId="1887887395" sldId="453"/>
            <ac:spMk id="8" creationId="{B7D6C4F1-6C12-49F1-9A66-ACFF354FA0D7}"/>
          </ac:spMkLst>
        </pc:spChg>
        <pc:spChg chg="add mod">
          <ac:chgData name="기욱 김" userId="ca1e185eaf1c4f19" providerId="LiveId" clId="{F5221282-CC4A-424B-BF08-2D9B0E09BF65}" dt="2023-07-14T07:32:40.412" v="55" actId="14100"/>
          <ac:spMkLst>
            <pc:docMk/>
            <pc:sldMk cId="1887887395" sldId="453"/>
            <ac:spMk id="34" creationId="{770E96DD-F71B-8D14-45B2-AE245AC50854}"/>
          </ac:spMkLst>
        </pc:spChg>
        <pc:spChg chg="add del mod">
          <ac:chgData name="기욱 김" userId="ca1e185eaf1c4f19" providerId="LiveId" clId="{F5221282-CC4A-424B-BF08-2D9B0E09BF65}" dt="2023-07-14T07:33:08.389" v="60" actId="478"/>
          <ac:spMkLst>
            <pc:docMk/>
            <pc:sldMk cId="1887887395" sldId="453"/>
            <ac:spMk id="35" creationId="{77D46D2A-C5BC-D2E2-54B0-EDDA80722944}"/>
          </ac:spMkLst>
        </pc:spChg>
        <pc:grpChg chg="mod">
          <ac:chgData name="기욱 김" userId="ca1e185eaf1c4f19" providerId="LiveId" clId="{F5221282-CC4A-424B-BF08-2D9B0E09BF65}" dt="2023-07-14T07:28:54.647" v="28" actId="14100"/>
          <ac:grpSpMkLst>
            <pc:docMk/>
            <pc:sldMk cId="1887887395" sldId="453"/>
            <ac:grpSpMk id="14" creationId="{312CF932-2944-6FBA-4366-4F6FCC339653}"/>
          </ac:grpSpMkLst>
        </pc:grpChg>
        <pc:picChg chg="del">
          <ac:chgData name="기욱 김" userId="ca1e185eaf1c4f19" providerId="LiveId" clId="{F5221282-CC4A-424B-BF08-2D9B0E09BF65}" dt="2023-07-14T07:26:52.562" v="9" actId="478"/>
          <ac:picMkLst>
            <pc:docMk/>
            <pc:sldMk cId="1887887395" sldId="453"/>
            <ac:picMk id="29" creationId="{A120043A-EFF9-05AB-FF46-15C46A085DA7}"/>
          </ac:picMkLst>
        </pc:picChg>
        <pc:picChg chg="add mod">
          <ac:chgData name="기욱 김" userId="ca1e185eaf1c4f19" providerId="LiveId" clId="{F5221282-CC4A-424B-BF08-2D9B0E09BF65}" dt="2023-07-14T07:40:14.276" v="266" actId="1076"/>
          <ac:picMkLst>
            <pc:docMk/>
            <pc:sldMk cId="1887887395" sldId="453"/>
            <ac:picMk id="31" creationId="{21559F99-8AA4-9B40-4387-B4A2CD1966A7}"/>
          </ac:picMkLst>
        </pc:picChg>
        <pc:picChg chg="add del mod">
          <ac:chgData name="기욱 김" userId="ca1e185eaf1c4f19" providerId="LiveId" clId="{F5221282-CC4A-424B-BF08-2D9B0E09BF65}" dt="2023-07-14T07:37:10.901" v="208" actId="21"/>
          <ac:picMkLst>
            <pc:docMk/>
            <pc:sldMk cId="1887887395" sldId="453"/>
            <ac:picMk id="33" creationId="{842CE4E6-40A0-FB22-4A06-D133152A7083}"/>
          </ac:picMkLst>
        </pc:picChg>
        <pc:picChg chg="add del mod">
          <ac:chgData name="기욱 김" userId="ca1e185eaf1c4f19" providerId="LiveId" clId="{F5221282-CC4A-424B-BF08-2D9B0E09BF65}" dt="2023-07-14T07:39:05.739" v="263" actId="478"/>
          <ac:picMkLst>
            <pc:docMk/>
            <pc:sldMk cId="1887887395" sldId="453"/>
            <ac:picMk id="36" creationId="{4EDD089C-B39C-614E-4662-99F27410DE72}"/>
          </ac:picMkLst>
        </pc:picChg>
      </pc:sldChg>
      <pc:sldChg chg="addSp delSp modSp mod">
        <pc:chgData name="기욱 김" userId="ca1e185eaf1c4f19" providerId="LiveId" clId="{F5221282-CC4A-424B-BF08-2D9B0E09BF65}" dt="2023-07-14T07:38:04.352" v="218"/>
        <pc:sldMkLst>
          <pc:docMk/>
          <pc:sldMk cId="2467211128" sldId="454"/>
        </pc:sldMkLst>
        <pc:picChg chg="mod">
          <ac:chgData name="기욱 김" userId="ca1e185eaf1c4f19" providerId="LiveId" clId="{F5221282-CC4A-424B-BF08-2D9B0E09BF65}" dt="2023-07-14T07:37:12.512" v="209" actId="1076"/>
          <ac:picMkLst>
            <pc:docMk/>
            <pc:sldMk cId="2467211128" sldId="454"/>
            <ac:picMk id="6" creationId="{71591095-FD15-7A53-D315-B00DD3BCA247}"/>
          </ac:picMkLst>
        </pc:picChg>
        <pc:picChg chg="add mod">
          <ac:chgData name="기욱 김" userId="ca1e185eaf1c4f19" providerId="LiveId" clId="{F5221282-CC4A-424B-BF08-2D9B0E09BF65}" dt="2023-07-14T07:37:35.050" v="216" actId="1076"/>
          <ac:picMkLst>
            <pc:docMk/>
            <pc:sldMk cId="2467211128" sldId="454"/>
            <ac:picMk id="7" creationId="{667D7B6B-A781-851F-75A8-C241A72566E9}"/>
          </ac:picMkLst>
        </pc:picChg>
        <pc:picChg chg="add del mod">
          <ac:chgData name="기욱 김" userId="ca1e185eaf1c4f19" providerId="LiveId" clId="{F5221282-CC4A-424B-BF08-2D9B0E09BF65}" dt="2023-07-14T07:38:04.352" v="218"/>
          <ac:picMkLst>
            <pc:docMk/>
            <pc:sldMk cId="2467211128" sldId="454"/>
            <ac:picMk id="9" creationId="{50E12A57-3912-EF9E-F186-F424726F9F4A}"/>
          </ac:picMkLst>
        </pc:picChg>
      </pc:sldChg>
      <pc:sldChg chg="addSp delSp modSp add mod">
        <pc:chgData name="기욱 김" userId="ca1e185eaf1c4f19" providerId="LiveId" clId="{F5221282-CC4A-424B-BF08-2D9B0E09BF65}" dt="2023-07-14T07:38:47.538" v="258" actId="1076"/>
        <pc:sldMkLst>
          <pc:docMk/>
          <pc:sldMk cId="2149541245" sldId="455"/>
        </pc:sldMkLst>
        <pc:spChg chg="del">
          <ac:chgData name="기욱 김" userId="ca1e185eaf1c4f19" providerId="LiveId" clId="{F5221282-CC4A-424B-BF08-2D9B0E09BF65}" dt="2023-07-14T07:38:20.473" v="223" actId="478"/>
          <ac:spMkLst>
            <pc:docMk/>
            <pc:sldMk cId="2149541245" sldId="455"/>
            <ac:spMk id="2" creationId="{1EC72EC5-7A79-4EC6-8112-FF74C949B501}"/>
          </ac:spMkLst>
        </pc:spChg>
        <pc:spChg chg="mod">
          <ac:chgData name="기욱 김" userId="ca1e185eaf1c4f19" providerId="LiveId" clId="{F5221282-CC4A-424B-BF08-2D9B0E09BF65}" dt="2023-07-14T07:38:39.105" v="256" actId="207"/>
          <ac:spMkLst>
            <pc:docMk/>
            <pc:sldMk cId="2149541245" sldId="455"/>
            <ac:spMk id="4" creationId="{60807DA4-A311-3565-977A-BD571022548D}"/>
          </ac:spMkLst>
        </pc:spChg>
        <pc:spChg chg="mod">
          <ac:chgData name="기욱 김" userId="ca1e185eaf1c4f19" providerId="LiveId" clId="{F5221282-CC4A-424B-BF08-2D9B0E09BF65}" dt="2023-07-14T07:38:39.105" v="256" actId="207"/>
          <ac:spMkLst>
            <pc:docMk/>
            <pc:sldMk cId="2149541245" sldId="455"/>
            <ac:spMk id="5" creationId="{169D1B44-90BA-5144-3C34-16F57AA578C0}"/>
          </ac:spMkLst>
        </pc:spChg>
        <pc:spChg chg="mod">
          <ac:chgData name="기욱 김" userId="ca1e185eaf1c4f19" providerId="LiveId" clId="{F5221282-CC4A-424B-BF08-2D9B0E09BF65}" dt="2023-07-14T07:38:39.105" v="256" actId="207"/>
          <ac:spMkLst>
            <pc:docMk/>
            <pc:sldMk cId="2149541245" sldId="455"/>
            <ac:spMk id="8" creationId="{07EA1792-C0B5-7F3F-2D92-385D159F841E}"/>
          </ac:spMkLst>
        </pc:spChg>
        <pc:spChg chg="add mod">
          <ac:chgData name="기욱 김" userId="ca1e185eaf1c4f19" providerId="LiveId" clId="{F5221282-CC4A-424B-BF08-2D9B0E09BF65}" dt="2023-07-14T07:38:42.420" v="257" actId="20577"/>
          <ac:spMkLst>
            <pc:docMk/>
            <pc:sldMk cId="2149541245" sldId="455"/>
            <ac:spMk id="10" creationId="{FE4AEE4D-D9A6-A51B-3508-7CE374A6E93F}"/>
          </ac:spMkLst>
        </pc:spChg>
        <pc:grpChg chg="add mod">
          <ac:chgData name="기욱 김" userId="ca1e185eaf1c4f19" providerId="LiveId" clId="{F5221282-CC4A-424B-BF08-2D9B0E09BF65}" dt="2023-07-14T07:38:47.538" v="258" actId="1076"/>
          <ac:grpSpMkLst>
            <pc:docMk/>
            <pc:sldMk cId="2149541245" sldId="455"/>
            <ac:grpSpMk id="3" creationId="{6556811A-FD18-5C3B-8591-5F843145FA72}"/>
          </ac:grpSpMkLst>
        </pc:grpChg>
        <pc:picChg chg="del">
          <ac:chgData name="기욱 김" userId="ca1e185eaf1c4f19" providerId="LiveId" clId="{F5221282-CC4A-424B-BF08-2D9B0E09BF65}" dt="2023-07-14T07:38:11.772" v="220" actId="478"/>
          <ac:picMkLst>
            <pc:docMk/>
            <pc:sldMk cId="2149541245" sldId="455"/>
            <ac:picMk id="6" creationId="{71591095-FD15-7A53-D315-B00DD3BCA247}"/>
          </ac:picMkLst>
        </pc:picChg>
        <pc:picChg chg="del">
          <ac:chgData name="기욱 김" userId="ca1e185eaf1c4f19" providerId="LiveId" clId="{F5221282-CC4A-424B-BF08-2D9B0E09BF65}" dt="2023-07-14T07:38:12.634" v="221" actId="478"/>
          <ac:picMkLst>
            <pc:docMk/>
            <pc:sldMk cId="2149541245" sldId="455"/>
            <ac:picMk id="7" creationId="{667D7B6B-A781-851F-75A8-C241A72566E9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BDD21606-E1F2-4B97-92D1-DAFD45C02F5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4DE7504-E995-4FB2-8A43-D5D7468BFC5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F2224D-1184-45AE-8BA6-1991448FAB4A}" type="datetimeFigureOut">
              <a:rPr lang="ko-KR" altLang="en-US" smtClean="0"/>
              <a:t>2023-07-14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1C423F3-CAF7-4940-839A-645C7FDAD4D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301FC86-7DA0-458D-A79F-F298A2B274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7E0067-DAD4-47D5-9E01-EB118C352F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08865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6B575A-33D8-471D-8367-A965AB842AA0}" type="datetimeFigureOut">
              <a:rPr lang="ko-KR" altLang="en-US" smtClean="0"/>
              <a:t>2023-07-14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4702A0-409D-4B63-B3B2-61BA02D306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4295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12081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타이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3866A997-4BE7-2699-041B-8734E940F29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8524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B435254-E8CC-4107-BAB3-2D503DF0BBA9}"/>
              </a:ext>
            </a:extLst>
          </p:cNvPr>
          <p:cNvSpPr txBox="1"/>
          <p:nvPr userDrawn="1"/>
        </p:nvSpPr>
        <p:spPr>
          <a:xfrm>
            <a:off x="11243416" y="6469769"/>
            <a:ext cx="621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C10F0811-F307-44F9-A192-63EBA736051C}" type="slidenum">
              <a:rPr lang="ko-KR" altLang="en-US" sz="1100" smtClean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pPr algn="r"/>
              <a:t>‹#›</a:t>
            </a:fld>
            <a:endParaRPr lang="ko-KR" altLang="en-US" dirty="0">
              <a:solidFill>
                <a:schemeClr val="bg1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1A45F8D-DB4A-9042-1AFA-2928B8EC4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696" y="173778"/>
            <a:ext cx="3761321" cy="478578"/>
          </a:xfrm>
          <a:prstGeom prst="rect">
            <a:avLst/>
          </a:prstGeom>
        </p:spPr>
        <p:txBody>
          <a:bodyPr anchor="ctr"/>
          <a:lstStyle>
            <a:lvl1pPr algn="l">
              <a:defRPr sz="2000">
                <a:solidFill>
                  <a:srgbClr val="233F4D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BE352CF-CBFF-C1EA-93BE-FD9EF184F64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08960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23160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7696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2" r:id="rId2"/>
    <p:sldLayoutId id="2147483654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D01BA6B1-2250-09B4-0663-74983F403B2C}"/>
              </a:ext>
            </a:extLst>
          </p:cNvPr>
          <p:cNvSpPr txBox="1"/>
          <p:nvPr/>
        </p:nvSpPr>
        <p:spPr>
          <a:xfrm>
            <a:off x="856868" y="5524662"/>
            <a:ext cx="5093016" cy="341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4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KOSTA 265</a:t>
            </a:r>
            <a:r>
              <a:rPr lang="ko-KR" altLang="en-US" sz="14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기</a:t>
            </a:r>
            <a:r>
              <a:rPr lang="en-US" altLang="ko-KR" sz="14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_</a:t>
            </a:r>
            <a:r>
              <a:rPr lang="ko-KR" altLang="en-US" sz="14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김기욱</a:t>
            </a:r>
            <a:endParaRPr lang="en-US" altLang="ko-KR" sz="1400" dirty="0">
              <a:solidFill>
                <a:schemeClr val="bg1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B374971F-378E-77A9-8443-5407DA28A471}"/>
              </a:ext>
            </a:extLst>
          </p:cNvPr>
          <p:cNvGrpSpPr/>
          <p:nvPr/>
        </p:nvGrpSpPr>
        <p:grpSpPr>
          <a:xfrm>
            <a:off x="816384" y="1842719"/>
            <a:ext cx="11091136" cy="2605528"/>
            <a:chOff x="816384" y="1640799"/>
            <a:chExt cx="10437891" cy="2605528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27A1FEB-E937-57EA-48E7-652437A621C3}"/>
                </a:ext>
              </a:extLst>
            </p:cNvPr>
            <p:cNvSpPr txBox="1"/>
            <p:nvPr/>
          </p:nvSpPr>
          <p:spPr>
            <a:xfrm>
              <a:off x="1026739" y="2922888"/>
              <a:ext cx="10227536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0" spc="-150" dirty="0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음성 인식하는 고양이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596C111-9D1F-A7D8-AC0D-973AC8F1AAC5}"/>
                </a:ext>
              </a:extLst>
            </p:cNvPr>
            <p:cNvSpPr txBox="1"/>
            <p:nvPr/>
          </p:nvSpPr>
          <p:spPr>
            <a:xfrm>
              <a:off x="854484" y="2769803"/>
              <a:ext cx="58999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solidFill>
                    <a:schemeClr val="bg1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 </a:t>
              </a:r>
              <a:endParaRPr lang="ko-KR" altLang="en-US" sz="16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EDF6B2E-3181-66AC-374D-7D04B2ECA7A8}"/>
                </a:ext>
              </a:extLst>
            </p:cNvPr>
            <p:cNvSpPr txBox="1"/>
            <p:nvPr/>
          </p:nvSpPr>
          <p:spPr>
            <a:xfrm>
              <a:off x="816384" y="1640799"/>
              <a:ext cx="481396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ctr">
                <a:defRPr sz="1600">
                  <a:solidFill>
                    <a:schemeClr val="tx1">
                      <a:lumMod val="95000"/>
                      <a:lumOff val="5000"/>
                    </a:scheme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pPr algn="l"/>
              <a:r>
                <a:rPr lang="en-US" altLang="ko-KR" sz="2000" dirty="0">
                  <a:solidFill>
                    <a:schemeClr val="bg1"/>
                  </a:solidFill>
                </a:rPr>
                <a:t>2023</a:t>
              </a:r>
              <a:r>
                <a:rPr lang="ko-KR" altLang="en-US" sz="2000" dirty="0">
                  <a:solidFill>
                    <a:schemeClr val="bg1"/>
                  </a:solidFill>
                </a:rPr>
                <a:t>년 </a:t>
              </a:r>
              <a:r>
                <a:rPr lang="ko-KR" altLang="en-US" sz="2000" dirty="0" err="1">
                  <a:solidFill>
                    <a:schemeClr val="bg1"/>
                  </a:solidFill>
                </a:rPr>
                <a:t>앱인벤터</a:t>
              </a:r>
              <a:r>
                <a:rPr lang="ko-KR" altLang="en-US" sz="2000" dirty="0">
                  <a:solidFill>
                    <a:schemeClr val="bg1"/>
                  </a:solidFill>
                </a:rPr>
                <a:t> 프로젝트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B2150E9F-8C7A-415F-B9BE-96A9BEB3F594}"/>
              </a:ext>
            </a:extLst>
          </p:cNvPr>
          <p:cNvSpPr txBox="1"/>
          <p:nvPr/>
        </p:nvSpPr>
        <p:spPr>
          <a:xfrm>
            <a:off x="-30480" y="-539936"/>
            <a:ext cx="105003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※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디자인 변경이  안되는 부분은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[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보기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]-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[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슬라이드 마스터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]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에 들어가면 편집 가능합니다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354228-15E8-976B-3C01-B7DAD9919418}"/>
              </a:ext>
            </a:extLst>
          </p:cNvPr>
          <p:cNvSpPr txBox="1"/>
          <p:nvPr/>
        </p:nvSpPr>
        <p:spPr>
          <a:xfrm>
            <a:off x="9676022" y="182260"/>
            <a:ext cx="2159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endParaRPr lang="ko-KR" altLang="en-US" sz="1600" dirty="0" err="1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E610E1-1B14-C863-9F08-8577229C02FC}"/>
              </a:ext>
            </a:extLst>
          </p:cNvPr>
          <p:cNvSpPr txBox="1"/>
          <p:nvPr/>
        </p:nvSpPr>
        <p:spPr>
          <a:xfrm>
            <a:off x="794568" y="217290"/>
            <a:ext cx="137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2023.07.14</a:t>
            </a:r>
            <a:endParaRPr lang="ko-KR" altLang="en-US" sz="1400" dirty="0" err="1">
              <a:solidFill>
                <a:schemeClr val="bg1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63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C72EC5-7A79-4EC6-8112-FF74C949B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696" y="173778"/>
            <a:ext cx="6638304" cy="478578"/>
          </a:xfrm>
        </p:spPr>
        <p:txBody>
          <a:bodyPr/>
          <a:lstStyle/>
          <a:p>
            <a:r>
              <a:rPr lang="en-US" altLang="ko-KR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1. </a:t>
            </a:r>
            <a:r>
              <a:rPr lang="ko-KR" altLang="en-US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어플 디자인 과정 </a:t>
            </a:r>
            <a:r>
              <a:rPr lang="en-US" altLang="ko-KR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</a:t>
            </a:r>
            <a:r>
              <a:rPr lang="ko-KR" altLang="en-US" dirty="0"/>
              <a:t>실행화면</a:t>
            </a:r>
            <a:r>
              <a:rPr lang="en-US" altLang="ko-KR" dirty="0"/>
              <a:t>&amp;</a:t>
            </a:r>
            <a:r>
              <a:rPr lang="ko-KR" altLang="en-US" dirty="0"/>
              <a:t>설명</a:t>
            </a:r>
            <a:r>
              <a:rPr lang="en-US" altLang="ko-KR" dirty="0"/>
              <a:t>)</a:t>
            </a:r>
            <a:endParaRPr lang="ko-KR" altLang="en-US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D6C4F1-6C12-49F1-9A66-ACFF354FA0D7}"/>
              </a:ext>
            </a:extLst>
          </p:cNvPr>
          <p:cNvSpPr txBox="1"/>
          <p:nvPr/>
        </p:nvSpPr>
        <p:spPr>
          <a:xfrm>
            <a:off x="5940423" y="1553685"/>
            <a:ext cx="572174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233F4D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움직이는 말하는 고양이 어플을 만들었으며</a:t>
            </a:r>
            <a:endParaRPr lang="en-US" altLang="ko-KR" sz="1600" dirty="0">
              <a:solidFill>
                <a:srgbClr val="233F4D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r>
              <a:rPr lang="ko-KR" altLang="en-US" sz="1600" dirty="0">
                <a:solidFill>
                  <a:srgbClr val="233F4D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외국 사이트에서 참고하여 만들었습니다</a:t>
            </a:r>
            <a:r>
              <a:rPr lang="en-US" altLang="ko-KR" sz="1600" dirty="0">
                <a:solidFill>
                  <a:srgbClr val="233F4D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.</a:t>
            </a:r>
          </a:p>
          <a:p>
            <a:r>
              <a:rPr lang="ko-KR" altLang="en-US" sz="1600" dirty="0">
                <a:solidFill>
                  <a:srgbClr val="233F4D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말하는 버튼을 누르게 되면 고양이가 움직이면서 고양이가 말하게 됩니다</a:t>
            </a:r>
            <a:r>
              <a:rPr lang="en-US" altLang="ko-KR" sz="1600" dirty="0">
                <a:solidFill>
                  <a:srgbClr val="233F4D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.</a:t>
            </a:r>
          </a:p>
          <a:p>
            <a:endParaRPr lang="en-US" altLang="ko-KR" sz="1600" dirty="0">
              <a:solidFill>
                <a:srgbClr val="233F4D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algn="l" fontAlgn="base"/>
            <a:r>
              <a:rPr lang="en-US" altLang="ko-KR" sz="1600" b="0" i="0" dirty="0">
                <a:solidFill>
                  <a:srgbClr val="373A3C"/>
                </a:solidFill>
                <a:effectLst/>
                <a:latin typeface="HelveticaNeue"/>
              </a:rPr>
              <a:t>- </a:t>
            </a:r>
            <a:r>
              <a:rPr lang="ko-KR" altLang="en-US" sz="1600" b="0" i="0" dirty="0">
                <a:solidFill>
                  <a:srgbClr val="373A3C"/>
                </a:solidFill>
                <a:effectLst/>
                <a:latin typeface="HelveticaNeue"/>
              </a:rPr>
              <a:t>버튼을 누르면 음성인식 시작</a:t>
            </a:r>
            <a:endParaRPr lang="ko-KR" altLang="en-US" sz="1600" b="0" i="0" dirty="0">
              <a:solidFill>
                <a:srgbClr val="000000"/>
              </a:solidFill>
              <a:effectLst/>
              <a:latin typeface="se-nanumgothic"/>
            </a:endParaRPr>
          </a:p>
          <a:p>
            <a:pPr algn="l" fontAlgn="base"/>
            <a:r>
              <a:rPr lang="en-US" altLang="ko-KR" sz="1600" b="0" i="0" dirty="0">
                <a:solidFill>
                  <a:srgbClr val="373A3C"/>
                </a:solidFill>
                <a:effectLst/>
                <a:latin typeface="HelveticaNeue"/>
              </a:rPr>
              <a:t>- </a:t>
            </a:r>
            <a:r>
              <a:rPr lang="ko-KR" altLang="en-US" sz="1600" b="0" i="0" dirty="0">
                <a:solidFill>
                  <a:srgbClr val="373A3C"/>
                </a:solidFill>
                <a:effectLst/>
                <a:latin typeface="HelveticaNeue"/>
              </a:rPr>
              <a:t>음성인식이 완료되면 웹페이지를 말하는 그림으로 바꾸고</a:t>
            </a:r>
            <a:r>
              <a:rPr lang="en-US" altLang="ko-KR" sz="1600" b="0" i="0" dirty="0">
                <a:solidFill>
                  <a:srgbClr val="373A3C"/>
                </a:solidFill>
                <a:effectLst/>
                <a:latin typeface="HelveticaNeue"/>
              </a:rPr>
              <a:t>,  </a:t>
            </a:r>
            <a:r>
              <a:rPr lang="ko-KR" altLang="en-US" sz="1600" b="0" i="0" dirty="0">
                <a:solidFill>
                  <a:srgbClr val="373A3C"/>
                </a:solidFill>
                <a:effectLst/>
                <a:latin typeface="HelveticaNeue"/>
              </a:rPr>
              <a:t>인식된 문장</a:t>
            </a:r>
            <a:r>
              <a:rPr lang="en-US" altLang="ko-KR" sz="1600" b="0" i="0" dirty="0">
                <a:solidFill>
                  <a:srgbClr val="373A3C"/>
                </a:solidFill>
                <a:effectLst/>
                <a:latin typeface="HelveticaNeue"/>
              </a:rPr>
              <a:t>(text)</a:t>
            </a:r>
            <a:r>
              <a:rPr lang="ko-KR" altLang="en-US" sz="1600" b="0" i="0" dirty="0">
                <a:solidFill>
                  <a:srgbClr val="373A3C"/>
                </a:solidFill>
                <a:effectLst/>
                <a:latin typeface="HelveticaNeue"/>
              </a:rPr>
              <a:t>를 음성으로 출력</a:t>
            </a:r>
            <a:endParaRPr lang="en-US" altLang="ko-KR" sz="1600" b="0" i="0" dirty="0">
              <a:solidFill>
                <a:srgbClr val="373A3C"/>
              </a:solidFill>
              <a:effectLst/>
              <a:latin typeface="HelveticaNeue"/>
            </a:endParaRPr>
          </a:p>
          <a:p>
            <a:pPr marL="285750" indent="-285750" algn="l" fontAlgn="base">
              <a:buFontTx/>
              <a:buChar char="-"/>
            </a:pPr>
            <a:endParaRPr lang="ko-KR" altLang="en-US" sz="1600" b="0" i="0" dirty="0">
              <a:solidFill>
                <a:srgbClr val="000000"/>
              </a:solidFill>
              <a:effectLst/>
              <a:latin typeface="se-nanumgothic"/>
            </a:endParaRPr>
          </a:p>
          <a:p>
            <a:pPr algn="l" fontAlgn="base"/>
            <a:r>
              <a:rPr lang="en-US" altLang="ko-KR" sz="1600" b="0" i="0" dirty="0">
                <a:solidFill>
                  <a:srgbClr val="373A3C"/>
                </a:solidFill>
                <a:effectLst/>
                <a:latin typeface="HelveticaNeue"/>
              </a:rPr>
              <a:t>- </a:t>
            </a:r>
            <a:r>
              <a:rPr lang="ko-KR" altLang="en-US" sz="1600" b="0" i="0" dirty="0">
                <a:solidFill>
                  <a:srgbClr val="373A3C"/>
                </a:solidFill>
                <a:effectLst/>
                <a:latin typeface="HelveticaNeue"/>
              </a:rPr>
              <a:t>음성출력이 끝나면 </a:t>
            </a:r>
            <a:r>
              <a:rPr lang="en-US" altLang="ko-KR" sz="1600" b="0" i="0" dirty="0">
                <a:solidFill>
                  <a:srgbClr val="373A3C"/>
                </a:solidFill>
                <a:effectLst/>
                <a:latin typeface="HelveticaNeue"/>
              </a:rPr>
              <a:t>1</a:t>
            </a:r>
            <a:r>
              <a:rPr lang="ko-KR" altLang="en-US" sz="1600" b="0" i="0" dirty="0">
                <a:solidFill>
                  <a:srgbClr val="373A3C"/>
                </a:solidFill>
                <a:effectLst/>
                <a:latin typeface="HelveticaNeue"/>
              </a:rPr>
              <a:t>초 뒤 웹페이지를 원래 그림으로 바꿈</a:t>
            </a:r>
            <a:r>
              <a:rPr lang="en-US" altLang="ko-KR" sz="1600" b="0" i="0" dirty="0">
                <a:solidFill>
                  <a:srgbClr val="373A3C"/>
                </a:solidFill>
                <a:effectLst/>
                <a:latin typeface="HelveticaNeue"/>
              </a:rPr>
              <a:t>.</a:t>
            </a:r>
            <a:endParaRPr lang="ko-KR" altLang="en-US" sz="1600" b="0" i="0" dirty="0">
              <a:solidFill>
                <a:srgbClr val="000000"/>
              </a:solidFill>
              <a:effectLst/>
              <a:latin typeface="se-nanumgothic"/>
            </a:endParaRPr>
          </a:p>
          <a:p>
            <a:endParaRPr lang="en-US" altLang="ko-KR" sz="1600" dirty="0">
              <a:solidFill>
                <a:srgbClr val="233F4D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endParaRPr lang="ko-KR" altLang="en-US" sz="1600" dirty="0">
              <a:solidFill>
                <a:srgbClr val="233F4D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grpSp>
        <p:nvGrpSpPr>
          <p:cNvPr id="14" name="Группа">
            <a:extLst>
              <a:ext uri="{FF2B5EF4-FFF2-40B4-BE49-F238E27FC236}">
                <a16:creationId xmlns:a16="http://schemas.microsoft.com/office/drawing/2014/main" id="{312CF932-2944-6FBA-4366-4F6FCC339653}"/>
              </a:ext>
            </a:extLst>
          </p:cNvPr>
          <p:cNvGrpSpPr/>
          <p:nvPr/>
        </p:nvGrpSpPr>
        <p:grpSpPr>
          <a:xfrm>
            <a:off x="5420242" y="785235"/>
            <a:ext cx="6497438" cy="5455920"/>
            <a:chOff x="0" y="0"/>
            <a:chExt cx="12401672" cy="9918699"/>
          </a:xfrm>
        </p:grpSpPr>
        <p:sp>
          <p:nvSpPr>
            <p:cNvPr id="15" name="Фигура">
              <a:extLst>
                <a:ext uri="{FF2B5EF4-FFF2-40B4-BE49-F238E27FC236}">
                  <a16:creationId xmlns:a16="http://schemas.microsoft.com/office/drawing/2014/main" id="{172121A3-C5A1-C243-7A35-BB6FDFAACAFF}"/>
                </a:ext>
              </a:extLst>
            </p:cNvPr>
            <p:cNvSpPr/>
            <p:nvPr/>
          </p:nvSpPr>
          <p:spPr>
            <a:xfrm>
              <a:off x="4333206" y="9863042"/>
              <a:ext cx="3744368" cy="556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8" y="0"/>
                  </a:moveTo>
                  <a:lnTo>
                    <a:pt x="0" y="5478"/>
                  </a:lnTo>
                  <a:cubicBezTo>
                    <a:pt x="21" y="8389"/>
                    <a:pt x="49" y="11036"/>
                    <a:pt x="84" y="13304"/>
                  </a:cubicBezTo>
                  <a:cubicBezTo>
                    <a:pt x="164" y="18597"/>
                    <a:pt x="272" y="21500"/>
                    <a:pt x="384" y="21600"/>
                  </a:cubicBezTo>
                  <a:lnTo>
                    <a:pt x="21216" y="21600"/>
                  </a:lnTo>
                  <a:cubicBezTo>
                    <a:pt x="21327" y="21457"/>
                    <a:pt x="21434" y="18545"/>
                    <a:pt x="21514" y="13304"/>
                  </a:cubicBezTo>
                  <a:cubicBezTo>
                    <a:pt x="21549" y="11028"/>
                    <a:pt x="21578" y="8393"/>
                    <a:pt x="21600" y="5478"/>
                  </a:cubicBezTo>
                  <a:lnTo>
                    <a:pt x="21502" y="0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rgbClr val="91919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sz="3200">
                  <a:solidFill>
                    <a:schemeClr val="accent1">
                      <a:hueOff val="-12342858"/>
                      <a:satOff val="-30434"/>
                      <a:lumOff val="4509"/>
                    </a:schemeClr>
                  </a:solidFill>
                </a:defRPr>
              </a:pPr>
              <a:endParaRPr/>
            </a:p>
          </p:txBody>
        </p:sp>
        <p:sp>
          <p:nvSpPr>
            <p:cNvPr id="16" name="Фигура">
              <a:extLst>
                <a:ext uri="{FF2B5EF4-FFF2-40B4-BE49-F238E27FC236}">
                  <a16:creationId xmlns:a16="http://schemas.microsoft.com/office/drawing/2014/main" id="{65C1C822-C35C-D237-3EBF-E7FDB455D79D}"/>
                </a:ext>
              </a:extLst>
            </p:cNvPr>
            <p:cNvSpPr/>
            <p:nvPr/>
          </p:nvSpPr>
          <p:spPr>
            <a:xfrm>
              <a:off x="4331726" y="8359891"/>
              <a:ext cx="3749573" cy="15261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7" h="21600" extrusionOk="0">
                  <a:moveTo>
                    <a:pt x="3643" y="0"/>
                  </a:moveTo>
                  <a:lnTo>
                    <a:pt x="3371" y="14510"/>
                  </a:lnTo>
                  <a:cubicBezTo>
                    <a:pt x="3361" y="15415"/>
                    <a:pt x="3288" y="16304"/>
                    <a:pt x="3160" y="17142"/>
                  </a:cubicBezTo>
                  <a:cubicBezTo>
                    <a:pt x="3074" y="17707"/>
                    <a:pt x="2963" y="18253"/>
                    <a:pt x="2798" y="18712"/>
                  </a:cubicBezTo>
                  <a:cubicBezTo>
                    <a:pt x="2623" y="19200"/>
                    <a:pt x="2397" y="19566"/>
                    <a:pt x="2144" y="19762"/>
                  </a:cubicBezTo>
                  <a:cubicBezTo>
                    <a:pt x="1813" y="20018"/>
                    <a:pt x="1481" y="20260"/>
                    <a:pt x="1147" y="20493"/>
                  </a:cubicBezTo>
                  <a:cubicBezTo>
                    <a:pt x="785" y="20744"/>
                    <a:pt x="423" y="20985"/>
                    <a:pt x="59" y="21212"/>
                  </a:cubicBezTo>
                  <a:cubicBezTo>
                    <a:pt x="7" y="21232"/>
                    <a:pt x="-17" y="21374"/>
                    <a:pt x="12" y="21480"/>
                  </a:cubicBezTo>
                  <a:cubicBezTo>
                    <a:pt x="25" y="21527"/>
                    <a:pt x="47" y="21554"/>
                    <a:pt x="70" y="21549"/>
                  </a:cubicBezTo>
                  <a:lnTo>
                    <a:pt x="10096" y="21594"/>
                  </a:lnTo>
                  <a:lnTo>
                    <a:pt x="10096" y="21600"/>
                  </a:lnTo>
                  <a:lnTo>
                    <a:pt x="10783" y="21594"/>
                  </a:lnTo>
                  <a:lnTo>
                    <a:pt x="11470" y="21600"/>
                  </a:lnTo>
                  <a:lnTo>
                    <a:pt x="11470" y="21594"/>
                  </a:lnTo>
                  <a:lnTo>
                    <a:pt x="21496" y="21549"/>
                  </a:lnTo>
                  <a:cubicBezTo>
                    <a:pt x="21519" y="21554"/>
                    <a:pt x="21541" y="21527"/>
                    <a:pt x="21554" y="21480"/>
                  </a:cubicBezTo>
                  <a:cubicBezTo>
                    <a:pt x="21583" y="21374"/>
                    <a:pt x="21559" y="21232"/>
                    <a:pt x="21507" y="21212"/>
                  </a:cubicBezTo>
                  <a:cubicBezTo>
                    <a:pt x="21143" y="20985"/>
                    <a:pt x="20778" y="20744"/>
                    <a:pt x="20417" y="20493"/>
                  </a:cubicBezTo>
                  <a:cubicBezTo>
                    <a:pt x="20083" y="20260"/>
                    <a:pt x="19750" y="20018"/>
                    <a:pt x="19419" y="19762"/>
                  </a:cubicBezTo>
                  <a:cubicBezTo>
                    <a:pt x="19167" y="19566"/>
                    <a:pt x="18943" y="19200"/>
                    <a:pt x="18768" y="18712"/>
                  </a:cubicBezTo>
                  <a:cubicBezTo>
                    <a:pt x="18603" y="18253"/>
                    <a:pt x="18489" y="17707"/>
                    <a:pt x="18403" y="17142"/>
                  </a:cubicBezTo>
                  <a:cubicBezTo>
                    <a:pt x="18276" y="16304"/>
                    <a:pt x="18205" y="15415"/>
                    <a:pt x="18195" y="14510"/>
                  </a:cubicBezTo>
                  <a:lnTo>
                    <a:pt x="17921" y="0"/>
                  </a:lnTo>
                  <a:lnTo>
                    <a:pt x="3643" y="0"/>
                  </a:lnTo>
                  <a:close/>
                </a:path>
              </a:pathLst>
            </a:custGeom>
            <a:solidFill>
              <a:srgbClr val="C6C7CA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sz="3200">
                  <a:solidFill>
                    <a:schemeClr val="accent1">
                      <a:hueOff val="-12342858"/>
                      <a:satOff val="-30434"/>
                      <a:lumOff val="4509"/>
                    </a:schemeClr>
                  </a:solidFill>
                </a:defRPr>
              </a:pPr>
              <a:endParaRPr/>
            </a:p>
          </p:txBody>
        </p:sp>
        <p:sp>
          <p:nvSpPr>
            <p:cNvPr id="17" name="Фигура">
              <a:extLst>
                <a:ext uri="{FF2B5EF4-FFF2-40B4-BE49-F238E27FC236}">
                  <a16:creationId xmlns:a16="http://schemas.microsoft.com/office/drawing/2014/main" id="{C8953DAC-9F5C-461C-4511-DCA683B7A344}"/>
                </a:ext>
              </a:extLst>
            </p:cNvPr>
            <p:cNvSpPr/>
            <p:nvPr/>
          </p:nvSpPr>
          <p:spPr>
            <a:xfrm>
              <a:off x="4945033" y="8359891"/>
              <a:ext cx="2523134" cy="438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3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424" y="0"/>
                  </a:lnTo>
                  <a:lnTo>
                    <a:pt x="173" y="0"/>
                  </a:lnTo>
                  <a:close/>
                </a:path>
              </a:pathLst>
            </a:custGeom>
            <a:solidFill>
              <a:srgbClr val="A9A9A9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sz="3200">
                  <a:solidFill>
                    <a:schemeClr val="accent1">
                      <a:hueOff val="-12342858"/>
                      <a:satOff val="-30434"/>
                      <a:lumOff val="4509"/>
                    </a:schemeClr>
                  </a:solidFill>
                </a:defRPr>
              </a:pPr>
              <a:endParaRPr/>
            </a:p>
          </p:txBody>
        </p:sp>
        <p:sp>
          <p:nvSpPr>
            <p:cNvPr id="18" name="Фигура">
              <a:extLst>
                <a:ext uri="{FF2B5EF4-FFF2-40B4-BE49-F238E27FC236}">
                  <a16:creationId xmlns:a16="http://schemas.microsoft.com/office/drawing/2014/main" id="{FE9F893C-4687-6602-EDCB-AC1EA5348F7C}"/>
                </a:ext>
              </a:extLst>
            </p:cNvPr>
            <p:cNvSpPr/>
            <p:nvPr/>
          </p:nvSpPr>
          <p:spPr>
            <a:xfrm>
              <a:off x="0" y="0"/>
              <a:ext cx="12401673" cy="74181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68" y="0"/>
                  </a:moveTo>
                  <a:cubicBezTo>
                    <a:pt x="547" y="0"/>
                    <a:pt x="436" y="1"/>
                    <a:pt x="318" y="63"/>
                  </a:cubicBezTo>
                  <a:cubicBezTo>
                    <a:pt x="188" y="143"/>
                    <a:pt x="85" y="314"/>
                    <a:pt x="38" y="531"/>
                  </a:cubicBezTo>
                  <a:cubicBezTo>
                    <a:pt x="0" y="729"/>
                    <a:pt x="0" y="917"/>
                    <a:pt x="0" y="1285"/>
                  </a:cubicBezTo>
                  <a:lnTo>
                    <a:pt x="0" y="21600"/>
                  </a:lnTo>
                  <a:lnTo>
                    <a:pt x="21600" y="21600"/>
                  </a:lnTo>
                  <a:lnTo>
                    <a:pt x="21600" y="1291"/>
                  </a:lnTo>
                  <a:cubicBezTo>
                    <a:pt x="21600" y="917"/>
                    <a:pt x="21600" y="729"/>
                    <a:pt x="21562" y="531"/>
                  </a:cubicBezTo>
                  <a:cubicBezTo>
                    <a:pt x="21515" y="314"/>
                    <a:pt x="21412" y="143"/>
                    <a:pt x="21282" y="63"/>
                  </a:cubicBezTo>
                  <a:cubicBezTo>
                    <a:pt x="21163" y="0"/>
                    <a:pt x="21052" y="0"/>
                    <a:pt x="20832" y="0"/>
                  </a:cubicBezTo>
                  <a:lnTo>
                    <a:pt x="768" y="0"/>
                  </a:lnTo>
                  <a:close/>
                  <a:moveTo>
                    <a:pt x="930" y="1457"/>
                  </a:moveTo>
                  <a:lnTo>
                    <a:pt x="20670" y="1457"/>
                  </a:lnTo>
                  <a:cubicBezTo>
                    <a:pt x="20685" y="1457"/>
                    <a:pt x="20693" y="1458"/>
                    <a:pt x="20700" y="1462"/>
                  </a:cubicBezTo>
                  <a:cubicBezTo>
                    <a:pt x="20709" y="1467"/>
                    <a:pt x="20716" y="1479"/>
                    <a:pt x="20719" y="1494"/>
                  </a:cubicBezTo>
                  <a:cubicBezTo>
                    <a:pt x="20722" y="1507"/>
                    <a:pt x="20722" y="1519"/>
                    <a:pt x="20722" y="1544"/>
                  </a:cubicBezTo>
                  <a:lnTo>
                    <a:pt x="20722" y="20006"/>
                  </a:lnTo>
                  <a:cubicBezTo>
                    <a:pt x="20722" y="20031"/>
                    <a:pt x="20722" y="20044"/>
                    <a:pt x="20719" y="20057"/>
                  </a:cubicBezTo>
                  <a:cubicBezTo>
                    <a:pt x="20716" y="20071"/>
                    <a:pt x="20709" y="20083"/>
                    <a:pt x="20700" y="20089"/>
                  </a:cubicBezTo>
                  <a:cubicBezTo>
                    <a:pt x="20693" y="20093"/>
                    <a:pt x="20685" y="20092"/>
                    <a:pt x="20670" y="20092"/>
                  </a:cubicBezTo>
                  <a:lnTo>
                    <a:pt x="930" y="20092"/>
                  </a:lnTo>
                  <a:cubicBezTo>
                    <a:pt x="915" y="20092"/>
                    <a:pt x="907" y="20093"/>
                    <a:pt x="900" y="20089"/>
                  </a:cubicBezTo>
                  <a:cubicBezTo>
                    <a:pt x="891" y="20083"/>
                    <a:pt x="884" y="20071"/>
                    <a:pt x="881" y="20057"/>
                  </a:cubicBezTo>
                  <a:cubicBezTo>
                    <a:pt x="878" y="20044"/>
                    <a:pt x="878" y="20031"/>
                    <a:pt x="878" y="20006"/>
                  </a:cubicBezTo>
                  <a:lnTo>
                    <a:pt x="878" y="1543"/>
                  </a:lnTo>
                  <a:cubicBezTo>
                    <a:pt x="878" y="1518"/>
                    <a:pt x="878" y="1507"/>
                    <a:pt x="881" y="1494"/>
                  </a:cubicBezTo>
                  <a:cubicBezTo>
                    <a:pt x="884" y="1479"/>
                    <a:pt x="891" y="1467"/>
                    <a:pt x="900" y="1462"/>
                  </a:cubicBezTo>
                  <a:cubicBezTo>
                    <a:pt x="907" y="1458"/>
                    <a:pt x="915" y="1457"/>
                    <a:pt x="930" y="1457"/>
                  </a:cubicBezTo>
                  <a:close/>
                </a:path>
              </a:pathLst>
            </a:custGeom>
            <a:solidFill>
              <a:srgbClr val="131313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sz="3200">
                  <a:solidFill>
                    <a:schemeClr val="accent1">
                      <a:hueOff val="-12342858"/>
                      <a:satOff val="-30434"/>
                      <a:lumOff val="4509"/>
                    </a:schemeClr>
                  </a:solidFill>
                </a:defRPr>
              </a:pPr>
              <a:endParaRPr/>
            </a:p>
          </p:txBody>
        </p:sp>
        <p:sp>
          <p:nvSpPr>
            <p:cNvPr id="19" name="Кружок">
              <a:extLst>
                <a:ext uri="{FF2B5EF4-FFF2-40B4-BE49-F238E27FC236}">
                  <a16:creationId xmlns:a16="http://schemas.microsoft.com/office/drawing/2014/main" id="{B0BEC250-8482-0264-CAF1-7EE8CDE625C3}"/>
                </a:ext>
              </a:extLst>
            </p:cNvPr>
            <p:cNvSpPr/>
            <p:nvPr/>
          </p:nvSpPr>
          <p:spPr>
            <a:xfrm>
              <a:off x="6143291" y="156900"/>
              <a:ext cx="121777" cy="121779"/>
            </a:xfrm>
            <a:prstGeom prst="ellipse">
              <a:avLst/>
            </a:prstGeom>
            <a:solidFill>
              <a:srgbClr val="41404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sz="3200">
                  <a:solidFill>
                    <a:schemeClr val="accent1">
                      <a:hueOff val="-12342858"/>
                      <a:satOff val="-30434"/>
                      <a:lumOff val="4509"/>
                    </a:schemeClr>
                  </a:solidFill>
                </a:defRPr>
              </a:pPr>
              <a:endParaRPr/>
            </a:p>
          </p:txBody>
        </p:sp>
        <p:sp>
          <p:nvSpPr>
            <p:cNvPr id="20" name="Фигура">
              <a:extLst>
                <a:ext uri="{FF2B5EF4-FFF2-40B4-BE49-F238E27FC236}">
                  <a16:creationId xmlns:a16="http://schemas.microsoft.com/office/drawing/2014/main" id="{9B0FC9E3-4A6D-5F86-3370-9BB6443E624A}"/>
                </a:ext>
              </a:extLst>
            </p:cNvPr>
            <p:cNvSpPr/>
            <p:nvPr/>
          </p:nvSpPr>
          <p:spPr>
            <a:xfrm>
              <a:off x="1" y="7366528"/>
              <a:ext cx="12401099" cy="1155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96" extrusionOk="0">
                  <a:moveTo>
                    <a:pt x="0" y="0"/>
                  </a:moveTo>
                  <a:lnTo>
                    <a:pt x="0" y="13322"/>
                  </a:lnTo>
                  <a:cubicBezTo>
                    <a:pt x="0" y="15721"/>
                    <a:pt x="0" y="16916"/>
                    <a:pt x="38" y="18190"/>
                  </a:cubicBezTo>
                  <a:cubicBezTo>
                    <a:pt x="85" y="19584"/>
                    <a:pt x="188" y="20689"/>
                    <a:pt x="318" y="21196"/>
                  </a:cubicBezTo>
                  <a:cubicBezTo>
                    <a:pt x="436" y="21600"/>
                    <a:pt x="548" y="21596"/>
                    <a:pt x="769" y="21596"/>
                  </a:cubicBezTo>
                  <a:lnTo>
                    <a:pt x="20828" y="21596"/>
                  </a:lnTo>
                  <a:cubicBezTo>
                    <a:pt x="21052" y="21596"/>
                    <a:pt x="21164" y="21600"/>
                    <a:pt x="21283" y="21196"/>
                  </a:cubicBezTo>
                  <a:cubicBezTo>
                    <a:pt x="21413" y="20689"/>
                    <a:pt x="21515" y="19584"/>
                    <a:pt x="21562" y="18190"/>
                  </a:cubicBezTo>
                  <a:cubicBezTo>
                    <a:pt x="21600" y="16916"/>
                    <a:pt x="21600" y="15722"/>
                    <a:pt x="21600" y="13360"/>
                  </a:cubicBez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6C7CA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 sz="3200">
                  <a:solidFill>
                    <a:schemeClr val="accent1">
                      <a:hueOff val="-12342858"/>
                      <a:satOff val="-30434"/>
                      <a:lumOff val="4509"/>
                    </a:schemeClr>
                  </a:solidFill>
                </a:defRPr>
              </a:pPr>
              <a:endParaRPr/>
            </a:p>
          </p:txBody>
        </p:sp>
      </p:grpSp>
      <p:pic>
        <p:nvPicPr>
          <p:cNvPr id="31" name="그림 30">
            <a:extLst>
              <a:ext uri="{FF2B5EF4-FFF2-40B4-BE49-F238E27FC236}">
                <a16:creationId xmlns:a16="http://schemas.microsoft.com/office/drawing/2014/main" id="{21559F99-8AA4-9B40-4387-B4A2CD1966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3863" y="938526"/>
            <a:ext cx="2522984" cy="5045968"/>
          </a:xfrm>
          <a:prstGeom prst="rect">
            <a:avLst/>
          </a:prstGeom>
        </p:spPr>
      </p:pic>
      <p:sp>
        <p:nvSpPr>
          <p:cNvPr id="34" name="직사각형 33">
            <a:extLst>
              <a:ext uri="{FF2B5EF4-FFF2-40B4-BE49-F238E27FC236}">
                <a16:creationId xmlns:a16="http://schemas.microsoft.com/office/drawing/2014/main" id="{770E96DD-F71B-8D14-45B2-AE245AC50854}"/>
              </a:ext>
            </a:extLst>
          </p:cNvPr>
          <p:cNvSpPr/>
          <p:nvPr/>
        </p:nvSpPr>
        <p:spPr>
          <a:xfrm>
            <a:off x="1076960" y="5029200"/>
            <a:ext cx="914400" cy="4439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7887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C72EC5-7A79-4EC6-8112-FF74C949B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2. </a:t>
            </a:r>
            <a:r>
              <a:rPr lang="ko-KR" altLang="en-US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블록 코드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1591095-FD15-7A53-D315-B00DD3BCA2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5747" y="1052551"/>
            <a:ext cx="7068185" cy="439606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67D7B6B-A781-851F-75A8-C241A72566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220" y="827391"/>
            <a:ext cx="2685980" cy="4846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211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6556811A-FD18-5C3B-8591-5F843145FA72}"/>
              </a:ext>
            </a:extLst>
          </p:cNvPr>
          <p:cNvGrpSpPr/>
          <p:nvPr/>
        </p:nvGrpSpPr>
        <p:grpSpPr>
          <a:xfrm>
            <a:off x="765584" y="2340559"/>
            <a:ext cx="10867616" cy="1697591"/>
            <a:chOff x="816384" y="1640799"/>
            <a:chExt cx="10227536" cy="1697591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0807DA4-A311-3565-977A-BD571022548D}"/>
                </a:ext>
              </a:extLst>
            </p:cNvPr>
            <p:cNvSpPr txBox="1"/>
            <p:nvPr/>
          </p:nvSpPr>
          <p:spPr>
            <a:xfrm>
              <a:off x="816384" y="2014951"/>
              <a:ext cx="10227536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0" spc="-150" dirty="0">
                  <a:solidFill>
                    <a:srgbClr val="233F4D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감사합니다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69D1B44-90BA-5144-3C34-16F57AA578C0}"/>
                </a:ext>
              </a:extLst>
            </p:cNvPr>
            <p:cNvSpPr txBox="1"/>
            <p:nvPr/>
          </p:nvSpPr>
          <p:spPr>
            <a:xfrm>
              <a:off x="854484" y="2769803"/>
              <a:ext cx="58999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rgbClr val="233F4D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 </a:t>
              </a:r>
              <a:endParaRPr lang="ko-KR" altLang="en-US" sz="1600" dirty="0">
                <a:solidFill>
                  <a:srgbClr val="233F4D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7EA1792-C0B5-7F3F-2D92-385D159F841E}"/>
                </a:ext>
              </a:extLst>
            </p:cNvPr>
            <p:cNvSpPr txBox="1"/>
            <p:nvPr/>
          </p:nvSpPr>
          <p:spPr>
            <a:xfrm>
              <a:off x="816384" y="1640799"/>
              <a:ext cx="481396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ctr">
                <a:defRPr sz="1600">
                  <a:solidFill>
                    <a:schemeClr val="tx1">
                      <a:lumMod val="95000"/>
                      <a:lumOff val="5000"/>
                    </a:scheme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defRPr>
              </a:lvl1pPr>
            </a:lstStyle>
            <a:p>
              <a:endParaRPr lang="ko-KR" altLang="en-US" sz="2000" dirty="0">
                <a:solidFill>
                  <a:srgbClr val="233F4D"/>
                </a:solidFill>
              </a:endParaRPr>
            </a:p>
          </p:txBody>
        </p:sp>
      </p:grpSp>
      <p:sp>
        <p:nvSpPr>
          <p:cNvPr id="10" name="제목 9">
            <a:extLst>
              <a:ext uri="{FF2B5EF4-FFF2-40B4-BE49-F238E27FC236}">
                <a16:creationId xmlns:a16="http://schemas.microsoft.com/office/drawing/2014/main" id="{FE4AEE4D-D9A6-A51B-3508-7CE374A6E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95412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5">
            <a:lumMod val="60000"/>
            <a:lumOff val="40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tx1">
              <a:lumMod val="85000"/>
              <a:lumOff val="15000"/>
            </a:schemeClr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ctr">
          <a:defRPr sz="1600" dirty="0" err="1" smtClean="0">
            <a:latin typeface="Pretendard ExtraBold" panose="02000903000000020004" pitchFamily="2" charset="-127"/>
            <a:ea typeface="Pretendard ExtraBold" panose="02000903000000020004" pitchFamily="2" charset="-127"/>
            <a:cs typeface="Pretendard ExtraBold" panose="02000903000000020004" pitchFamily="2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14982</TotalTime>
  <Words>102</Words>
  <Application>Microsoft Office PowerPoint</Application>
  <PresentationFormat>와이드스크린</PresentationFormat>
  <Paragraphs>21</Paragraphs>
  <Slides>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1" baseType="lpstr">
      <vt:lpstr>HelveticaNeue</vt:lpstr>
      <vt:lpstr>KoPubWorld돋움체 Bold</vt:lpstr>
      <vt:lpstr>KoPubWorld돋움체 Light</vt:lpstr>
      <vt:lpstr>se-nanumgothic</vt:lpstr>
      <vt:lpstr>맑은 고딕</vt:lpstr>
      <vt:lpstr>Arial</vt:lpstr>
      <vt:lpstr>Office 테마</vt:lpstr>
      <vt:lpstr>PowerPoint 프레젠테이션</vt:lpstr>
      <vt:lpstr>1. 어플 디자인 과정 (실행화면&amp;설명)</vt:lpstr>
      <vt:lpstr>2. 블록 코드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cs.hong</dc:creator>
  <cp:lastModifiedBy>기욱 김</cp:lastModifiedBy>
  <cp:revision>1210</cp:revision>
  <dcterms:created xsi:type="dcterms:W3CDTF">2022-02-02T04:32:22Z</dcterms:created>
  <dcterms:modified xsi:type="dcterms:W3CDTF">2023-07-14T07:40:50Z</dcterms:modified>
</cp:coreProperties>
</file>