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5624d9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5624d9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5624d9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f5624d9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5624d9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f5624d9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5624d9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f5624d9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f5624d93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f5624d9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f5624d9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f5624d9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f5624d9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f5624d9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Says Game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By: Karim Smires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550" y="2157542"/>
            <a:ext cx="2973000" cy="257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Inspiration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Nostalgia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Played Simon Says as a kid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Memory game with poor memory seems ironic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to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“Standalone” device that works like the original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Comprehend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outline FSM, easy to explain to others, and easy to understand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8427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Internal Components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Simon Says Game Logic Controller – controls all game logic and timing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Debouncer – generates debounced signals for start and reset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Pulse Generator – ensures that registers are not overloaded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Random Number Generator – generate random numbers for game logic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External Components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Button PMOD – additional buttons for game functionality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Seven Segment Display PMOD – display random generated numbers to users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Processes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Game Logic Process – move between states to generate, display, receive, and verify user input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Seed Randomizer – randomize seeds to ensure better randomization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SSD Update – update SSD with display register values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51" y="489901"/>
            <a:ext cx="3558000" cy="46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 – Finite State Machine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Idle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 start state – remain in this state until user input starts the game, or return to this state when user resets or loses at any level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 state – generate random numbers using the random number generator and save them to the game register, incrementing the game level as needed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Display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Display state – display a random number for half a second, repeating the process until all numbers in </a:t>
            </a:r>
            <a:r>
              <a:rPr lang="en"/>
              <a:t>the game register are displayed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input state – wait for the user to input an equivalent number of inputs as there are generated random numbers in the game register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 verification state – verify that the game register and user inputs are matching values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If inputs match: move to the win state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If inputs do not match: move to the lose state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win state – transition to the Gen state again after one second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Lose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lose state – transition to the Idle state again after one second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add random number generation to VHDL and ensure unique patterns?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 built component to introduce some semblance of randomization with a given set input – random seed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Increment the random seed to add additional randomization to the game logic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ensure that registers only store a single user input without filling up additional space?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 built component to generate a pulse after being passed an input value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Pulse generator can be set to work on rising or falling edges of inputs, allowing us to pass a single value in a clock cycle almost instantaneously after a user lets go of a button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make game states clearly visible to users?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Seven segment display clearly shows </a:t>
            </a:r>
            <a:r>
              <a:rPr lang="en"/>
              <a:t>numbers</a:t>
            </a:r>
            <a:r>
              <a:rPr lang="en"/>
              <a:t> in a large, readable format as opposed to onboard LEDs or OLED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display to indicate when users can input values, or turn off display when device is “not on” and must be reinitialized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Application, Market, and End Users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6755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Children's</a:t>
            </a:r>
            <a:r>
              <a:rPr lang="en"/>
              <a:t> Entertainment – memory game that can be targeted to lower aged audiences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 – memory aspect is potentially useful for psychological or mental facilities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Parents – purchasing toys to keep their children distracted in an educational or constructive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Children’s Medical Centers – potentially beneficial game that can be targeted and designed for children due to low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 – </a:t>
            </a:r>
            <a:r>
              <a:rPr lang="en"/>
              <a:t>with</a:t>
            </a:r>
            <a:r>
              <a:rPr lang="en"/>
              <a:t> 16 levels and randomization, children who enjoy challenges will find a unique challenge each time the game is turned on, </a:t>
            </a:r>
            <a:r>
              <a:rPr lang="en"/>
              <a:t>played, and reset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950" y="2597050"/>
            <a:ext cx="3524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 and Choices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tested on Zybo 7000; future implementations need to be tested on lower-end, cheaper, and </a:t>
            </a:r>
            <a:r>
              <a:rPr lang="en"/>
              <a:t>dedicated</a:t>
            </a:r>
            <a:r>
              <a:rPr lang="en"/>
              <a:t> 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Off the Shelf Parts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Custom components not required – all PMODs and boards are publicly available for purchase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 Purpose Processor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Embedded system design – single function ensures game is designed with all processor limitations in mind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Soft-core Processor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Zybo 7000 – future implementations will be hardware implementations to avoid </a:t>
            </a:r>
            <a:r>
              <a:rPr lang="en"/>
              <a:t>complexities</a:t>
            </a:r>
            <a:r>
              <a:rPr lang="en"/>
              <a:t> of soft-core processor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 of Labs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considerations for the project had to be made with the Rutgers inventory kept in mind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Inspiration and Description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2000s </a:t>
            </a:r>
            <a:r>
              <a:rPr lang="en"/>
              <a:t>nostalgia</a:t>
            </a:r>
            <a:r>
              <a:rPr lang="en"/>
              <a:t> – childhood game brought to life through VHDL instead of some high-level software language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Simon Says Memory Game – random number from a set of four possible options, with users tasked with </a:t>
            </a:r>
            <a:r>
              <a:rPr lang="en"/>
              <a:t>inputting</a:t>
            </a:r>
            <a:r>
              <a:rPr lang="en"/>
              <a:t> the sequence given to them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Successful </a:t>
            </a:r>
            <a:r>
              <a:rPr lang="en"/>
              <a:t>Demonstrable</a:t>
            </a:r>
            <a:r>
              <a:rPr lang="en"/>
              <a:t> Design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 built components to ensure functionality of the FSM design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 prototypes designed from real user feedback to ensure a playable game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Project works to the given specifications and with incredible efficiency, allowing for more functionality or simpler hardware to be implemented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Version 2.0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“Dockable” Nintendo Switch-like design – add video output for scaling the display for players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Audio cues – audio paired to all unique functionality and inputs of the game, allowing for greater accessibility for players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Limitations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Timing of designer, not of the board – small window of delivery meant version 1.0 is more basic than previously intended, despite meeting requirements of the assignment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IO limit creep-up – the more features we add, the more we pass the current 15% of IO utilization, potentially causing future issues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Mobility – no on-device battery means the device is stuck to a computer no matter what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