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70" r:id="rId8"/>
    <p:sldId id="272" r:id="rId9"/>
    <p:sldId id="271" r:id="rId10"/>
    <p:sldId id="269" r:id="rId11"/>
    <p:sldId id="262" r:id="rId12"/>
    <p:sldId id="261" r:id="rId13"/>
  </p:sldIdLst>
  <p:sldSz cx="12192000" cy="6858000"/>
  <p:notesSz cx="6858000" cy="9144000"/>
  <p:embeddedFontLst>
    <p:embeddedFont>
      <p:font typeface="경기천년제목OTF Medium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배달의민족 주아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8C"/>
    <a:srgbClr val="646464"/>
    <a:srgbClr val="404040"/>
    <a:srgbClr val="0563C1"/>
    <a:srgbClr val="9D9D9D"/>
    <a:srgbClr val="A0A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5519" autoAdjust="0"/>
  </p:normalViewPr>
  <p:slideViewPr>
    <p:cSldViewPr snapToGrid="0">
      <p:cViewPr>
        <p:scale>
          <a:sx n="75" d="100"/>
          <a:sy n="75" d="100"/>
        </p:scale>
        <p:origin x="81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3.kr/xe/board/96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s://clovadubbing.naver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52B523-5B51-4072-ACE5-21C8955A7E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19637" y="2882839"/>
            <a:ext cx="53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게임프로그래밍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7372" y="3800213"/>
            <a:ext cx="253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소프트웨어학과</a:t>
            </a:r>
            <a:endParaRPr lang="en-US" altLang="ko-KR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dist"/>
            <a:r>
              <a:rPr lang="en-US" altLang="ko-KR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2017748088 </a:t>
            </a:r>
            <a:r>
              <a:rPr lang="ko-KR" altLang="en-US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조나영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03BB9C-9B73-4CF2-9988-1FE20B5B4D2D}"/>
              </a:ext>
            </a:extLst>
          </p:cNvPr>
          <p:cNvCxnSpPr>
            <a:cxnSpLocks/>
          </p:cNvCxnSpPr>
          <p:nvPr/>
        </p:nvCxnSpPr>
        <p:spPr>
          <a:xfrm>
            <a:off x="3450482" y="3731741"/>
            <a:ext cx="5291034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A5AEEA-733B-416D-ADD0-ED7957F693A1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704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실행과 문서화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01514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457C-2CD1-4262-9414-B25638EE8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F621F5-F8C6-49D4-9575-F2BC8EDD149A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실행">
            <a:hlinkClick r:id="" action="ppaction://media"/>
            <a:extLst>
              <a:ext uri="{FF2B5EF4-FFF2-40B4-BE49-F238E27FC236}">
                <a16:creationId xmlns:a16="http://schemas.microsoft.com/office/drawing/2014/main" id="{22B848B5-174E-4E5A-8380-3D747C0CDC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86881" y="1945943"/>
            <a:ext cx="6218237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9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F48A129-9394-4CBB-9714-8B94054C3A1A}"/>
              </a:ext>
            </a:extLst>
          </p:cNvPr>
          <p:cNvGrpSpPr/>
          <p:nvPr/>
        </p:nvGrpSpPr>
        <p:grpSpPr>
          <a:xfrm>
            <a:off x="2170052" y="2365442"/>
            <a:ext cx="7643465" cy="3073918"/>
            <a:chOff x="1950144" y="2411112"/>
            <a:chExt cx="7849852" cy="30739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23154F-FBEF-484C-ADCC-2E7F8138F30C}"/>
                </a:ext>
              </a:extLst>
            </p:cNvPr>
            <p:cNvSpPr txBox="1"/>
            <p:nvPr/>
          </p:nvSpPr>
          <p:spPr>
            <a:xfrm>
              <a:off x="1950144" y="2411112"/>
              <a:ext cx="7849852" cy="307391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PPT 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템플릿 </a:t>
              </a:r>
              <a:r>
                <a:rPr lang="ko-KR" altLang="en-US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샘샘</a:t>
              </a:r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PPT </a:t>
              </a:r>
              <a:r>
                <a:rPr kumimoji="0" lang="en-US" altLang="ko-KR" sz="2400" b="0" i="0" u="sng" strike="noStrike" kern="1200" cap="none" spc="0" normalizeH="0" baseline="0" noProof="0" dirty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경기천년제목OTF Medium" panose="02020603020101020101" pitchFamily="18" charset="-127"/>
                  <a:ea typeface="경기천년제목OTF Medium" panose="02020603020101020101" pitchFamily="18" charset="-127"/>
                  <a:cs typeface="+mn-cs"/>
                </a:rPr>
                <a:t>https://blog.naver.com/sem-sem</a:t>
              </a:r>
              <a:endParaRPr lang="en-US" altLang="ko-KR" sz="2500" u="sng" dirty="0">
                <a:solidFill>
                  <a:srgbClr val="0563C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주사위 굴리는 소리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OTF Medium" panose="02020603020101020101" pitchFamily="18" charset="-127"/>
                  <a:ea typeface="경기천년제목OTF Medium" panose="02020603020101020101" pitchFamily="18" charset="-127"/>
                  <a:hlinkClick r:id="rId3"/>
                </a:rPr>
                <a:t>http://cod3.kr/xe/board/965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 녹화          </a:t>
              </a:r>
              <a:r>
                <a:rPr lang="en-US" altLang="ko-KR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oCam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클로바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더빙 </a:t>
              </a:r>
              <a:r>
                <a:rPr lang="en-US" altLang="ko-KR" sz="2400" dirty="0">
                  <a:latin typeface="경기천년제목OTF Medium" panose="02020603020101020101" pitchFamily="18" charset="-127"/>
                  <a:ea typeface="경기천년제목OTF Medium" panose="02020603020101020101" pitchFamily="18" charset="-127"/>
                  <a:hlinkClick r:id="rId4"/>
                </a:rPr>
                <a:t>https://clovadubbing.naver.com/</a:t>
              </a:r>
              <a:endParaRPr lang="en-US" altLang="ko-KR" sz="2400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3E1945-A4F1-4D20-818A-05B1B1D6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597" y="4154022"/>
              <a:ext cx="503014" cy="50301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C8037D3-4326-463E-813B-D23DADAC19F1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69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rgbClr val="9D9D9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 조나영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DBAA57-B1ED-495E-94FF-41B42DD50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97487F-830F-4D9C-B035-D579E00E816A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A29CC09A-3277-4799-8C17-0F7D8CE278CD}"/>
              </a:ext>
            </a:extLst>
          </p:cNvPr>
          <p:cNvGrpSpPr/>
          <p:nvPr/>
        </p:nvGrpSpPr>
        <p:grpSpPr>
          <a:xfrm>
            <a:off x="3593757" y="680703"/>
            <a:ext cx="5004486" cy="783464"/>
            <a:chOff x="3630402" y="593231"/>
            <a:chExt cx="5004486" cy="783464"/>
          </a:xfrm>
        </p:grpSpPr>
        <p:sp>
          <p:nvSpPr>
            <p:cNvPr id="4" name="TextBox 3"/>
            <p:cNvSpPr txBox="1"/>
            <p:nvPr/>
          </p:nvSpPr>
          <p:spPr>
            <a:xfrm>
              <a:off x="5585528" y="593231"/>
              <a:ext cx="1020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rgbClr val="6464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목차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630402" y="1376695"/>
              <a:ext cx="5004486" cy="0"/>
            </a:xfrm>
            <a:prstGeom prst="line">
              <a:avLst/>
            </a:prstGeom>
            <a:ln w="28575">
              <a:solidFill>
                <a:srgbClr val="FCDF8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0497A4-505B-4E82-8E08-EF5C4F72BA3A}"/>
              </a:ext>
            </a:extLst>
          </p:cNvPr>
          <p:cNvGrpSpPr/>
          <p:nvPr/>
        </p:nvGrpSpPr>
        <p:grpSpPr>
          <a:xfrm>
            <a:off x="4001932" y="1969817"/>
            <a:ext cx="4188136" cy="3888781"/>
            <a:chOff x="4079749" y="1749689"/>
            <a:chExt cx="4188136" cy="38887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2828506"/>
              <a:ext cx="658425" cy="65232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1749689"/>
              <a:ext cx="658425" cy="6523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60501" y="1871652"/>
              <a:ext cx="31798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 정의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0500" y="2947447"/>
              <a:ext cx="330738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처리할 순서와 처리할 내용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60501" y="4023242"/>
              <a:ext cx="31798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작성과 완성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60501" y="5099038"/>
              <a:ext cx="31798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실행과 문서화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4986141"/>
              <a:ext cx="658425" cy="65232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3907323"/>
              <a:ext cx="658425" cy="65232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190ED62-D1B4-4BA9-BBB2-F7B20A577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23823C-66A0-4614-8FA3-E567277D37A8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5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정의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AC7FCB-0F36-43FA-9943-7165EB1C79B8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1842B-5CCE-4854-B4E1-82ECD6DEB44A}"/>
              </a:ext>
            </a:extLst>
          </p:cNvPr>
          <p:cNvSpPr txBox="1"/>
          <p:nvPr/>
        </p:nvSpPr>
        <p:spPr>
          <a:xfrm>
            <a:off x="2852992" y="2170661"/>
            <a:ext cx="6486015" cy="3554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주사위 게임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주사위 던지기 클릭 버튼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주사위 그림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포인트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주사위 던지기 버튼을 클릭할 때의 효과음 추가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주사위 선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주사위 도트의 색 변경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 만에 끝날 수 있도록 변경</a:t>
            </a:r>
          </a:p>
        </p:txBody>
      </p:sp>
    </p:spTree>
    <p:extLst>
      <p:ext uri="{BB962C8B-B14F-4D97-AF65-F5344CB8AC3E}">
        <p14:creationId xmlns:p14="http://schemas.microsoft.com/office/powerpoint/2010/main" val="4274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704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처리할 순서와 처리할 내용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01514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457C-2CD1-4262-9414-B25638EE8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5CBE590-1921-4100-8618-25D0313A4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56419"/>
              </p:ext>
            </p:extLst>
          </p:nvPr>
        </p:nvGraphicFramePr>
        <p:xfrm>
          <a:off x="2032000" y="2197268"/>
          <a:ext cx="8128000" cy="3501606"/>
        </p:xfrm>
        <a:graphic>
          <a:graphicData uri="http://schemas.openxmlformats.org/drawingml/2006/table">
            <a:tbl>
              <a:tblPr/>
              <a:tblGrid>
                <a:gridCol w="2162495">
                  <a:extLst>
                    <a:ext uri="{9D8B030D-6E8A-4147-A177-3AD203B41FA5}">
                      <a16:colId xmlns:a16="http://schemas.microsoft.com/office/drawing/2014/main" val="1192980167"/>
                    </a:ext>
                  </a:extLst>
                </a:gridCol>
                <a:gridCol w="5965505">
                  <a:extLst>
                    <a:ext uri="{9D8B030D-6E8A-4147-A177-3AD203B41FA5}">
                      <a16:colId xmlns:a16="http://schemas.microsoft.com/office/drawing/2014/main" val="3607864139"/>
                    </a:ext>
                  </a:extLst>
                </a:gridCol>
              </a:tblGrid>
              <a:tr h="5836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처리할 내용</a:t>
                      </a:r>
                      <a:endParaRPr lang="ko-KR" altLang="en-US" sz="2000" dirty="0">
                        <a:ln>
                          <a:solidFill>
                            <a:srgbClr val="40404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38361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throwdice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진행에 대한 설명 출력 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601669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drawface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주사위 그림 속성 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85680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draw1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주사위 그림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35492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draw2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주사위 그림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35600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draw4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주사위 그림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041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13AFA9-2FCF-4E2D-ACBF-44E8F3A4E233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54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작성과 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CFBA1D-72F8-4464-A5BC-31C6DC543549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B23AE6-DBC8-4CF6-9302-D71A47689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6" y="1855018"/>
            <a:ext cx="2605867" cy="28035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438B56-7C52-43CF-B8FF-8304BD214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960"/>
          <a:stretch/>
        </p:blipFill>
        <p:spPr>
          <a:xfrm>
            <a:off x="3288586" y="1591341"/>
            <a:ext cx="4006133" cy="45140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002E965-8D11-49C4-9CE4-602597936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1" t="61259" r="221" b="257"/>
          <a:stretch/>
        </p:blipFill>
        <p:spPr>
          <a:xfrm>
            <a:off x="7370322" y="3090957"/>
            <a:ext cx="4006132" cy="284607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77B950-BA9F-4780-B999-ED9B279E9BB8}"/>
              </a:ext>
            </a:extLst>
          </p:cNvPr>
          <p:cNvSpPr/>
          <p:nvPr/>
        </p:nvSpPr>
        <p:spPr>
          <a:xfrm>
            <a:off x="7473294" y="5481306"/>
            <a:ext cx="3731206" cy="31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CD6F294-AA8C-4BA1-9120-4BC2288F2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169" y="2128170"/>
            <a:ext cx="6197285" cy="5028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3356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작성과 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E1855-7A9D-4A1D-9114-0293DF2C2E85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5F2D70-AD91-4A51-B957-E9A66B70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4" y="1509761"/>
            <a:ext cx="4254980" cy="48410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D9E74D-3BD0-4CE6-8851-A459C3405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746"/>
          <a:stretch/>
        </p:blipFill>
        <p:spPr>
          <a:xfrm>
            <a:off x="3776637" y="2634143"/>
            <a:ext cx="3924661" cy="35149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6409E5-B511-497D-A579-7851D5E8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994" y="1467265"/>
            <a:ext cx="3466839" cy="497009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7FB3FF-FAC3-4C61-A0C4-6F9BCA2F060F}"/>
              </a:ext>
            </a:extLst>
          </p:cNvPr>
          <p:cNvSpPr/>
          <p:nvPr/>
        </p:nvSpPr>
        <p:spPr>
          <a:xfrm>
            <a:off x="822121" y="1770077"/>
            <a:ext cx="2021747" cy="15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9A41A-C0EA-40FF-BFEE-1D687C947DF9}"/>
              </a:ext>
            </a:extLst>
          </p:cNvPr>
          <p:cNvSpPr/>
          <p:nvPr/>
        </p:nvSpPr>
        <p:spPr>
          <a:xfrm>
            <a:off x="822121" y="2634143"/>
            <a:ext cx="2021747" cy="15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5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A3B6B9B5-AF19-4BB7-9AE7-D1682766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1152"/>
            <a:ext cx="5587316" cy="298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1346" y="488892"/>
            <a:ext cx="704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실행과 문서화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01514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457C-2CD1-4262-9414-B25638EE8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F621F5-F8C6-49D4-9575-F2BC8EDD149A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D58368-CB96-433B-B736-8E35F17C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84" y="1556613"/>
            <a:ext cx="5587316" cy="298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E2B8-B509-411F-A290-CFA1404F527C}"/>
              </a:ext>
            </a:extLst>
          </p:cNvPr>
          <p:cNvSpPr txBox="1"/>
          <p:nvPr/>
        </p:nvSpPr>
        <p:spPr>
          <a:xfrm>
            <a:off x="3878859" y="4858057"/>
            <a:ext cx="443428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First Throw 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주사위의 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7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 =&gt; Win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2, 3,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 =&gt; Lost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A5E42-8B3E-4E3C-BFB5-25192D2E7116}"/>
              </a:ext>
            </a:extLst>
          </p:cNvPr>
          <p:cNvSpPr txBox="1"/>
          <p:nvPr/>
        </p:nvSpPr>
        <p:spPr>
          <a:xfrm>
            <a:off x="1780944" y="3429000"/>
            <a:ext cx="2639482" cy="4770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7 =&gt; Win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E402DA-6606-4AF5-89E1-CD9FCFA39945}"/>
              </a:ext>
            </a:extLst>
          </p:cNvPr>
          <p:cNvSpPr txBox="1"/>
          <p:nvPr/>
        </p:nvSpPr>
        <p:spPr>
          <a:xfrm>
            <a:off x="7771574" y="3429000"/>
            <a:ext cx="2639482" cy="4770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12 =&gt; Lost</a:t>
            </a:r>
          </a:p>
        </p:txBody>
      </p:sp>
    </p:spTree>
    <p:extLst>
      <p:ext uri="{BB962C8B-B14F-4D97-AF65-F5344CB8AC3E}">
        <p14:creationId xmlns:p14="http://schemas.microsoft.com/office/powerpoint/2010/main" val="7221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8F5ADDF-F1F5-4D75-89EF-C33F3A69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42056"/>
            <a:ext cx="5400000" cy="30753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C8C1D7-C677-4049-87C8-2D8453EF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9" y="1553652"/>
            <a:ext cx="5400000" cy="30521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1346" y="488892"/>
            <a:ext cx="704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실행과 문서화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01514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457C-2CD1-4262-9414-B25638EE8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F621F5-F8C6-49D4-9575-F2BC8EDD149A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F6144-3699-4CF1-B8BF-D9DD0F65138B}"/>
              </a:ext>
            </a:extLst>
          </p:cNvPr>
          <p:cNvSpPr txBox="1"/>
          <p:nvPr/>
        </p:nvSpPr>
        <p:spPr>
          <a:xfrm>
            <a:off x="3433321" y="4743960"/>
            <a:ext cx="5325357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4, 5, 6, 8, 9, 10 =&gt; rethrow</a:t>
            </a: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Second Throw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첫번째 던진 주사위 합과 같으면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Win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그렇지 않으면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Lost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3C09E-82E6-4584-82E4-48D6E92D4F04}"/>
              </a:ext>
            </a:extLst>
          </p:cNvPr>
          <p:cNvSpPr txBox="1"/>
          <p:nvPr/>
        </p:nvSpPr>
        <p:spPr>
          <a:xfrm>
            <a:off x="1780944" y="3429000"/>
            <a:ext cx="2639482" cy="4770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 =&gt; rethrow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60E57-FAA7-4D4C-BA6D-3CE8D64FE226}"/>
              </a:ext>
            </a:extLst>
          </p:cNvPr>
          <p:cNvSpPr txBox="1"/>
          <p:nvPr/>
        </p:nvSpPr>
        <p:spPr>
          <a:xfrm>
            <a:off x="7771574" y="3429000"/>
            <a:ext cx="2639482" cy="4770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 =&gt; Win</a:t>
            </a:r>
          </a:p>
        </p:txBody>
      </p:sp>
    </p:spTree>
    <p:extLst>
      <p:ext uri="{BB962C8B-B14F-4D97-AF65-F5344CB8AC3E}">
        <p14:creationId xmlns:p14="http://schemas.microsoft.com/office/powerpoint/2010/main" val="33221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704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실행과 문서화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01514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457C-2CD1-4262-9414-B25638EE8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F621F5-F8C6-49D4-9575-F2BC8EDD149A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2020-11-16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7C645C-D72F-4CEF-A2E6-BFE8DE76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9" y="1551151"/>
            <a:ext cx="5561581" cy="29672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8D2771-4A9E-4F1E-9FF6-A56AAF72C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1152"/>
            <a:ext cx="5555544" cy="29672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7F6144-3699-4CF1-B8BF-D9DD0F65138B}"/>
              </a:ext>
            </a:extLst>
          </p:cNvPr>
          <p:cNvSpPr txBox="1"/>
          <p:nvPr/>
        </p:nvSpPr>
        <p:spPr>
          <a:xfrm>
            <a:off x="3433321" y="4743960"/>
            <a:ext cx="5325357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4, 5, 6, 8, 9, 10 =&gt; rethrow</a:t>
            </a: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Second Throw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첫번째 던진 주사위 합과 같으면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Win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그렇지 않으면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Lost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3C09E-82E6-4584-82E4-48D6E92D4F04}"/>
              </a:ext>
            </a:extLst>
          </p:cNvPr>
          <p:cNvSpPr txBox="1"/>
          <p:nvPr/>
        </p:nvSpPr>
        <p:spPr>
          <a:xfrm>
            <a:off x="1780944" y="3429000"/>
            <a:ext cx="2639482" cy="4770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 =&gt; rethrow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60E57-FAA7-4D4C-BA6D-3CE8D64FE226}"/>
              </a:ext>
            </a:extLst>
          </p:cNvPr>
          <p:cNvSpPr txBox="1"/>
          <p:nvPr/>
        </p:nvSpPr>
        <p:spPr>
          <a:xfrm>
            <a:off x="7771574" y="3429000"/>
            <a:ext cx="2639482" cy="4770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8 =&gt; Lost</a:t>
            </a:r>
          </a:p>
        </p:txBody>
      </p:sp>
    </p:spTree>
    <p:extLst>
      <p:ext uri="{BB962C8B-B14F-4D97-AF65-F5344CB8AC3E}">
        <p14:creationId xmlns:p14="http://schemas.microsoft.com/office/powerpoint/2010/main" val="281556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293</Words>
  <Application>Microsoft Office PowerPoint</Application>
  <PresentationFormat>와이드스크린</PresentationFormat>
  <Paragraphs>73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경기천년제목OTF Medium</vt:lpstr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조 나영</cp:lastModifiedBy>
  <cp:revision>75</cp:revision>
  <dcterms:created xsi:type="dcterms:W3CDTF">2019-02-27T03:04:36Z</dcterms:created>
  <dcterms:modified xsi:type="dcterms:W3CDTF">2020-11-16T03:13:09Z</dcterms:modified>
</cp:coreProperties>
</file>