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8" r:id="rId8"/>
    <p:sldId id="266" r:id="rId9"/>
    <p:sldId id="262" r:id="rId10"/>
    <p:sldId id="261" r:id="rId11"/>
  </p:sldIdLst>
  <p:sldSz cx="12192000" cy="6858000"/>
  <p:notesSz cx="6858000" cy="9144000"/>
  <p:embeddedFontLst>
    <p:embeddedFont>
      <p:font typeface="경기천년제목OTF Medium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배달의민족 주아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8C"/>
    <a:srgbClr val="646464"/>
    <a:srgbClr val="404040"/>
    <a:srgbClr val="0563C1"/>
    <a:srgbClr val="9D9D9D"/>
    <a:srgbClr val="A0A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5519" autoAdjust="0"/>
  </p:normalViewPr>
  <p:slideViewPr>
    <p:cSldViewPr snapToGrid="0">
      <p:cViewPr varScale="1">
        <p:scale>
          <a:sx n="91" d="100"/>
          <a:sy n="91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8 w 12192000"/>
              <a:gd name="connsiteY0" fmla="*/ 331573 h 6858000"/>
              <a:gd name="connsiteX1" fmla="*/ 296563 w 12192000"/>
              <a:gd name="connsiteY1" fmla="*/ 660458 h 6858000"/>
              <a:gd name="connsiteX2" fmla="*/ 296563 w 12192000"/>
              <a:gd name="connsiteY2" fmla="*/ 6197542 h 6858000"/>
              <a:gd name="connsiteX3" fmla="*/ 625448 w 12192000"/>
              <a:gd name="connsiteY3" fmla="*/ 6526427 h 6858000"/>
              <a:gd name="connsiteX4" fmla="*/ 11410034 w 12192000"/>
              <a:gd name="connsiteY4" fmla="*/ 6526427 h 6858000"/>
              <a:gd name="connsiteX5" fmla="*/ 11738919 w 12192000"/>
              <a:gd name="connsiteY5" fmla="*/ 6197542 h 6858000"/>
              <a:gd name="connsiteX6" fmla="*/ 11738919 w 12192000"/>
              <a:gd name="connsiteY6" fmla="*/ 660458 h 6858000"/>
              <a:gd name="connsiteX7" fmla="*/ 11410034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8" y="331573"/>
                </a:moveTo>
                <a:cubicBezTo>
                  <a:pt x="443810" y="331573"/>
                  <a:pt x="296563" y="478820"/>
                  <a:pt x="296563" y="660458"/>
                </a:cubicBezTo>
                <a:lnTo>
                  <a:pt x="296563" y="6197542"/>
                </a:lnTo>
                <a:cubicBezTo>
                  <a:pt x="296563" y="6379180"/>
                  <a:pt x="443810" y="6526427"/>
                  <a:pt x="625448" y="6526427"/>
                </a:cubicBezTo>
                <a:lnTo>
                  <a:pt x="11410034" y="6526427"/>
                </a:lnTo>
                <a:cubicBezTo>
                  <a:pt x="11591672" y="6526427"/>
                  <a:pt x="11738919" y="6379180"/>
                  <a:pt x="11738919" y="6197542"/>
                </a:cubicBezTo>
                <a:lnTo>
                  <a:pt x="11738919" y="660458"/>
                </a:lnTo>
                <a:cubicBezTo>
                  <a:pt x="11738919" y="478820"/>
                  <a:pt x="11591672" y="331573"/>
                  <a:pt x="11410034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7E14-D05E-4349-BA5C-29B267A330D8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adubbing.naver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52B523-5B51-4072-ACE5-21C8955A7E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19637" y="2882839"/>
            <a:ext cx="53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게임프로그래밍 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7372" y="3800213"/>
            <a:ext cx="253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소프트웨어학과</a:t>
            </a:r>
            <a:endParaRPr lang="en-US" altLang="ko-KR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dist"/>
            <a:r>
              <a:rPr lang="en-US" altLang="ko-KR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2017748088 </a:t>
            </a:r>
            <a:r>
              <a:rPr lang="ko-KR" altLang="en-US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조나영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03BB9C-9B73-4CF2-9988-1FE20B5B4D2D}"/>
              </a:ext>
            </a:extLst>
          </p:cNvPr>
          <p:cNvCxnSpPr>
            <a:cxnSpLocks/>
          </p:cNvCxnSpPr>
          <p:nvPr/>
        </p:nvCxnSpPr>
        <p:spPr>
          <a:xfrm>
            <a:off x="3450482" y="3731741"/>
            <a:ext cx="5291034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A5AEEA-733B-416D-ADD0-ED7957F693A1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24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3168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ko-KR" altLang="en-US" sz="54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rgbClr val="9D9D9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 조나영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DBAA57-B1ED-495E-94FF-41B42DD50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6A5F21-594E-4B48-B415-2645B26CC804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9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A29CC09A-3277-4799-8C17-0F7D8CE278CD}"/>
              </a:ext>
            </a:extLst>
          </p:cNvPr>
          <p:cNvGrpSpPr/>
          <p:nvPr/>
        </p:nvGrpSpPr>
        <p:grpSpPr>
          <a:xfrm>
            <a:off x="3593757" y="680703"/>
            <a:ext cx="5004486" cy="783464"/>
            <a:chOff x="3630402" y="593231"/>
            <a:chExt cx="5004486" cy="783464"/>
          </a:xfrm>
        </p:grpSpPr>
        <p:sp>
          <p:nvSpPr>
            <p:cNvPr id="4" name="TextBox 3"/>
            <p:cNvSpPr txBox="1"/>
            <p:nvPr/>
          </p:nvSpPr>
          <p:spPr>
            <a:xfrm>
              <a:off x="5585528" y="593231"/>
              <a:ext cx="1020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rgbClr val="6464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목차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630402" y="1376695"/>
              <a:ext cx="5004486" cy="0"/>
            </a:xfrm>
            <a:prstGeom prst="line">
              <a:avLst/>
            </a:prstGeom>
            <a:ln w="28575">
              <a:solidFill>
                <a:srgbClr val="FCDF8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0497A4-505B-4E82-8E08-EF5C4F72BA3A}"/>
              </a:ext>
            </a:extLst>
          </p:cNvPr>
          <p:cNvGrpSpPr/>
          <p:nvPr/>
        </p:nvGrpSpPr>
        <p:grpSpPr>
          <a:xfrm>
            <a:off x="4001932" y="1969817"/>
            <a:ext cx="4188136" cy="3888781"/>
            <a:chOff x="4079749" y="1749689"/>
            <a:chExt cx="4188136" cy="38887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9" y="2828506"/>
              <a:ext cx="658425" cy="65232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9" y="1749689"/>
              <a:ext cx="658425" cy="6523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60501" y="1871652"/>
              <a:ext cx="31798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 정의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0500" y="2947447"/>
              <a:ext cx="330738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처리할 순서와 처리할 내용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60501" y="4023242"/>
              <a:ext cx="31798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작성과 완성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60501" y="5099038"/>
              <a:ext cx="31798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실행과 문서화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9" y="4986141"/>
              <a:ext cx="658425" cy="65232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9" y="3907323"/>
              <a:ext cx="658425" cy="65232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190ED62-D1B4-4BA9-BBB2-F7B20A577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F02888-6B7E-4785-AF7B-92914D598A41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5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정의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A756BB-9C59-4D28-B73E-EE3DFF0D4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D9A39C-A8A6-4DB1-9503-ECC0776FE65B}"/>
              </a:ext>
            </a:extLst>
          </p:cNvPr>
          <p:cNvSpPr txBox="1"/>
          <p:nvPr/>
        </p:nvSpPr>
        <p:spPr>
          <a:xfrm>
            <a:off x="1391247" y="2170661"/>
            <a:ext cx="9409505" cy="35548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출현 빈도가 가장 많은 숫자를 찾는 게임 프로그램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숫자키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많은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적은 숫자 출력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개선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실행 시키는 키를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아무키에서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엔터키로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수정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 시간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초에서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초로 늘리기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출현빈도가 가장 많은 숫자와 가장 적은 숫자를 동시에 찾는 문제로 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C4AB-B912-45DE-8F1B-1EE73151117F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3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704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처리할 순서와 처리할 내용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01514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9D457C-2CD1-4262-9414-B25638EE8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AC29B-C1E9-4B54-970C-CA0A0C0AD64A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5CBE590-1921-4100-8618-25D0313A4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75546"/>
              </p:ext>
            </p:extLst>
          </p:nvPr>
        </p:nvGraphicFramePr>
        <p:xfrm>
          <a:off x="2032000" y="1905467"/>
          <a:ext cx="8128000" cy="4085207"/>
        </p:xfrm>
        <a:graphic>
          <a:graphicData uri="http://schemas.openxmlformats.org/drawingml/2006/table">
            <a:tbl>
              <a:tblPr/>
              <a:tblGrid>
                <a:gridCol w="2162495">
                  <a:extLst>
                    <a:ext uri="{9D8B030D-6E8A-4147-A177-3AD203B41FA5}">
                      <a16:colId xmlns:a16="http://schemas.microsoft.com/office/drawing/2014/main" val="1192980167"/>
                    </a:ext>
                  </a:extLst>
                </a:gridCol>
                <a:gridCol w="5965505">
                  <a:extLst>
                    <a:ext uri="{9D8B030D-6E8A-4147-A177-3AD203B41FA5}">
                      <a16:colId xmlns:a16="http://schemas.microsoft.com/office/drawing/2014/main" val="3607864139"/>
                    </a:ext>
                  </a:extLst>
                </a:gridCol>
              </a:tblGrid>
              <a:tr h="5836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처리할 내용</a:t>
                      </a:r>
                      <a:endParaRPr lang="ko-KR" altLang="en-US" sz="2000" dirty="0">
                        <a:ln>
                          <a:solidFill>
                            <a:srgbClr val="40404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38361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intro_game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규칙 또는 진행에 대한 설명 출력 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601669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game_control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출현 빈도가 가장 많은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적은 숫자를 찾는 게임의 제어함수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85680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print_number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정방행렬 모양으로 난수를 출력하는 함수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35492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find_max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빈도수가 가장 많은 숫자를 계산하는 함수 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35600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find_min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빈도수가 가장 적은 숫자를 계산하는 함수 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04192"/>
                  </a:ext>
                </a:extLst>
              </a:tr>
              <a:tr h="583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check_result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규칙을 출력하는 함수 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1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54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작성과 완성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A756BB-9C59-4D28-B73E-EE3DFF0D4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46DA9-6767-4260-9A7B-D80DA82605C4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1AF23A-EA0B-443D-BAD9-C9FB9E9D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6" y="1685202"/>
            <a:ext cx="5288642" cy="40964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F34ED0-89BB-40C6-821F-6627761B2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446" y="4616535"/>
            <a:ext cx="6637882" cy="161443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77B950-BA9F-4780-B999-ED9B279E9BB8}"/>
              </a:ext>
            </a:extLst>
          </p:cNvPr>
          <p:cNvSpPr/>
          <p:nvPr/>
        </p:nvSpPr>
        <p:spPr>
          <a:xfrm>
            <a:off x="5033394" y="5505131"/>
            <a:ext cx="5810934" cy="56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F9174A-EBAC-4369-A969-24ECCF9383EC}"/>
              </a:ext>
            </a:extLst>
          </p:cNvPr>
          <p:cNvSpPr/>
          <p:nvPr/>
        </p:nvSpPr>
        <p:spPr>
          <a:xfrm>
            <a:off x="4682453" y="4604179"/>
            <a:ext cx="4184709" cy="387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6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작성과 완성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A756BB-9C59-4D28-B73E-EE3DFF0D4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46DA9-6767-4260-9A7B-D80DA82605C4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F95030-AFCF-4939-9BF5-3179A071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03" y="1637282"/>
            <a:ext cx="4845266" cy="15311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A38A73-2E15-4269-950F-F301F716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03" y="3428999"/>
            <a:ext cx="5460689" cy="28470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3520578-013E-4F73-B847-78D424E6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40118"/>
            <a:ext cx="5473308" cy="301590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7FB3FF-FAC3-4C61-A0C4-6F9BCA2F060F}"/>
              </a:ext>
            </a:extLst>
          </p:cNvPr>
          <p:cNvSpPr/>
          <p:nvPr/>
        </p:nvSpPr>
        <p:spPr>
          <a:xfrm>
            <a:off x="926092" y="1619036"/>
            <a:ext cx="2203002" cy="192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5E8552-DDD5-40D3-9207-0F70AA288523}"/>
              </a:ext>
            </a:extLst>
          </p:cNvPr>
          <p:cNvSpPr/>
          <p:nvPr/>
        </p:nvSpPr>
        <p:spPr>
          <a:xfrm>
            <a:off x="6740820" y="2374092"/>
            <a:ext cx="4845266" cy="3015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5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작성과 완성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A756BB-9C59-4D28-B73E-EE3DFF0D4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46DA9-6767-4260-9A7B-D80DA82605C4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B5C23E-B0EB-40C0-B8A4-983220B7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6" y="1492926"/>
            <a:ext cx="4531855" cy="31882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18E6CB-7977-4038-84D0-1F1E67745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656" y="1431817"/>
            <a:ext cx="4531854" cy="2520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5517CE7-5D31-4001-BC91-92A4B72C9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15" y="4797432"/>
            <a:ext cx="5860125" cy="16000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B70379-F669-47CA-B4EA-A5C951A15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656" y="4007738"/>
            <a:ext cx="4448030" cy="24757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A7238-B064-4C39-A409-2F635C618274}"/>
              </a:ext>
            </a:extLst>
          </p:cNvPr>
          <p:cNvSpPr/>
          <p:nvPr/>
        </p:nvSpPr>
        <p:spPr>
          <a:xfrm>
            <a:off x="1056788" y="1492926"/>
            <a:ext cx="3993383" cy="41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10B0CD-AE6E-43D4-8F97-06DA9CE88C77}"/>
              </a:ext>
            </a:extLst>
          </p:cNvPr>
          <p:cNvSpPr/>
          <p:nvPr/>
        </p:nvSpPr>
        <p:spPr>
          <a:xfrm>
            <a:off x="1145588" y="4785919"/>
            <a:ext cx="4667983" cy="41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632492-96E4-4E2F-90D5-37B2AA983C96}"/>
              </a:ext>
            </a:extLst>
          </p:cNvPr>
          <p:cNvSpPr/>
          <p:nvPr/>
        </p:nvSpPr>
        <p:spPr>
          <a:xfrm>
            <a:off x="7188127" y="1412679"/>
            <a:ext cx="3993383" cy="419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A62BFD-7D0F-4D93-A605-47C09CA719D3}"/>
              </a:ext>
            </a:extLst>
          </p:cNvPr>
          <p:cNvSpPr/>
          <p:nvPr/>
        </p:nvSpPr>
        <p:spPr>
          <a:xfrm>
            <a:off x="7195511" y="3999348"/>
            <a:ext cx="3993383" cy="2325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6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704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실행과 문서화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01514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9D457C-2CD1-4262-9414-B25638EE8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66492-2C41-4B65-8420-7EE9EE1D6904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47CEB5D-D975-4A86-9C06-86780D4252E9}"/>
              </a:ext>
            </a:extLst>
          </p:cNvPr>
          <p:cNvGrpSpPr/>
          <p:nvPr/>
        </p:nvGrpSpPr>
        <p:grpSpPr>
          <a:xfrm>
            <a:off x="1764588" y="1728794"/>
            <a:ext cx="2987267" cy="1930798"/>
            <a:chOff x="1908687" y="1884095"/>
            <a:chExt cx="2987267" cy="19307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45CE3C-49BF-4CD6-AF52-A5B167874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8687" y="1884095"/>
              <a:ext cx="2987267" cy="145374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91BDC8-97EB-41BB-AF3F-436E9702992B}"/>
                </a:ext>
              </a:extLst>
            </p:cNvPr>
            <p:cNvSpPr txBox="1"/>
            <p:nvPr/>
          </p:nvSpPr>
          <p:spPr>
            <a:xfrm>
              <a:off x="2271999" y="3337839"/>
              <a:ext cx="20928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▲ 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첫 실행 화면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AAD59E3-5CCD-4328-BD27-D827A1F1462A}"/>
              </a:ext>
            </a:extLst>
          </p:cNvPr>
          <p:cNvGrpSpPr/>
          <p:nvPr/>
        </p:nvGrpSpPr>
        <p:grpSpPr>
          <a:xfrm>
            <a:off x="6304011" y="2089403"/>
            <a:ext cx="4760710" cy="3860559"/>
            <a:chOff x="6096000" y="2256318"/>
            <a:chExt cx="4760710" cy="386055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FD8611C-DE01-4B5D-B6DE-4CEC9589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256318"/>
              <a:ext cx="4760710" cy="338350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ACE2DB-B7C8-41F2-808C-ED5626C46F14}"/>
                </a:ext>
              </a:extLst>
            </p:cNvPr>
            <p:cNvSpPr txBox="1"/>
            <p:nvPr/>
          </p:nvSpPr>
          <p:spPr>
            <a:xfrm>
              <a:off x="6541294" y="5639823"/>
              <a:ext cx="370234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▲ 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틀렸을 경우와</a:t>
              </a:r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맞았을 경우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95F8D6-D96E-4404-B72F-D74D6F4F9A6E}"/>
              </a:ext>
            </a:extLst>
          </p:cNvPr>
          <p:cNvGrpSpPr/>
          <p:nvPr/>
        </p:nvGrpSpPr>
        <p:grpSpPr>
          <a:xfrm>
            <a:off x="1127279" y="3744698"/>
            <a:ext cx="4429670" cy="2668327"/>
            <a:chOff x="1187486" y="3845238"/>
            <a:chExt cx="4429670" cy="266832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7BE4CEF-EF97-4CE4-BA93-022B5CF51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7486" y="3845238"/>
              <a:ext cx="4429670" cy="219127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341BD2-636F-4BF6-8EA4-79A3C8EBE7D5}"/>
                </a:ext>
              </a:extLst>
            </p:cNvPr>
            <p:cNvSpPr txBox="1"/>
            <p:nvPr/>
          </p:nvSpPr>
          <p:spPr>
            <a:xfrm>
              <a:off x="1848481" y="6036511"/>
              <a:ext cx="29398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▲ 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제한 시간 넘겼을 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3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A756BB-9C59-4D28-B73E-EE3DFF0D4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03" y="5942488"/>
            <a:ext cx="911897" cy="910051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63625D-48E8-4F4E-9946-D5CF389C33D3}"/>
              </a:ext>
            </a:extLst>
          </p:cNvPr>
          <p:cNvSpPr txBox="1"/>
          <p:nvPr/>
        </p:nvSpPr>
        <p:spPr>
          <a:xfrm>
            <a:off x="9901095" y="6519446"/>
            <a:ext cx="137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A0A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2020-10-05</a:t>
            </a:r>
            <a:endParaRPr lang="ko-KR" altLang="en-US" sz="1400" dirty="0">
              <a:solidFill>
                <a:srgbClr val="A0A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48A129-9394-4CBB-9714-8B94054C3A1A}"/>
              </a:ext>
            </a:extLst>
          </p:cNvPr>
          <p:cNvGrpSpPr/>
          <p:nvPr/>
        </p:nvGrpSpPr>
        <p:grpSpPr>
          <a:xfrm>
            <a:off x="2171655" y="1953654"/>
            <a:ext cx="7660242" cy="3843360"/>
            <a:chOff x="1950145" y="2411112"/>
            <a:chExt cx="7867082" cy="38433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23154F-FBEF-484C-ADCC-2E7F8138F30C}"/>
                </a:ext>
              </a:extLst>
            </p:cNvPr>
            <p:cNvSpPr txBox="1"/>
            <p:nvPr/>
          </p:nvSpPr>
          <p:spPr>
            <a:xfrm>
              <a:off x="1950145" y="2411112"/>
              <a:ext cx="7867082" cy="384336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PPT 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템플릿 </a:t>
              </a:r>
              <a:r>
                <a:rPr lang="ko-KR" altLang="en-US" sz="2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샘샘</a:t>
              </a:r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PPT </a:t>
              </a:r>
              <a:r>
                <a:rPr kumimoji="0" lang="en-US" altLang="ko-KR" sz="2400" b="0" i="0" u="sng" strike="noStrike" kern="1200" cap="none" spc="0" normalizeH="0" baseline="0" noProof="0" dirty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경기천년제목OTF Medium" panose="02020603020101020101" pitchFamily="18" charset="-127"/>
                  <a:ea typeface="경기천년제목OTF Medium" panose="02020603020101020101" pitchFamily="18" charset="-127"/>
                  <a:cs typeface="+mn-cs"/>
                </a:rPr>
                <a:t>https://blog.naver.com/sem-sem</a:t>
              </a:r>
              <a:endParaRPr lang="en-US" altLang="ko-KR" sz="2500" u="sng" dirty="0">
                <a:solidFill>
                  <a:srgbClr val="0563C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교수님이 주신 소스 코드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 녹화          </a:t>
              </a:r>
              <a:r>
                <a:rPr lang="en-US" altLang="ko-KR" sz="2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oCam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클로바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더빙 </a:t>
              </a:r>
              <a:r>
                <a:rPr lang="en-US" altLang="ko-KR" sz="2400" dirty="0">
                  <a:latin typeface="경기천년제목OTF Medium" panose="02020603020101020101" pitchFamily="18" charset="-127"/>
                  <a:ea typeface="경기천년제목OTF Medium" panose="02020603020101020101" pitchFamily="18" charset="-127"/>
                  <a:hlinkClick r:id="rId3"/>
                </a:rPr>
                <a:t>https://clovadubbing.naver.com/</a:t>
              </a:r>
              <a:endParaRPr lang="en-US" altLang="ko-KR" sz="2400" dirty="0">
                <a:latin typeface="경기천년제목OTF Medium" panose="02020603020101020101" pitchFamily="18" charset="-127"/>
                <a:ea typeface="경기천년제목OTF Medium" panose="020206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개선 소스코드 </a:t>
              </a:r>
              <a:r>
                <a:rPr lang="en-US" altLang="ko-KR" sz="2400" u="sng" dirty="0">
                  <a:solidFill>
                    <a:srgbClr val="0563C1"/>
                  </a:solidFill>
                  <a:latin typeface="경기천년제목OTF Medium" panose="02020603020101020101" pitchFamily="18" charset="-127"/>
                  <a:ea typeface="경기천년제목OTF Medium" panose="02020603020101020101" pitchFamily="18" charset="-127"/>
                </a:rPr>
                <a:t>https://jaimemin.tistory.com/173</a:t>
              </a:r>
              <a:endParaRPr lang="en-US" altLang="ko-KR" sz="2500" u="sng" dirty="0">
                <a:solidFill>
                  <a:srgbClr val="0563C1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A3E1945-A4F1-4D20-818A-05B1B1D6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1597" y="4154022"/>
              <a:ext cx="503014" cy="50301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D8B850D-92A6-41C8-B5F6-FFC7E9ED3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54"/>
            <a:stretch/>
          </p:blipFill>
          <p:spPr>
            <a:xfrm>
              <a:off x="4918753" y="3485307"/>
              <a:ext cx="1416932" cy="421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869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213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배달의민족 주아</vt:lpstr>
      <vt:lpstr>맑은 고딕</vt:lpstr>
      <vt:lpstr>경기천년제목OTF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조 나영</cp:lastModifiedBy>
  <cp:revision>43</cp:revision>
  <dcterms:created xsi:type="dcterms:W3CDTF">2019-02-27T03:04:36Z</dcterms:created>
  <dcterms:modified xsi:type="dcterms:W3CDTF">2020-10-05T02:04:13Z</dcterms:modified>
</cp:coreProperties>
</file>