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6" r:id="rId3"/>
    <p:sldId id="277" r:id="rId4"/>
    <p:sldId id="276" r:id="rId5"/>
    <p:sldId id="283" r:id="rId6"/>
    <p:sldId id="285" r:id="rId7"/>
    <p:sldId id="284" r:id="rId8"/>
    <p:sldId id="286" r:id="rId9"/>
    <p:sldId id="289" r:id="rId10"/>
    <p:sldId id="287" r:id="rId11"/>
    <p:sldId id="293" r:id="rId12"/>
    <p:sldId id="294" r:id="rId13"/>
    <p:sldId id="295" r:id="rId14"/>
    <p:sldId id="290" r:id="rId15"/>
    <p:sldId id="288" r:id="rId16"/>
    <p:sldId id="271" r:id="rId1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진 김" initials="수김" lastIdx="2" clrIdx="0">
    <p:extLst>
      <p:ext uri="{19B8F6BF-5375-455C-9EA6-DF929625EA0E}">
        <p15:presenceInfo xmlns:p15="http://schemas.microsoft.com/office/powerpoint/2012/main" userId="983446b798a0c8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72D"/>
    <a:srgbClr val="010825"/>
    <a:srgbClr val="12194A"/>
    <a:srgbClr val="131939"/>
    <a:srgbClr val="0A0F30"/>
    <a:srgbClr val="111953"/>
    <a:srgbClr val="636362"/>
    <a:srgbClr val="3C3630"/>
    <a:srgbClr val="A9EDD6"/>
    <a:srgbClr val="38A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2017848023/ObjectOrientedProgramming-2019-1-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201784802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uuuuuuu17@naver.com" TargetMode="External"/><Relationship Id="rId5" Type="http://schemas.openxmlformats.org/officeDocument/2006/relationships/hyperlink" Target="https://github.com/ks2017848023" TargetMode="External"/><Relationship Id="rId4" Type="http://schemas.openxmlformats.org/officeDocument/2006/relationships/hyperlink" Target="https://github.com/ks2017848023/ObjectOrientedProgramming-2019-1-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1556793"/>
            <a:ext cx="6084168" cy="2376264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0438" y="1911938"/>
            <a:ext cx="5112568" cy="1477328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My Project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</a:rPr>
              <a:t>premierLeague2018_19</a:t>
            </a:r>
            <a:endParaRPr lang="ko-KR" altLang="en-US" sz="7200" b="1" spc="-3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124744"/>
            <a:ext cx="4536504" cy="33855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객체지향 프로그래밍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104" y="4052712"/>
            <a:ext cx="3316887" cy="156966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pc="-150" dirty="0">
                <a:latin typeface="나눔고딕" pitchFamily="50" charset="-127"/>
                <a:ea typeface="나눔고딕" pitchFamily="50" charset="-127"/>
              </a:rPr>
              <a:t>2017848023  </a:t>
            </a:r>
          </a:p>
          <a:p>
            <a:pPr algn="r"/>
            <a:r>
              <a:rPr lang="ko-KR" altLang="en-US" sz="3200" b="1" spc="-150" dirty="0">
                <a:latin typeface="나눔고딕" pitchFamily="50" charset="-127"/>
                <a:ea typeface="나눔고딕" pitchFamily="50" charset="-127"/>
              </a:rPr>
              <a:t>소프트웨어학과 김수진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B38BE4-2E93-4C22-8355-CD94CACB9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B6059-33F4-4713-98D0-AC35E90FFA4E}"/>
              </a:ext>
            </a:extLst>
          </p:cNvPr>
          <p:cNvSpPr txBox="1"/>
          <p:nvPr/>
        </p:nvSpPr>
        <p:spPr>
          <a:xfrm>
            <a:off x="6732240" y="5742027"/>
            <a:ext cx="357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객체지향프로그래밍</a:t>
            </a:r>
            <a:endParaRPr lang="en-US" altLang="ko-KR" dirty="0"/>
          </a:p>
          <a:p>
            <a:r>
              <a:rPr lang="ko-KR" altLang="en-US" dirty="0" err="1"/>
              <a:t>변석우</a:t>
            </a:r>
            <a:r>
              <a:rPr lang="ko-KR" altLang="en-US" dirty="0"/>
              <a:t> 교수님</a:t>
            </a:r>
            <a:endParaRPr lang="en-US" altLang="ko-KR" dirty="0"/>
          </a:p>
          <a:p>
            <a:r>
              <a:rPr lang="en-US" altLang="ko-KR" dirty="0"/>
              <a:t>2019.04.27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5641D-C417-4CF3-B58B-F59CEEBC414D}"/>
              </a:ext>
            </a:extLst>
          </p:cNvPr>
          <p:cNvSpPr txBox="1"/>
          <p:nvPr/>
        </p:nvSpPr>
        <p:spPr>
          <a:xfrm>
            <a:off x="496568" y="5776657"/>
            <a:ext cx="52338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 </a:t>
            </a:r>
            <a:endParaRPr lang="en-US" altLang="ko-KR" dirty="0"/>
          </a:p>
          <a:p>
            <a:r>
              <a:rPr lang="en-US" altLang="ko-KR" sz="1200" dirty="0">
                <a:hlinkClick r:id="rId3"/>
              </a:rPr>
              <a:t>https://github.com/ks2017848023/ObjectOrientedProgramming-2019-1-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https://github.com/ks2017848023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002" y="488867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990" y="54084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3-0 j a v a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파일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7CF6DE-B0E1-4A33-A1E7-26FE6AD5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19251"/>
            <a:ext cx="7992888" cy="52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5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002" y="488867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990" y="54084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3-0 j a v a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파일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3ED7DE-77B6-44DB-902D-3615AF54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97787"/>
            <a:ext cx="8565462" cy="52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7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002" y="488867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990" y="54084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3-0 j a v a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파일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8DADA9-174A-45A0-8075-6406C9C3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044897"/>
            <a:ext cx="8208912" cy="56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8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002" y="488867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990" y="54084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3-0 j a v a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파일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7CE274-9370-4DC2-820C-54543606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17445"/>
            <a:ext cx="8321688" cy="53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002" y="488867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990" y="54084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3-0 j a v a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파일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AB0FD4-2164-486A-B631-9DD6A641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23" y="1340768"/>
            <a:ext cx="8781382" cy="44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6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9572" y="540841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4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개발자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122C00-7DAA-4E9D-A535-3E0A2F198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2361717" cy="2361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F6BB6-DAF2-413C-864E-3E7AA4914297}"/>
              </a:ext>
            </a:extLst>
          </p:cNvPr>
          <p:cNvSpPr txBox="1"/>
          <p:nvPr/>
        </p:nvSpPr>
        <p:spPr>
          <a:xfrm>
            <a:off x="5185935" y="2708920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경성대학교 </a:t>
            </a:r>
            <a:endParaRPr lang="en-US" altLang="ko-KR" dirty="0"/>
          </a:p>
          <a:p>
            <a:r>
              <a:rPr lang="ko-KR" altLang="en-US" dirty="0"/>
              <a:t>소프트웨어학과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2017848023 </a:t>
            </a:r>
            <a:r>
              <a:rPr lang="ko-KR" altLang="en-US" b="1" dirty="0"/>
              <a:t>김수진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27FEA-7CE5-4931-9E8A-8D0409313377}"/>
              </a:ext>
            </a:extLst>
          </p:cNvPr>
          <p:cNvSpPr txBox="1"/>
          <p:nvPr/>
        </p:nvSpPr>
        <p:spPr>
          <a:xfrm>
            <a:off x="1043608" y="4992151"/>
            <a:ext cx="7736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깃허브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https://github.com/ks2017848023/ObjectOrientedProgramming-2019-1-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https://github.com/ks2017848023</a:t>
            </a:r>
            <a:endParaRPr lang="en-US" altLang="ko-KR" dirty="0"/>
          </a:p>
          <a:p>
            <a:r>
              <a:rPr lang="ko-KR" altLang="en-US" dirty="0"/>
              <a:t>메일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suuuuuuu17@naver.com</a:t>
            </a:r>
            <a:endParaRPr lang="en-US" altLang="ko-KR" dirty="0"/>
          </a:p>
          <a:p>
            <a:r>
              <a:rPr lang="en-US" altLang="ko-KR" dirty="0"/>
              <a:t>suuuuuuu@ks.ac.kr</a:t>
            </a:r>
            <a:endParaRPr lang="ko-KR" altLang="en-US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77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2" y="1556793"/>
            <a:ext cx="6084168" cy="2376264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2348880"/>
            <a:ext cx="5112568" cy="120032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Thank you</a:t>
            </a:r>
            <a:r>
              <a:rPr lang="en-US" altLang="ko-KR" sz="72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sym typeface="Wingdings" panose="05000000000000000000" pitchFamily="2" charset="2"/>
              </a:rPr>
              <a:t></a:t>
            </a:r>
            <a:endParaRPr lang="ko-KR" altLang="en-US" sz="7200" spc="-3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E72B4-E8CC-477A-9ED2-105F0F3B0249}"/>
              </a:ext>
            </a:extLst>
          </p:cNvPr>
          <p:cNvSpPr txBox="1"/>
          <p:nvPr/>
        </p:nvSpPr>
        <p:spPr>
          <a:xfrm>
            <a:off x="6228184" y="4052712"/>
            <a:ext cx="2596807" cy="1077218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pc="-150" dirty="0">
                <a:latin typeface="나눔고딕" pitchFamily="50" charset="-127"/>
                <a:ea typeface="나눔고딕" pitchFamily="50" charset="-127"/>
              </a:rPr>
              <a:t>2017848023 </a:t>
            </a:r>
            <a:r>
              <a:rPr lang="ko-KR" altLang="en-US" sz="3200" b="1" spc="-150" dirty="0">
                <a:latin typeface="나눔고딕" pitchFamily="50" charset="-127"/>
                <a:ea typeface="나눔고딕" pitchFamily="50" charset="-127"/>
              </a:rPr>
              <a:t>김수진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EFCCFC-82EE-4428-B7F3-181F28B86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2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80112" y="1484784"/>
            <a:ext cx="1728192" cy="648071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9586" y="1549241"/>
            <a:ext cx="208823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104" y="2860525"/>
            <a:ext cx="3635896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파일 설명</a:t>
            </a:r>
            <a:endParaRPr lang="en-US" altLang="ko-KR" sz="2400" b="1" spc="600" dirty="0">
              <a:solidFill>
                <a:srgbClr val="0D172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8104" y="3789040"/>
            <a:ext cx="3635896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문제소개</a:t>
            </a:r>
            <a:endParaRPr lang="en-US" altLang="ko-KR" sz="2400" spc="600" dirty="0">
              <a:solidFill>
                <a:srgbClr val="0D172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164288" y="1844824"/>
            <a:ext cx="197971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B47D98D-B50D-402D-A921-31E7A7A42C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8D72F-192F-4566-B81F-0306A0786D67}"/>
              </a:ext>
            </a:extLst>
          </p:cNvPr>
          <p:cNvSpPr txBox="1"/>
          <p:nvPr/>
        </p:nvSpPr>
        <p:spPr>
          <a:xfrm>
            <a:off x="5522212" y="4700699"/>
            <a:ext cx="3635896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적용된 기술 </a:t>
            </a:r>
            <a:endParaRPr lang="en-US" altLang="ko-KR" sz="2400" spc="600" dirty="0">
              <a:solidFill>
                <a:srgbClr val="0D172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E0875-2E6C-4DE9-9351-F7341C957EEA}"/>
              </a:ext>
            </a:extLst>
          </p:cNvPr>
          <p:cNvSpPr txBox="1"/>
          <p:nvPr/>
        </p:nvSpPr>
        <p:spPr>
          <a:xfrm>
            <a:off x="5549846" y="5629214"/>
            <a:ext cx="3635896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spc="600" dirty="0">
                <a:solidFill>
                  <a:srgbClr val="0D17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endParaRPr lang="en-US" altLang="ko-KR" sz="2400" b="1" spc="600" dirty="0">
              <a:solidFill>
                <a:srgbClr val="0D172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4868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1. 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관련  파일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358F9C-35C4-4158-8A04-5A8FE97CC0D7}"/>
              </a:ext>
            </a:extLst>
          </p:cNvPr>
          <p:cNvSpPr txBox="1"/>
          <p:nvPr/>
        </p:nvSpPr>
        <p:spPr>
          <a:xfrm>
            <a:off x="827584" y="4739660"/>
            <a:ext cx="8085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데이터는</a:t>
            </a:r>
            <a:r>
              <a:rPr lang="ko-KR" altLang="en-US" sz="2400" b="1" dirty="0"/>
              <a:t> </a:t>
            </a:r>
            <a:r>
              <a:rPr lang="en-US" altLang="ko-KR" sz="2400" u="sng" dirty="0"/>
              <a:t>premireLeague.csv</a:t>
            </a:r>
            <a:r>
              <a:rPr lang="ko-KR" altLang="en-US" sz="2400" dirty="0"/>
              <a:t>에 저장 되어 있고</a:t>
            </a:r>
            <a:r>
              <a:rPr lang="en-US" altLang="ko-KR" sz="2400" dirty="0"/>
              <a:t>, </a:t>
            </a:r>
          </a:p>
          <a:p>
            <a:pPr algn="ctr"/>
            <a:r>
              <a:rPr lang="ko-KR" altLang="en-US" sz="2400" dirty="0"/>
              <a:t>이 파일을 읽어 </a:t>
            </a:r>
            <a:r>
              <a:rPr lang="en-US" altLang="ko-KR" sz="2400" dirty="0"/>
              <a:t>Team[] </a:t>
            </a:r>
            <a:r>
              <a:rPr lang="ko-KR" altLang="en-US" sz="2400" dirty="0"/>
              <a:t>형태의 배열을 생성하며 </a:t>
            </a:r>
            <a:endParaRPr lang="en-US" altLang="ko-KR" sz="2400" dirty="0"/>
          </a:p>
          <a:p>
            <a:pPr algn="ctr"/>
            <a:r>
              <a:rPr lang="ko-KR" altLang="en-US" sz="2400" dirty="0"/>
              <a:t>다양한 메서드를 적용시켜 정렬하거나 프린트한다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D3887F-F523-4A9C-8C73-E2839D7AF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687999"/>
            <a:ext cx="1955242" cy="19552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EB7A60-F105-4A69-AEB5-576D8FC22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78" y="1700808"/>
            <a:ext cx="1955242" cy="1955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0B8E9E-5838-49BA-B65E-86E8DB6A72F5}"/>
              </a:ext>
            </a:extLst>
          </p:cNvPr>
          <p:cNvSpPr txBox="1"/>
          <p:nvPr/>
        </p:nvSpPr>
        <p:spPr>
          <a:xfrm>
            <a:off x="1763688" y="3861915"/>
            <a:ext cx="17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myProject.java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F718B-8A64-4C3E-8150-CE32C55D8F7A}"/>
              </a:ext>
            </a:extLst>
          </p:cNvPr>
          <p:cNvSpPr txBox="1"/>
          <p:nvPr/>
        </p:nvSpPr>
        <p:spPr>
          <a:xfrm>
            <a:off x="5869093" y="387646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premireLeague.csv</a:t>
            </a:r>
            <a:endParaRPr lang="ko-KR" altLang="en-US" dirty="0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85FF9F94-B947-4405-A97E-EFCC17FDE18D}"/>
              </a:ext>
            </a:extLst>
          </p:cNvPr>
          <p:cNvSpPr/>
          <p:nvPr/>
        </p:nvSpPr>
        <p:spPr>
          <a:xfrm>
            <a:off x="4175955" y="2426929"/>
            <a:ext cx="1152130" cy="792088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4868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2. .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문제소개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D1DDBC-4FAF-429F-8387-36E621C9BAF1}"/>
              </a:ext>
            </a:extLst>
          </p:cNvPr>
          <p:cNvSpPr txBox="1"/>
          <p:nvPr/>
        </p:nvSpPr>
        <p:spPr>
          <a:xfrm>
            <a:off x="5782683" y="1844824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</a:t>
            </a:r>
            <a:r>
              <a:rPr lang="en-US" altLang="ko-KR" sz="2000" dirty="0"/>
              <a:t>cvs</a:t>
            </a:r>
            <a:r>
              <a:rPr lang="ko-KR" altLang="en-US" sz="2000" dirty="0"/>
              <a:t>파일 생성 </a:t>
            </a:r>
            <a:r>
              <a:rPr lang="en-US" altLang="ko-KR" sz="2000" dirty="0"/>
              <a:t>&gt; </a:t>
            </a:r>
            <a:r>
              <a:rPr lang="ko-KR" altLang="en-US" sz="2000" dirty="0"/>
              <a:t>읽기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2.</a:t>
            </a:r>
            <a:r>
              <a:rPr lang="ko-KR" altLang="en-US" sz="2000" dirty="0"/>
              <a:t>전체 팀 출력 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r>
              <a:rPr lang="en-US" altLang="ko-KR" sz="2000" b="1" dirty="0"/>
              <a:t>3.</a:t>
            </a:r>
            <a:r>
              <a:rPr lang="ko-KR" altLang="en-US" sz="2000" dirty="0" err="1"/>
              <a:t>챔피언스</a:t>
            </a:r>
            <a:r>
              <a:rPr lang="ko-KR" altLang="en-US" sz="2000" dirty="0"/>
              <a:t> 리그 직행 팀과 아닌 팀을 </a:t>
            </a:r>
            <a:r>
              <a:rPr lang="ko-KR" altLang="en-US" sz="2000" dirty="0" err="1"/>
              <a:t>구분지어</a:t>
            </a:r>
            <a:r>
              <a:rPr lang="ko-KR" altLang="en-US" sz="2000" dirty="0"/>
              <a:t>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4.</a:t>
            </a:r>
            <a:r>
              <a:rPr lang="ko-KR" altLang="en-US" sz="2000" dirty="0"/>
              <a:t>승점이 높은 </a:t>
            </a:r>
            <a:endParaRPr lang="en-US" altLang="ko-KR" sz="2000" dirty="0"/>
          </a:p>
          <a:p>
            <a:r>
              <a:rPr lang="ko-KR" altLang="en-US" sz="2000" dirty="0" err="1"/>
              <a:t>팀기준</a:t>
            </a:r>
            <a:r>
              <a:rPr lang="ko-KR" altLang="en-US" sz="2000" dirty="0"/>
              <a:t> 정렬 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5BF203-C289-4A75-831B-13E4CE7C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132827"/>
            <a:ext cx="5115148" cy="4824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B3CCD5-9EFB-4218-95EB-839BCBB88AAC}"/>
              </a:ext>
            </a:extLst>
          </p:cNvPr>
          <p:cNvSpPr txBox="1"/>
          <p:nvPr/>
        </p:nvSpPr>
        <p:spPr>
          <a:xfrm>
            <a:off x="575556" y="6021277"/>
            <a:ext cx="1483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네이버 스포츠 </a:t>
            </a:r>
          </a:p>
        </p:txBody>
      </p:sp>
    </p:spTree>
    <p:extLst>
      <p:ext uri="{BB962C8B-B14F-4D97-AF65-F5344CB8AC3E}">
        <p14:creationId xmlns:p14="http://schemas.microsoft.com/office/powerpoint/2010/main" val="330607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4868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2.-1 c v s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파일 생성 </a:t>
            </a:r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읽기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000D88-9A42-4470-A29B-775709B1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96752"/>
            <a:ext cx="6034063" cy="3753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9FEB12-8474-4EBC-8BD3-68E32B4A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166247"/>
            <a:ext cx="7992888" cy="62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6BE21-1F45-4135-866D-F5AA3A56BA47}"/>
              </a:ext>
            </a:extLst>
          </p:cNvPr>
          <p:cNvSpPr txBox="1"/>
          <p:nvPr/>
        </p:nvSpPr>
        <p:spPr>
          <a:xfrm>
            <a:off x="1896444" y="612465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파일 경로 설정 </a:t>
            </a:r>
            <a:r>
              <a:rPr lang="ko-KR" altLang="en-US" dirty="0"/>
              <a:t>후 정상적인 파일 읽기 가능합니다</a:t>
            </a:r>
            <a:r>
              <a:rPr lang="en-US" altLang="ko-KR" dirty="0"/>
              <a:t>!!!!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30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4868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2.-2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전체 팀 출력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FEFAC5-4149-45BE-A415-60BD59CF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99" y="1250957"/>
            <a:ext cx="7915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48680"/>
            <a:ext cx="3096344" cy="33855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2.-3.</a:t>
            </a:r>
            <a:r>
              <a:rPr lang="ko-KR" altLang="en-US" sz="16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spc="-3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챔피언스</a:t>
            </a:r>
            <a:r>
              <a:rPr lang="ko-KR" altLang="en-US" sz="16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리그 </a:t>
            </a:r>
            <a:r>
              <a:rPr lang="ko-KR" altLang="en-US" sz="1600" spc="-3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직행팀</a:t>
            </a:r>
            <a:r>
              <a:rPr lang="ko-KR" altLang="en-US" sz="16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or </a:t>
            </a:r>
            <a:r>
              <a:rPr lang="ko-KR" altLang="en-US" sz="1600" spc="-3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아닌팀</a:t>
            </a:r>
            <a:r>
              <a:rPr lang="ko-KR" altLang="en-US" sz="16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FE8215-5831-40A5-BABB-50AB99D5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97" y="1064006"/>
            <a:ext cx="8164284" cy="50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5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4794" y="528645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2.-4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승점</a:t>
            </a:r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(win)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기준 팀 출력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AD832F-1A72-4DB8-AB4A-F47A23F1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285066"/>
            <a:ext cx="7848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2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9572" y="540841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 </a:t>
            </a:r>
            <a:r>
              <a:rPr lang="ko-KR" altLang="en-US" sz="2000" spc="-3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적용된 기술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53D786-9A38-4973-A6D0-46BFEA62D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36" y="116632"/>
            <a:ext cx="3116270" cy="624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E60AB3-0A32-4F0B-A7B6-F7D22D71E3F1}"/>
              </a:ext>
            </a:extLst>
          </p:cNvPr>
          <p:cNvSpPr txBox="1"/>
          <p:nvPr/>
        </p:nvSpPr>
        <p:spPr>
          <a:xfrm>
            <a:off x="719572" y="2132856"/>
            <a:ext cx="7978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수업시간에 배운 내용과 자료를 최대한 활용하였으며 </a:t>
            </a:r>
            <a:endParaRPr lang="en-US" altLang="ko-KR" dirty="0"/>
          </a:p>
          <a:p>
            <a:r>
              <a:rPr lang="en-US" altLang="ko-KR" dirty="0"/>
              <a:t>Stream</a:t>
            </a:r>
            <a:r>
              <a:rPr lang="ko-KR" altLang="en-US" dirty="0"/>
              <a:t> 함수 </a:t>
            </a:r>
            <a:r>
              <a:rPr lang="en-US" altLang="ko-KR" dirty="0"/>
              <a:t>(map, filter, sort </a:t>
            </a:r>
            <a:r>
              <a:rPr lang="ko-KR" altLang="en-US" dirty="0"/>
              <a:t>등 </a:t>
            </a:r>
            <a:r>
              <a:rPr lang="en-US" altLang="ko-KR" dirty="0"/>
              <a:t>) , </a:t>
            </a:r>
            <a:r>
              <a:rPr lang="ko-KR" altLang="en-US" dirty="0" err="1"/>
              <a:t>람다식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cvs</a:t>
            </a:r>
            <a:r>
              <a:rPr lang="ko-KR" altLang="en-US" dirty="0"/>
              <a:t>파일 읽기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배열 및 리스트 생성 </a:t>
            </a:r>
            <a:r>
              <a:rPr lang="en-US" altLang="ko-KR" dirty="0"/>
              <a:t>,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변수 값 비교 정렬 등 </a:t>
            </a:r>
            <a:endParaRPr lang="en-US" altLang="ko-KR" dirty="0"/>
          </a:p>
          <a:p>
            <a:r>
              <a:rPr lang="ko-KR" altLang="en-US" dirty="0"/>
              <a:t>모두 다양하게 사용하였습니다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컴파일 후 결과는 </a:t>
            </a:r>
            <a:r>
              <a:rPr lang="en-US" altLang="ko-KR" dirty="0"/>
              <a:t>ppt 2-2~2-4</a:t>
            </a:r>
            <a:r>
              <a:rPr lang="ko-KR" altLang="en-US" dirty="0"/>
              <a:t>에 </a:t>
            </a:r>
            <a:r>
              <a:rPr lang="ko-KR" altLang="en-US" dirty="0" err="1"/>
              <a:t>첨부되어있는</a:t>
            </a:r>
            <a:r>
              <a:rPr lang="ko-KR" altLang="en-US" dirty="0"/>
              <a:t> 사진 그대로 이어 출력되며</a:t>
            </a:r>
            <a:endParaRPr lang="en-US" altLang="ko-KR" dirty="0"/>
          </a:p>
          <a:p>
            <a:r>
              <a:rPr lang="ko-KR" altLang="en-US" dirty="0"/>
              <a:t>소스에 대한 </a:t>
            </a:r>
            <a:r>
              <a:rPr lang="ko-KR" altLang="en-US" dirty="0" err="1"/>
              <a:t>간략적인</a:t>
            </a:r>
            <a:r>
              <a:rPr lang="ko-KR" altLang="en-US" dirty="0"/>
              <a:t> 설명은 </a:t>
            </a:r>
            <a:r>
              <a:rPr lang="en-US" altLang="ko-KR" dirty="0"/>
              <a:t>java</a:t>
            </a:r>
            <a:r>
              <a:rPr lang="ko-KR" altLang="en-US" dirty="0"/>
              <a:t>파일을 참고해 </a:t>
            </a:r>
            <a:r>
              <a:rPr lang="ko-KR" altLang="en-US" dirty="0" err="1"/>
              <a:t>주시길</a:t>
            </a:r>
            <a:r>
              <a:rPr lang="ko-KR" altLang="en-US" dirty="0"/>
              <a:t>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빌드툴은</a:t>
            </a:r>
            <a:r>
              <a:rPr lang="ko-KR" altLang="en-US" dirty="0"/>
              <a:t> 이클립스를 사용하였으며</a:t>
            </a:r>
            <a:r>
              <a:rPr lang="en-US" altLang="ko-KR" dirty="0"/>
              <a:t>, </a:t>
            </a:r>
            <a:r>
              <a:rPr lang="ko-KR" altLang="en-US" dirty="0"/>
              <a:t>현재 데스크탑 기준 파일 경로 설정 후 </a:t>
            </a:r>
            <a:endParaRPr lang="en-US" altLang="ko-KR" dirty="0"/>
          </a:p>
          <a:p>
            <a:r>
              <a:rPr lang="ko-KR" altLang="en-US" dirty="0"/>
              <a:t>정상적인 컴파일 가능합니다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895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309</Words>
  <Application>Microsoft Office PowerPoint</Application>
  <PresentationFormat>화면 슬라이드 쇼(4:3)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수진 김</cp:lastModifiedBy>
  <cp:revision>103</cp:revision>
  <dcterms:created xsi:type="dcterms:W3CDTF">2013-12-07T14:00:08Z</dcterms:created>
  <dcterms:modified xsi:type="dcterms:W3CDTF">2019-04-26T18:36:44Z</dcterms:modified>
</cp:coreProperties>
</file>