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3F25-9D13-43C4-A5CE-F410ED4C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27F22-A343-449E-9EC3-AEA7F786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E9FD-F3C7-44B8-B5DF-D8DA28A0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37A5-69BE-4DA8-B120-F3DA3339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C299-C084-4B2A-BD85-FBB28FD6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896F-6032-4D98-BB79-4DBD09E5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5BF3-E835-4BFB-9460-7931B2A1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002A-068F-45C9-BD00-89D6A125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4FA-4983-49FF-B759-4CCBD646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96E2-EF15-42E1-A467-76C5A498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93640-7EFF-4CFA-A329-084819D59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DB56-39E7-43F8-8A9D-220F3B0F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9669-AEAF-4865-926D-5EEC7ABE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EA18-584C-4CE9-98A4-51C4A3BB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1219-FFB3-416F-B882-129A110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3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8C06-A3D0-4C92-A5AE-6A30F23B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B848-2C0D-49CE-BF87-7842DCBB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3FDC-F5B2-4119-818C-AA89255C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D758-55C0-45CF-B698-218CE702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ECE1-AD30-427A-B1BE-F050963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8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8629-E42C-4A2B-AE18-8ACABF59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B367-C702-4397-B29D-B3C71002F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F7FB-42A2-4B20-9A6F-78B9807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B611-091F-4FCB-BE11-9E0EBD82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ED45-CF00-4D7B-AAFF-37124550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970E-BBD9-4ACC-BE3B-C2C71BF1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0EE0-0005-4EDA-81C3-B70027702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BBB17-FBE8-412F-954A-25576D89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10E5-AAC9-4718-8717-E409912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9DB2B-5D70-4FA8-9360-9E38E0A1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3C1A-3C62-4EB4-BAA8-361CFA2D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6C99-BD6E-4943-83EF-CC597BAE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9FF1E-4EFA-47E6-931B-1B22E2CF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DB0FD-5A68-41EE-9AB1-4FEE7022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DB7BE-509E-4E2E-940C-9DD495DA4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F4CD0-E331-41B3-8563-C120B132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DC9A-5A20-45C6-9DAA-9DF5BBF5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5525-26E3-43CF-9D3D-508A051D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4BA92-D793-4244-8E9B-F3D2655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4549-A185-4C6F-8C85-C983B7A1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72876-F283-4194-8272-5904958D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D73AA-DFDD-45F9-BFF4-E807BFE9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583A4-E86F-4D96-9BF3-E9EFA021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B8D78-2056-4428-91DF-BBD1FDFB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C82CB-9B3D-4A4B-AF92-C2676DEF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4AFCB-5A9C-4572-85F7-22EC1B1B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4060-D8D9-472C-AD51-4DFEE9C8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7AB2-1902-48B4-A7A4-2AADAADE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8FD0-D1C6-404C-9BCA-44C77A73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FBAE-E54B-4243-B9EA-4D329935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C540-2B6D-4F79-BB89-6E2FC64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EFAF-2B3F-427B-87B8-6C940E6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4E30-6551-49C7-BF03-1689B67F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E5453-4E46-4ACD-9C33-E8645178F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2DF6E-51DE-4EB4-BBE3-BA96C7DFB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F587-B75A-43F3-A9A7-CD29A09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E277-D7A2-4116-B796-8A1DC75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B53A-B408-4BE0-A74A-7E8FBA9B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DC488-71BB-4CB6-89F0-C3D47C33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2515-E5DC-4F09-8D1F-372B7254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A313-47D0-46FC-B8AC-91AD566F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E762-BBB3-496D-B5EE-1959C4203D7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26C1-9F8B-4B6B-85FD-47A10C682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2D95-9B3A-415C-B769-CB1B5221D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A808-E1A3-4EBF-BC79-D8DE1921E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3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DBEB2-EA7B-4FDF-B4A9-CF2EEF23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2" y="547810"/>
            <a:ext cx="5065998" cy="3392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16DC6-34A2-4B2F-8D27-6AB7FF545DEF}"/>
              </a:ext>
            </a:extLst>
          </p:cNvPr>
          <p:cNvSpPr txBox="1"/>
          <p:nvPr/>
        </p:nvSpPr>
        <p:spPr>
          <a:xfrm>
            <a:off x="5765178" y="547810"/>
            <a:ext cx="6097162" cy="5001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실행될 때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현재시간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변동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81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4878F-4C7C-4E27-B703-498DCA653162}"/>
              </a:ext>
            </a:extLst>
          </p:cNvPr>
          <p:cNvSpPr txBox="1"/>
          <p:nvPr/>
        </p:nvSpPr>
        <p:spPr>
          <a:xfrm>
            <a:off x="5701040" y="530497"/>
            <a:ext cx="6097162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"This form is loaded"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Form1_FormClosed(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FormClosedEventArgs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"This form is closed"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08418-BD9E-4FBA-ADC4-9CD805B9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6" y="947555"/>
            <a:ext cx="4654196" cy="31079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51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541F7-1C6D-4971-BF12-76F56D21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3" y="614252"/>
            <a:ext cx="3775897" cy="296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F040B-18C6-447D-95E8-BF067F71B772}"/>
              </a:ext>
            </a:extLst>
          </p:cNvPr>
          <p:cNvSpPr txBox="1"/>
          <p:nvPr/>
        </p:nvSpPr>
        <p:spPr>
          <a:xfrm>
            <a:off x="5046650" y="223363"/>
            <a:ext cx="6924311" cy="6017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Form1_FormClosing(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FormClosingEventArgs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"Do you want to close?"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"Prompt"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MessageBoxButtons.YesNo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MessageBoxIcon.Question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DialogResult.Yes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e.Cancel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e.Cancel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41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65AD3-876E-457B-835C-DB23E401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3" y="827314"/>
            <a:ext cx="4638502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F582A-1273-460E-8066-5924D09FC117}"/>
              </a:ext>
            </a:extLst>
          </p:cNvPr>
          <p:cNvSpPr txBox="1"/>
          <p:nvPr/>
        </p:nvSpPr>
        <p:spPr>
          <a:xfrm>
            <a:off x="5791200" y="420484"/>
            <a:ext cx="6096000" cy="6017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button8_Click(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label2.Text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FlatStyle.Flat.ToString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button7_Click(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label2.Text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FlatStyle.Popup.ToString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button9_Click(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label2.Text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FlatStyle.Standard.ToString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button10_Click(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label2.Text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FlatStyle.System.ToString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65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482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진선</dc:creator>
  <cp:lastModifiedBy>김 진선</cp:lastModifiedBy>
  <cp:revision>4</cp:revision>
  <dcterms:created xsi:type="dcterms:W3CDTF">2021-05-10T00:10:20Z</dcterms:created>
  <dcterms:modified xsi:type="dcterms:W3CDTF">2021-05-10T01:39:53Z</dcterms:modified>
</cp:coreProperties>
</file>