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2EB-FBB6-4963-8598-198349E45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7C616-8E11-4A78-819F-C87A5E6AA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93A6-2678-4F43-B9EF-BFA4CD81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0E91-BC38-422F-8532-D6ABB8DD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6FE6-8D8A-4250-A7C7-71F4B79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EC5-A756-4D93-AC44-18124221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77AA-2473-4860-8DEB-DC218D94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3CB6-7A2B-4378-9BCC-1776D20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6AD2-90E9-4500-8846-AB710DF3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0D54-2919-4B6F-845E-01C1E966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B8C2-803C-4483-BC1E-538F47AF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1F97-BFF2-4A36-8267-C39C0D2F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804E-DCCD-47F4-9225-F3FC4FCB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156B-4978-4F78-84FE-F028B44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7D71-CF3A-404A-82BF-55DF35C4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4AEC-4B18-40B9-8A48-C74985E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BE74-2436-441F-83B4-5738E870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670C-18E3-48E2-9F10-1C244980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5E56-1D4D-43B5-9542-779EDFF4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E66F-7801-433C-B6CA-D511846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1C68-D1B1-426A-93E1-22DBD60A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3B0A8-34F9-42A5-B9EF-F194EC45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1B95-9863-4759-A5A3-66851E51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F4FD-6F83-4C3A-84DE-63776882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7D2C-4F5F-4B0A-AE17-BB540B94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4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46FE-75DE-479D-A1A1-32C3016B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C112-FF35-4C26-8F6A-D513C1129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21BA2-81C4-42B5-82BF-BC0429A8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03A2D-54D4-486C-AB23-11AFB07D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54CFB-E17D-4920-9373-05E1F1E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205CD-A8C7-431F-AD33-86DA5554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8363-683B-4132-B50C-528067E9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F939-AA0E-4AB3-985E-6188DA343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450A-BA02-49F6-9666-0FFB0DC16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28E58-AE96-4E75-9989-B94948BBD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1C28-1258-46B5-80B1-B25BDEF2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D2574-EE9E-4EE5-824C-5BB9F8C1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EAC3D-3BE0-472F-8500-45EA83EB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D73B-9D89-4575-A593-812692D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5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7944-01F8-4370-91A1-B1CD7341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F85B9-FA3D-406F-AFC2-3861E9A9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D6C57-5A79-487D-B8BC-47CAAE88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87BD-A265-457D-ACDC-1F38F66A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0923F-CA12-406F-950F-829EF0F8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F5708-87F3-46AC-8602-861B4FA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4F44A-1CE6-4915-AD54-4D9637C9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16C-B38B-4386-A288-B3F36D41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346-8E04-4476-94BF-A46F49F7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D3FF-A0B2-484A-B9AC-A050EB36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8DEBE-EBB4-4603-A105-9DF9C695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AE33-CC76-49B9-B5CF-EBBB66CF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D64C8-3520-42C2-8D48-C22A0591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8391-244E-4AC0-9CF4-0B832DA4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9EF6A-A5AA-4EF1-9E57-80596F0DB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575FC-0B00-45BF-8017-456054E95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C929-C86D-4692-8A4D-2C6027EB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AC7C-EC2C-41C2-A024-B96CE757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AA43-4CEC-475A-9EC6-F28CE97C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4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A55A-4BCC-4C94-B8D4-0090D61A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8CA9-DFE0-4596-9CCB-03DC286E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96B-6D4D-4F7E-8F40-CC5833760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2067-1131-4E5A-A3B0-1ED0ECD5FC1D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4463-A007-455D-A553-8D7C49ED0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F116-3CA3-4F9B-9859-12A934A12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A069-4044-40BE-BB14-77872E4A2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7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5B79B-953C-4787-9D66-563CB233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1" y="3533779"/>
            <a:ext cx="5045728" cy="2968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BB5C1-28DA-4D28-99E7-B69E39D8F19F}"/>
              </a:ext>
            </a:extLst>
          </p:cNvPr>
          <p:cNvSpPr txBox="1"/>
          <p:nvPr/>
        </p:nvSpPr>
        <p:spPr>
          <a:xfrm>
            <a:off x="6003759" y="128096"/>
            <a:ext cx="6094854" cy="6601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CheckBoxSample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(b)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label1.Text += s; </a:t>
            </a:r>
            <a:r>
              <a:rPr lang="en-US" altLang="ko-KR" sz="900" dirty="0">
                <a:solidFill>
                  <a:srgbClr val="008000"/>
                </a:solidFill>
                <a:latin typeface="Consolas" panose="020B0609020204030204" pitchFamily="49" charset="0"/>
              </a:rPr>
              <a:t>// label1</a:t>
            </a:r>
            <a:r>
              <a:rPr lang="ko-KR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900" dirty="0">
                <a:solidFill>
                  <a:srgbClr val="008000"/>
                </a:solidFill>
                <a:latin typeface="Consolas" panose="020B0609020204030204" pitchFamily="49" charset="0"/>
              </a:rPr>
              <a:t>Text </a:t>
            </a:r>
            <a:r>
              <a:rPr lang="ko-KR" alt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프로퍼티에 문자열 추가</a:t>
            </a:r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label1.Text;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strTemp.IndexOf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label1.Text =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strTemp.Remove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checkBox1_CheckedChanged(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(checkBox1.Text, checkBox1.Checked);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checkBox2_CheckedChanged(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(checkBox2.Text, checkBox2.Checked);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checkBox3_CheckedChanged(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(checkBox3.Text, checkBox3.Checked);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checkBox4_CheckedChanged(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UpdateLabel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(checkBox4.Text, checkBox4.Checked);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A48C8-B690-46D3-907F-B6F51745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1" y="344840"/>
            <a:ext cx="5045728" cy="2979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15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61728-5D47-4336-BFB7-BCC83E9E7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0" y="1567839"/>
            <a:ext cx="4694856" cy="2752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1FE18-C6D6-45B4-9460-E505AC8B8AD5}"/>
              </a:ext>
            </a:extLst>
          </p:cNvPr>
          <p:cNvSpPr txBox="1"/>
          <p:nvPr/>
        </p:nvSpPr>
        <p:spPr>
          <a:xfrm>
            <a:off x="5690364" y="1473963"/>
            <a:ext cx="6094854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Form1_Click(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MessageBoxButtons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"Title Bar"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MessageBoxButtons.OKCancel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02571-BBA1-4339-BD7D-443CAE59021F}"/>
              </a:ext>
            </a:extLst>
          </p:cNvPr>
          <p:cNvSpPr txBox="1"/>
          <p:nvPr/>
        </p:nvSpPr>
        <p:spPr>
          <a:xfrm>
            <a:off x="4329834" y="4328590"/>
            <a:ext cx="124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*Modal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8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243249-03EA-4882-874F-6494FB83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7" y="2090057"/>
            <a:ext cx="4080490" cy="2413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C0459-D3FB-49A4-BF0C-70C6B8CA3AC3}"/>
              </a:ext>
            </a:extLst>
          </p:cNvPr>
          <p:cNvSpPr txBox="1"/>
          <p:nvPr/>
        </p:nvSpPr>
        <p:spPr>
          <a:xfrm>
            <a:off x="3561303" y="2982157"/>
            <a:ext cx="135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multiline : true</a:t>
            </a: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확장가능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5EE49-2392-4E62-9BFE-6FE7B1DD99BE}"/>
              </a:ext>
            </a:extLst>
          </p:cNvPr>
          <p:cNvSpPr txBox="1"/>
          <p:nvPr/>
        </p:nvSpPr>
        <p:spPr>
          <a:xfrm>
            <a:off x="5928707" y="1384923"/>
            <a:ext cx="574536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 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OpenFileDialogApp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openFileDialog1.InitialDirectory = </a:t>
            </a:r>
            <a:r>
              <a:rPr lang="en-US" altLang="ko-KR" sz="1050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openFileDialog1.Filter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텍스트 파일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(*.txt)|*.txt|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모든 파일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(*.*)|*.*"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openFileDialog1.FilterIndex = 1;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텍스트 파일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(*.txt)|*.txt“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openFileDialog1.RestoreDirectory 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openFileDialog1.ShowDialog();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textBox1.Text = openFileDialog1.FileName;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08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76FB6-D707-4EA5-8AE9-AE093085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6" y="1689576"/>
            <a:ext cx="4765090" cy="2813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A10F4-732F-4F92-A7D3-D3FFB08CFA38}"/>
              </a:ext>
            </a:extLst>
          </p:cNvPr>
          <p:cNvSpPr txBox="1"/>
          <p:nvPr/>
        </p:nvSpPr>
        <p:spPr>
          <a:xfrm>
            <a:off x="6096000" y="943080"/>
            <a:ext cx="5060031" cy="47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OpenFileDialogApp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openFileDialog1.InitialDirectory = </a:t>
            </a:r>
            <a:r>
              <a:rPr lang="en-US" altLang="ko-KR" sz="1050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openFileDialog1.Filter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텍스트 파일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(*.txt)|*.txt|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모든 파일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(*.*)|*.*"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openFileDialog1.FilterIndex = 1;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openFileDialog1.RestoreDirectory 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openFileDialog1.Multiselect = </a:t>
            </a:r>
            <a:r>
              <a:rPr lang="en-US" altLang="ko-KR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openFileDialog1.ShowDialog();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openFileDialog1.FileNames)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textBox1.Text +=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textBox1.Text +=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"\r\n"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36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45850-1FFA-4101-87B7-A7A9812A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1" y="825022"/>
            <a:ext cx="5215386" cy="2362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8F2B9-B9D2-4C3E-8427-22EF381AAB99}"/>
              </a:ext>
            </a:extLst>
          </p:cNvPr>
          <p:cNvSpPr txBox="1"/>
          <p:nvPr/>
        </p:nvSpPr>
        <p:spPr>
          <a:xfrm>
            <a:off x="5791755" y="1363050"/>
            <a:ext cx="6094854" cy="34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FontDialogBox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fontDialog1.ShowDialog();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textBox1.Font = fontDialog1.Font;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textBox1.ForeColor = fontDialog1.Color;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76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6A5C6-3E2C-4C8C-BA32-41CC55EE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9" y="1512542"/>
            <a:ext cx="5147751" cy="3307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61042-7D73-40AD-801A-A65099E81623}"/>
              </a:ext>
            </a:extLst>
          </p:cNvPr>
          <p:cNvSpPr txBox="1"/>
          <p:nvPr/>
        </p:nvSpPr>
        <p:spPr>
          <a:xfrm>
            <a:off x="5983132" y="834801"/>
            <a:ext cx="6094854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ColorDialogBox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colorDialog1.Color;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button1.BackColor = colorDialog1.Color;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button2.BackColor = colorDialog1.Color;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536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35A63-3418-4890-8308-894F99E5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8" y="1188287"/>
            <a:ext cx="5778177" cy="3156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31271A-8B6F-4200-87CA-AA9F86065B1A}"/>
              </a:ext>
            </a:extLst>
          </p:cNvPr>
          <p:cNvSpPr txBox="1"/>
          <p:nvPr/>
        </p:nvSpPr>
        <p:spPr>
          <a:xfrm>
            <a:off x="5943181" y="1109482"/>
            <a:ext cx="6094854" cy="3808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System.Drawing.Printing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PrintDialog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PrinterSettings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printer 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PrinterSettings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PrintDocument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pd 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PrintDocument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printDialog1.PrinterSettings = printer;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printDialog1.Document = pd;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printDialog1.ShowDialog();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23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FE0B8-DE3E-430E-B9C7-976D8D4B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4" y="391155"/>
            <a:ext cx="4880184" cy="28930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55DF9-495F-47DA-8EDB-958FE171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7" y="3642580"/>
            <a:ext cx="4921701" cy="2893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C101F-2F97-4A32-B6DD-9A9B172C75EE}"/>
              </a:ext>
            </a:extLst>
          </p:cNvPr>
          <p:cNvSpPr txBox="1"/>
          <p:nvPr/>
        </p:nvSpPr>
        <p:spPr>
          <a:xfrm>
            <a:off x="5676559" y="571917"/>
            <a:ext cx="6094854" cy="5424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RadioButtonApp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radioButton1_CheckedChanged(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label1.Text = radioButton1.Text;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radioButton2_CheckedChanged(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label1.Text = radioButton2.Text;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radioButton3_CheckedChanged(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label1.Text = radioButton3.Text;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radioButton4_CheckedChanged(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label1.Text = radioButton4.Text;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01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395CE-8E84-40FB-B50F-111F2732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8" y="967878"/>
            <a:ext cx="5312243" cy="3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52822C-7D30-4515-9326-AACF84DD2B2B}"/>
              </a:ext>
            </a:extLst>
          </p:cNvPr>
          <p:cNvSpPr txBox="1"/>
          <p:nvPr/>
        </p:nvSpPr>
        <p:spPr>
          <a:xfrm>
            <a:off x="5895488" y="308880"/>
            <a:ext cx="609485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LinkLableApp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linkLabel1_LinkClicked(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LinkLabelLinkClickedEventArgs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Process.Start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(linkLabel1.Text);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linkLabel2_LinkClicked(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LinkLabelLinkClickedEventArgs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Process.Start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(linkLabel2.Text);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Process.Start(</a:t>
            </a:r>
            <a:r>
              <a:rPr lang="sv-SE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"Notepad.exe"</a:t>
            </a:r>
            <a:r>
              <a:rPr lang="sv-SE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linkLabel3.Text);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D6FC2-3C3B-4A80-9B62-3DA29A04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9" y="1439149"/>
            <a:ext cx="4722635" cy="3060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AB1A9-A3F2-4015-927F-FA05EC5E4F24}"/>
              </a:ext>
            </a:extLst>
          </p:cNvPr>
          <p:cNvSpPr txBox="1"/>
          <p:nvPr/>
        </p:nvSpPr>
        <p:spPr>
          <a:xfrm>
            <a:off x="5790627" y="1315181"/>
            <a:ext cx="6094854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TextBoxApp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textBox6.Text =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"Name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textBox4.Text +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"\r\</a:t>
            </a:r>
            <a:r>
              <a:rPr lang="en-US" altLang="ko-K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nPassword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textBox5.Text;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79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68581-F80F-45D2-9420-2A3BBE56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60" y="1265034"/>
            <a:ext cx="4789252" cy="2820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6B916-2FCC-473C-82AE-1342E86D0C9A}"/>
              </a:ext>
            </a:extLst>
          </p:cNvPr>
          <p:cNvSpPr txBox="1"/>
          <p:nvPr/>
        </p:nvSpPr>
        <p:spPr>
          <a:xfrm>
            <a:off x="5658586" y="757758"/>
            <a:ext cx="6094854" cy="510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ListFormApp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(textBox1.Text !=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리스트 상자 추가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listBox1.Items.Add(textBox1.Text);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textBox1.Text 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(listBox1.SelectedIndex &gt; -1)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listBox1.Items.RemoveAt(listBox1.SelectedIndex);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리스트 상자의 선택된 항목을 제거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35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2DA02-4332-43F5-96CE-7AAE71CA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" y="1629420"/>
            <a:ext cx="5086046" cy="3013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4FF73-E6EF-4BD3-90D0-E384F121519F}"/>
              </a:ext>
            </a:extLst>
          </p:cNvPr>
          <p:cNvSpPr txBox="1"/>
          <p:nvPr/>
        </p:nvSpPr>
        <p:spPr>
          <a:xfrm>
            <a:off x="5869119" y="555136"/>
            <a:ext cx="6094854" cy="5747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ComboBoxApp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(listBox1.SelectedItem !=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리스트 상자의 선택 항목을 콤보 상자에 추가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comboBox1.Items.Add(listBox1.SelectedItem);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리스트 상자에서 선택 항목을 삭제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listBox1.Items.Remove(listBox1.SelectedItem);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(comboBox1.SelectedItem !=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리스트 상자의 선택 항목을 콤보 상자에 추가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listBox1.Items.Add(comboBox1.SelectedItem);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리스트 상자의 선택 항목을 삭제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comboBox1.Items.Remove(comboBox1.SelectedItem);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4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86FED-FA22-45DD-8D48-8B9D5F55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5" y="1315040"/>
            <a:ext cx="5070029" cy="3009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6B82A4-CFFB-45E4-B19A-C079FD4085CF}"/>
              </a:ext>
            </a:extLst>
          </p:cNvPr>
          <p:cNvSpPr txBox="1"/>
          <p:nvPr/>
        </p:nvSpPr>
        <p:spPr>
          <a:xfrm>
            <a:off x="5618747" y="834476"/>
            <a:ext cx="609485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CheckListBox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obj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checkedListBox1.CheckedItems)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obj.ToString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당신의 취미는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strTemp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34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9D28C-4C65-42F3-A0E8-7B615F5B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0" y="769748"/>
            <a:ext cx="4021864" cy="2391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D05DF-E615-42E4-9A36-E631B517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0" y="3429000"/>
            <a:ext cx="4021864" cy="275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8B9DF-01D5-4027-9492-7512124CBE00}"/>
              </a:ext>
            </a:extLst>
          </p:cNvPr>
          <p:cNvSpPr txBox="1"/>
          <p:nvPr/>
        </p:nvSpPr>
        <p:spPr>
          <a:xfrm>
            <a:off x="6096000" y="266596"/>
            <a:ext cx="6094854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ModalApp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Form2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Form2();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form2.ShowDialog();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form2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모달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방식으로 띄운다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6146C-0953-43E6-AF18-D56977C1D757}"/>
              </a:ext>
            </a:extLst>
          </p:cNvPr>
          <p:cNvSpPr txBox="1"/>
          <p:nvPr/>
        </p:nvSpPr>
        <p:spPr>
          <a:xfrm>
            <a:off x="6096000" y="3590583"/>
            <a:ext cx="609485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ModalApp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Close();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F8DD6-8A7A-4D8A-AEF7-E2F4769CE484}"/>
              </a:ext>
            </a:extLst>
          </p:cNvPr>
          <p:cNvSpPr txBox="1"/>
          <p:nvPr/>
        </p:nvSpPr>
        <p:spPr>
          <a:xfrm>
            <a:off x="584453" y="370811"/>
            <a:ext cx="448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Modal :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대화상자를 종료하지 않으면 전 대화상자로 돌아갈 수 없음</a:t>
            </a:r>
          </a:p>
        </p:txBody>
      </p:sp>
    </p:spTree>
    <p:extLst>
      <p:ext uri="{BB962C8B-B14F-4D97-AF65-F5344CB8AC3E}">
        <p14:creationId xmlns:p14="http://schemas.microsoft.com/office/powerpoint/2010/main" val="354139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9AC4E-E459-40A4-9331-9251C15D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0" y="1000340"/>
            <a:ext cx="4104020" cy="4857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FB3F3-F0D2-4F8D-A28E-7EB5DB8F9CAA}"/>
              </a:ext>
            </a:extLst>
          </p:cNvPr>
          <p:cNvSpPr txBox="1"/>
          <p:nvPr/>
        </p:nvSpPr>
        <p:spPr>
          <a:xfrm>
            <a:off x="5701249" y="266596"/>
            <a:ext cx="6094854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ModalessApp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Form2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Form2();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form2.Show();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form2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를 </a:t>
            </a:r>
            <a:r>
              <a:rPr lang="ko-KR" alt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모덜리스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방식으로 띄운다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AF2A2-624C-48C6-B8C7-5CCF90E4DC77}"/>
              </a:ext>
            </a:extLst>
          </p:cNvPr>
          <p:cNvSpPr txBox="1"/>
          <p:nvPr/>
        </p:nvSpPr>
        <p:spPr>
          <a:xfrm>
            <a:off x="5701249" y="3590583"/>
            <a:ext cx="6094854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ModalessApp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Close();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CB744-C5CE-4F96-972A-D3322627CDD8}"/>
              </a:ext>
            </a:extLst>
          </p:cNvPr>
          <p:cNvSpPr txBox="1"/>
          <p:nvPr/>
        </p:nvSpPr>
        <p:spPr>
          <a:xfrm>
            <a:off x="691869" y="493477"/>
            <a:ext cx="4827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Modaless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: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대화상자를 종료하지 않아도 전 대화상자로 돌아갈 수 있음</a:t>
            </a:r>
          </a:p>
        </p:txBody>
      </p:sp>
    </p:spTree>
    <p:extLst>
      <p:ext uri="{BB962C8B-B14F-4D97-AF65-F5344CB8AC3E}">
        <p14:creationId xmlns:p14="http://schemas.microsoft.com/office/powerpoint/2010/main" val="255372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1841</Words>
  <Application>Microsoft Office PowerPoint</Application>
  <PresentationFormat>Widescreen</PresentationFormat>
  <Paragraphs>440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진선</dc:creator>
  <cp:lastModifiedBy>김 진선</cp:lastModifiedBy>
  <cp:revision>9</cp:revision>
  <dcterms:created xsi:type="dcterms:W3CDTF">2021-05-16T23:14:50Z</dcterms:created>
  <dcterms:modified xsi:type="dcterms:W3CDTF">2021-05-17T03:22:42Z</dcterms:modified>
</cp:coreProperties>
</file>