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D928-2F44-4450-883A-1D84E342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B9F43-7B7F-4047-94B6-4F5B938B8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82BF-C4D8-420C-8DB3-F97603C2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9D44-A10E-40C7-A493-51242D6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8177-8CAA-4E20-A7D9-F8BEAC3C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4F65-4763-4244-B06B-DD25FBB5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C275-9C69-48AE-9CFB-CB2B2DFA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4B4C-0EC5-4696-9DCC-05D75EBB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D703-7F6C-4272-9825-195C7E9D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BFA9-9AE6-475E-9DF0-4AB3123D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C4D14-F13F-4D2A-8DA5-D9614E168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1E9A3-A1C5-4818-AB01-39E359F7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88A6-4236-4391-83F9-B75F84C4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6FFE-E1E6-412D-B00F-858D1C5F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2863-EBB5-4374-9E43-B795A563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33DB-6555-46AB-859B-92A532A4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4BA1-B91E-4EA0-A327-BE17C61A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07AB-F648-42AD-8D1E-42AAA80F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B00E-B674-42DB-BB88-BEB9EE49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55AB-97D3-4485-854E-93AD6258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4D35-F5EA-4C30-879A-E706206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488E-C407-4AD0-AF1E-983A0DE9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0E20-232E-4928-AFA5-DF27CE42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9F23-098E-4BCE-8644-499296FB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9F00-B599-4669-AE29-60861A0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8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9015-D04F-4DA5-A218-BF968084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A9D2-ECDB-4CDD-8811-19A0181F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E2E0A-7829-439D-A529-6A7A3F0F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68D87-F702-4CFE-B253-9744618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F04B-C5D0-4B69-840F-7685678C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087BD-2A16-4F28-BB33-F633F9B3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8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2EC1-B1F1-4412-BE36-F6A51795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3E1F-E107-4A37-A3C5-5C0A4B4C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5CCD0-2DF9-4948-B29E-56C2126E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2A77E-81EC-4A23-9ADF-380AFFE1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C7DF9-7619-4C6D-A259-CD258A597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714C5-D5B0-4502-9137-D960A6E3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DF9EB-E69A-4686-9854-D590CEDC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A5DDA-0445-471A-8326-CB98CB1D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61B2-A277-4068-A7E4-C41978D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90274-1B9E-4AB0-8709-1E7054BD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24BC9-16C1-456C-9A28-99C0953E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0EEF6-647F-4390-B03E-1E67F5AA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45B4C-290B-4BFF-B1AB-BD310D86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BDBA9-5051-496E-AE8C-6B5189E1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70347-FC95-499D-B525-FB6B2221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C888-0F39-4455-BBDF-2DCC8A1B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AC13-9109-4975-8F02-51043C61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7749D-8FB5-432A-8E66-7888C457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695FF-E846-4B79-A7DF-A38ABA55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D1565-823F-434E-8EF8-2B822EBD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73C7-0A90-4FF4-9196-0D687142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630-89EF-41CC-8735-FF20E367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6A31E-BBC7-4030-8DCA-DF7BFEED5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4478-2F6E-48C2-B3D8-3ED0903D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2C550-E0E6-4B18-8BF6-4FFD7E66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46361-3BC5-45E8-9211-35DB311F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842D8-EB84-412A-AEAA-F797BFB7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1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026DF-30FB-4CDC-A30D-DA68F293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C9AA-84E5-4F16-94E1-05B5CA60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2C71-48FC-46C9-9D34-714EB30C4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C5F1-8EFD-4121-AC9D-A20CDD4F938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292D-3ECB-4A58-8470-4D09B4214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D049-8F9A-4982-8C80-87C9E605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0E57-DB7E-434B-ADCE-18F666406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F6DA3C-C458-474D-AF99-4F996F30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0" y="316259"/>
            <a:ext cx="5622872" cy="3300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219E0-2A68-4B9F-B95F-6B3E3CD0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80" y="316259"/>
            <a:ext cx="5535422" cy="3300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58B17-4B2D-42A4-9AA8-43B255CFD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523" y="316259"/>
            <a:ext cx="5544416" cy="3300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D7F38-93E4-4CF5-96B9-4ADCCF3E0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77" y="2506347"/>
            <a:ext cx="4759093" cy="38570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8DFFC5-1DEE-4286-B5A9-BB01D6BA9950}"/>
              </a:ext>
            </a:extLst>
          </p:cNvPr>
          <p:cNvSpPr txBox="1"/>
          <p:nvPr/>
        </p:nvSpPr>
        <p:spPr>
          <a:xfrm>
            <a:off x="5637654" y="29735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5F6927-52CC-4602-BA08-265BD2E23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66" y="3054236"/>
            <a:ext cx="5622872" cy="33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D5DFD-8B08-4DB0-87FB-16493574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6" y="573607"/>
            <a:ext cx="4658375" cy="2867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FF9B86-7AE9-4199-A7A9-BEF495E930A3}"/>
              </a:ext>
            </a:extLst>
          </p:cNvPr>
          <p:cNvSpPr txBox="1"/>
          <p:nvPr/>
        </p:nvSpPr>
        <p:spPr>
          <a:xfrm>
            <a:off x="5329990" y="573607"/>
            <a:ext cx="60948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numericUpDown1_ValueChanged(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d = numericUpDown1.Value;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label1.Text =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"Log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d +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textBox1.Text = System.Math.Log10((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)d).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label2.Text = d +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d +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textBox2.Text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System.Math.Pow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)d, 2).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label3.Text =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"√"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d +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textBox3.Text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System.Math.Sqrt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)d).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04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84A22-82CF-44D0-8A16-C825E155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1" y="2127533"/>
            <a:ext cx="4610743" cy="2781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FFC45-21C9-4669-AF89-F957CE7065F8}"/>
              </a:ext>
            </a:extLst>
          </p:cNvPr>
          <p:cNvSpPr txBox="1"/>
          <p:nvPr/>
        </p:nvSpPr>
        <p:spPr>
          <a:xfrm>
            <a:off x="5508744" y="1314648"/>
            <a:ext cx="6094854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trackBar1_Scroll(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numericUpDown1.Value = trackBar1.Value;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numericUpDown1_ValueChanged(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trackBar1.Value = 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)numericUpDown1.Value;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89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0084C-92B4-43F5-88F7-1BD6A63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4" y="1470217"/>
            <a:ext cx="4677428" cy="4096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7A84E-A173-443E-B2C8-992471502872}"/>
              </a:ext>
            </a:extLst>
          </p:cNvPr>
          <p:cNvSpPr txBox="1"/>
          <p:nvPr/>
        </p:nvSpPr>
        <p:spPr>
          <a:xfrm>
            <a:off x="6210013" y="1470217"/>
            <a:ext cx="6094854" cy="348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index = 0;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timer1_Tick(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index %= imageList1.Images.Count;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label2.Image = imageList1.Images[index++];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9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EBC55-75F9-403F-98D4-0F51832591FF}"/>
              </a:ext>
            </a:extLst>
          </p:cNvPr>
          <p:cNvSpPr txBox="1"/>
          <p:nvPr/>
        </p:nvSpPr>
        <p:spPr>
          <a:xfrm>
            <a:off x="63595" y="66370"/>
            <a:ext cx="609485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WindowsFormsApp2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listBox1_SelectedIndexChanged(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listBox1.Items.Clear();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Application.Exit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새파일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NToolStripMenuItem_Click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열기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OToolStripMenuItem_Click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닫기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CToolStripMenuItem_Click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A938E-9B4A-4074-975B-BB34954F52D0}"/>
              </a:ext>
            </a:extLst>
          </p:cNvPr>
          <p:cNvSpPr txBox="1"/>
          <p:nvPr/>
        </p:nvSpPr>
        <p:spPr>
          <a:xfrm>
            <a:off x="5876566" y="128247"/>
            <a:ext cx="6094854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저장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다른이름으로저장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인쇄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미리보기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종료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XToolStripMenuItem_Click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잘라내기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복사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붙여넣기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프로그램정보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AToolStripMenuItem_Click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listBox1.Items.Add(((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ToolStripMenuItem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)sender).Text);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837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213A5-7727-45E0-893E-2BD073CA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39" y="1777265"/>
            <a:ext cx="4151953" cy="2447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F09F5B-CBAF-401C-8A6D-A126C175B889}"/>
              </a:ext>
            </a:extLst>
          </p:cNvPr>
          <p:cNvSpPr txBox="1"/>
          <p:nvPr/>
        </p:nvSpPr>
        <p:spPr>
          <a:xfrm>
            <a:off x="6237514" y="985438"/>
            <a:ext cx="60948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MousePosition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Form1_MouseEnter(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Point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PointToClient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MousePosition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msg =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"Mouse Position 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mousePoint.X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mousePoint.Y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(msg);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84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827D0-6A6B-4CE4-96F1-20FE8356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829" y="3350607"/>
            <a:ext cx="5153618" cy="3071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0DC49-6EFE-40AD-B7A9-52DCFAB72E47}"/>
              </a:ext>
            </a:extLst>
          </p:cNvPr>
          <p:cNvSpPr txBox="1"/>
          <p:nvPr/>
        </p:nvSpPr>
        <p:spPr>
          <a:xfrm>
            <a:off x="87179" y="69671"/>
            <a:ext cx="609485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UpdateEventLabels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msg,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y,MouseEventArgs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altLang="ko-K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nsolas" panose="020B0609020204030204" pitchFamily="49" charset="0"/>
              </a:rPr>
              <a:t>"{0} X:{1}, Y:{2}"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msg, x, y);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eventMsg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DateTime.Now.ToShortTimeString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eventMsg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 message;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listBox1.Items.Insert(0,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eventMsg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listBox1.TopIndex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(e !=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nsolas" panose="020B0609020204030204" pitchFamily="49" charset="0"/>
              </a:rPr>
              <a:t>"Clicks: {0}, Delta: {1},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solidFill>
                  <a:srgbClr val="A31515"/>
                </a:solidFill>
                <a:latin typeface="Consolas" panose="020B0609020204030204" pitchFamily="49" charset="0"/>
              </a:rPr>
              <a:t>"Buttons: {2}"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e.Clicks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e.Delta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e.Button.ToString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Consolas" panose="020B0609020204030204" pitchFamily="49" charset="0"/>
              </a:rPr>
              <a:t>"Clicks: {0}"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 msg);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mouseInfo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386B3-3D2C-4F35-AFBE-73CF88C1D16E}"/>
              </a:ext>
            </a:extLst>
          </p:cNvPr>
          <p:cNvSpPr txBox="1"/>
          <p:nvPr/>
        </p:nvSpPr>
        <p:spPr>
          <a:xfrm>
            <a:off x="5890317" y="198070"/>
            <a:ext cx="75042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Application.Exit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listBox1_MouseDown(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UpdateEventLabels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"(</a:t>
            </a:r>
            <a:r>
              <a:rPr lang="en-US" altLang="ko-K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MouseDown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e.Y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e);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listBox1_MouseDoubleClick(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Point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PointToClient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MousePosition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UpdateEventLabels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"(</a:t>
            </a:r>
            <a:r>
              <a:rPr lang="en-US" altLang="ko-K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)DoubleClick"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mousePoint.X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mousePoint.Y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166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82734-4364-41A2-9124-DBEADE01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2" y="864977"/>
            <a:ext cx="4715533" cy="471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8EF24-0369-4DCE-A199-BAE9013BB409}"/>
              </a:ext>
            </a:extLst>
          </p:cNvPr>
          <p:cNvSpPr txBox="1"/>
          <p:nvPr/>
        </p:nvSpPr>
        <p:spPr>
          <a:xfrm>
            <a:off x="5604997" y="503281"/>
            <a:ext cx="6094854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.button2.Focus();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.button2.Focused)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60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A58EB-396B-4147-A017-C5CD51F0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6" y="931617"/>
            <a:ext cx="4696480" cy="4706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8C5A9-2E81-465D-B227-8DB94F760558}"/>
              </a:ext>
            </a:extLst>
          </p:cNvPr>
          <p:cNvSpPr txBox="1"/>
          <p:nvPr/>
        </p:nvSpPr>
        <p:spPr>
          <a:xfrm>
            <a:off x="5536246" y="589761"/>
            <a:ext cx="6094854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MOVE = 10;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button1_KeyUp(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KeyEventArgs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.xPt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.button1.Location.X;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.yPt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.button1.Location.Y;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e.KeyCode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Keys.Left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-= MOVE;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Keys.Right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+= MOVE;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Keys.Up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-= MOVE;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Keys.Down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+= MOVE;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.button1.Text =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e.KeyCode.ToString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.button1.Location = 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Point(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xPt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yPt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64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651EB-8F8A-4E29-BF9B-EC2CEB59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78" y="3774479"/>
            <a:ext cx="2865328" cy="2813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16175-04F2-4C3C-BD37-C1E34B8F45AB}"/>
              </a:ext>
            </a:extLst>
          </p:cNvPr>
          <p:cNvSpPr txBox="1"/>
          <p:nvPr/>
        </p:nvSpPr>
        <p:spPr>
          <a:xfrm>
            <a:off x="152973" y="70388"/>
            <a:ext cx="6094854" cy="6717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radioButton1_CheckedChanged(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(radioButton1.Checked)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View.LargeIcon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radioButton2_CheckedChanged(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(radioButton2.Checked)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View.SmallIcon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radioButton3_CheckedChanged(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(radioButton3.Checked)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View.List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radioButton4_CheckedChanged(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(radioButton4.Checked)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View.Details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EAF5E-9CA4-403F-B4B7-4F5ECBD79484}"/>
              </a:ext>
            </a:extLst>
          </p:cNvPr>
          <p:cNvSpPr txBox="1"/>
          <p:nvPr/>
        </p:nvSpPr>
        <p:spPr>
          <a:xfrm>
            <a:off x="6045009" y="376825"/>
            <a:ext cx="609485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radioButton5_CheckedChanged(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(radioButton5.Checked)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listView1.View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View.Tile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listView1_Click(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ListViewItem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listView1.SelectedItems)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ListViewItem.ListViewSubItemCollection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item.SubItems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각 항목에 대한 부항목을 얻기 위해 </a:t>
            </a:r>
            <a:r>
              <a:rPr lang="en-US" altLang="ko-K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SubItems</a:t>
            </a:r>
            <a:r>
              <a:rPr lang="en-US" altLang="ko-K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프로퍼티를 사용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label1.Text =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[0].Text +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의 국가번호는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subItem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[1].Text + 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05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560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C1B8F-204B-4B97-89D9-B083A0D1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73" y="1347319"/>
            <a:ext cx="3687176" cy="3664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33A54-AB89-44FA-A9C3-F722142FE8D2}"/>
              </a:ext>
            </a:extLst>
          </p:cNvPr>
          <p:cNvSpPr txBox="1"/>
          <p:nvPr/>
        </p:nvSpPr>
        <p:spPr>
          <a:xfrm>
            <a:off x="5754716" y="907307"/>
            <a:ext cx="609485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(textBox1.Text != </a:t>
            </a:r>
            <a:r>
              <a:rPr lang="en-US" altLang="ko-KR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treeView1.SelectedNode !=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선택된 노드가 있으면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그 노드의 자식 노드로 추가한다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treeView1.SelectedNode.Nodes.Add(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(textBox1.Text, 1, 1));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textBox1.Text = </a:t>
            </a:r>
            <a:r>
              <a:rPr lang="en-US" altLang="ko-KR" sz="1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textBox1.Focus();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treeView1.Nodes.Remove(treeView1.SelectedNode);</a:t>
            </a:r>
          </a:p>
          <a:p>
            <a:endParaRPr lang="ko-KR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23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513AC-0B70-4EB1-B919-4E22AF3E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898448"/>
            <a:ext cx="4658375" cy="2819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ED1F8-9E9A-420C-B68C-094F62AEAF75}"/>
              </a:ext>
            </a:extLst>
          </p:cNvPr>
          <p:cNvSpPr txBox="1"/>
          <p:nvPr/>
        </p:nvSpPr>
        <p:spPr>
          <a:xfrm>
            <a:off x="5609798" y="970983"/>
            <a:ext cx="609485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FocusApp</a:t>
            </a: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(domainUpDown1.SelectedItem.ToString());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89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2013</Words>
  <Application>Microsoft Office PowerPoint</Application>
  <PresentationFormat>Widescreen</PresentationFormat>
  <Paragraphs>400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 진선</dc:creator>
  <cp:lastModifiedBy>김 진선</cp:lastModifiedBy>
  <cp:revision>11</cp:revision>
  <dcterms:created xsi:type="dcterms:W3CDTF">2021-05-23T23:12:56Z</dcterms:created>
  <dcterms:modified xsi:type="dcterms:W3CDTF">2021-05-24T08:22:27Z</dcterms:modified>
</cp:coreProperties>
</file>