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C871A-1DD1-4EEF-927F-C7961D9D7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E8E587-B216-439F-BC01-9A095937C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D8483-098F-44EA-BDA6-DFFE5A03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100C-F5FA-4347-96C4-F224C8FD546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DC5E7-5179-4C50-9092-E0F61470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AB215-ABAB-44FE-987E-CAEB85A0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EBF-19C0-459C-AC80-E3CD47DA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84ED5-1254-4ABE-8D38-8529516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BAD4EC-C0CD-4C3D-A532-269844AF5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67D97-34DF-4237-A37B-42028ADA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100C-F5FA-4347-96C4-F224C8FD546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8CA62-61D0-4262-B2CD-0EDFCF32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385B4-6934-4826-A925-35D51FBD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EBF-19C0-459C-AC80-E3CD47DA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2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76BA3E-EFBA-4343-A95A-37D37C3A5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3DCAE8-6D42-4C45-9C56-60D03D14F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01A0D-5260-4916-AE1D-E50E8E1C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100C-F5FA-4347-96C4-F224C8FD546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2CD94-913B-45A4-963C-1A652392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F34DC-A93C-4221-A6B4-CEBD1C4A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EBF-19C0-459C-AC80-E3CD47DA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5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716-3675-443D-9DC1-7AF2BEA4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00DFA-F445-45DE-85AC-C56C3D6B0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B28CE-6C48-42D7-83C8-2677C647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100C-F5FA-4347-96C4-F224C8FD546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1B7C2-90BC-46FB-836E-331B7BFB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E60DA-80B5-4482-A605-61151F27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EBF-19C0-459C-AC80-E3CD47DA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1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F1DBF-20C7-40E7-BAB0-0ADCA7D2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2963A-08B9-479A-ABE1-6C4419E2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1832B-482E-48B8-BCE1-1DD3F183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100C-F5FA-4347-96C4-F224C8FD546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AE509-11FF-4345-B3AA-E3729DAF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1E5C0-27B7-4001-8218-17AB7169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EBF-19C0-459C-AC80-E3CD47DA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83159-174B-4AB7-8449-E358100F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315C5-C328-44AC-B706-AB134E17D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3F016-B0A1-41D3-A457-1F97B75F6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C6BCB-94CB-446E-B609-B8984AF1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100C-F5FA-4347-96C4-F224C8FD546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09146-F5B8-4761-9E40-32D8046C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27BF0-5273-459D-904D-4E0CF28B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EBF-19C0-459C-AC80-E3CD47DA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E857C-55A4-414E-A331-B47DD138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D52CA-81A2-48AD-BA59-368C9F7D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12F393-2F92-41A0-BCD1-C630738DF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508D32-CD68-45E1-8909-E979D866A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27F426-BE85-4E29-AB5A-B5B9A3E66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696844-399C-42C1-9F10-567750A3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100C-F5FA-4347-96C4-F224C8FD546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D99464-6647-45A9-B4C7-38C243BF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A0903A-9F00-46D8-A2EC-ECB29501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EBF-19C0-459C-AC80-E3CD47DA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2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5BF89-FD02-44F9-97C2-EBF7D5D2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DBD640-4648-4504-9C56-30562833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100C-F5FA-4347-96C4-F224C8FD546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9BAEE6-7880-4156-BAAF-1288DDC2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A06D28-67C6-406D-BCEF-6850558E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EBF-19C0-459C-AC80-E3CD47DA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1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9B13E5-6592-45C8-BDD6-C4E69C5D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100C-F5FA-4347-96C4-F224C8FD546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7D31B-224A-4495-A8D2-D5142DE6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752099-381F-4FA4-B02A-EE8F269E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EBF-19C0-459C-AC80-E3CD47DA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67E2F-79FC-4BC8-B40A-CC8950B8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ED579-0CAB-4531-B10F-513EFD9B1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9D59AE-DF84-46CF-8E70-8E28F744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39264-D407-4B04-BCB1-18E4D594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100C-F5FA-4347-96C4-F224C8FD546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CF30E3-0EDA-44F3-9264-3D81F7D0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A40C8-B924-4CFD-B280-4F9E1C5D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EBF-19C0-459C-AC80-E3CD47DA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77FC4-6BBF-49D6-A4B3-5A664835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9C2357-5DB1-4C47-99BC-3559E9F16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899073-625A-4B1E-B0F7-4D6AAF2FA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19B15-4BD5-4A82-ABC7-A898FA0A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100C-F5FA-4347-96C4-F224C8FD546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3863A-EDB8-40CD-822F-B75E4C9D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E15EB-22F1-4881-B5CF-D7580DEC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EBF-19C0-459C-AC80-E3CD47DA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0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CE78E6-7EF5-436F-A454-23B2FBCD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68B58-6FC3-4625-A2B7-1DDACB2D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7BE1F-418B-4B7B-860E-838212074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100C-F5FA-4347-96C4-F224C8FD546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5F3B2-A299-4F4F-AD9B-03859C2E6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4E59C-7E16-48BB-A10B-67C35BC3A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EBF-19C0-459C-AC80-E3CD47DA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E1F8C-CA6F-4C26-9863-7DF6E339F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C878AA-0BCB-4530-963C-2450AA54B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0BDB9E-6B4B-43F1-B887-9FC61D7E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9" y="3014352"/>
            <a:ext cx="4764444" cy="28311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7D6235-DD2C-4406-94D4-884AA0ACB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" y="0"/>
            <a:ext cx="4750750" cy="28311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8ADB7B-452E-406C-955C-AC9518858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199" y="48413"/>
            <a:ext cx="5785631" cy="662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44DB5-5BC6-4D22-A11B-3A0ACD54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9D9EB-79DA-4AEF-B00B-9292FF25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7C14B0-44E2-41CF-A9CE-CDE9E43E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7" y="3618529"/>
            <a:ext cx="5001259" cy="29868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2B9915-89A9-4218-BEB0-A1ED8BD9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137"/>
            <a:ext cx="5462198" cy="33359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BF5594-2697-4E0B-A42D-C7AD9156F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410" y="365125"/>
            <a:ext cx="52006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93F7F-5B3D-4786-B69F-FD8C3BD0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F8E9911-A46B-4360-BDE3-89D9D7717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1969" y="3765793"/>
            <a:ext cx="3629025" cy="2505075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19D805-5909-42A7-97A2-F16B7C26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" y="573651"/>
            <a:ext cx="5965372" cy="5286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643622-8688-4ED5-9B12-2387F4E82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419" y="866386"/>
            <a:ext cx="38385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3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0A21F-12DF-44B5-99DD-7E942702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665AA9-D97D-424B-8601-7600177D3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19" y="365125"/>
            <a:ext cx="5147979" cy="299804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F1FFEB-0D87-47AC-9693-E4AAEDDC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039" y="141575"/>
            <a:ext cx="4171251" cy="34451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8CBFC8-7FCF-4A55-8BB7-83D305FBB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60" y="2968604"/>
            <a:ext cx="5065989" cy="30486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893C96-8CF7-44CD-BBE0-EAC758352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771" y="3445144"/>
            <a:ext cx="3726165" cy="3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17C93-0408-4C9F-A7D6-912A74F8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2842CD-AAA4-4E7C-ABDD-AEA78EE7A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73" y="1238396"/>
            <a:ext cx="7612432" cy="348750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962130-1D73-44D1-A9FE-26C4275DD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637" y="1028700"/>
            <a:ext cx="38671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7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DC71C-F507-4211-A7D3-D1C3A80A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AAD4F-93AE-4032-A1EF-6CB1F5B6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8F1C79-6D0F-494A-86DA-B6F9C392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13"/>
            <a:ext cx="8607386" cy="3137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D11093-B23D-41F3-B100-6F0214756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848" y="3116425"/>
            <a:ext cx="3590925" cy="3190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D579D8-2D66-4100-B4F5-6A9E97D5F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62" y="3502825"/>
            <a:ext cx="4289302" cy="23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4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yuoeq62@gmail.com</dc:creator>
  <cp:lastModifiedBy>yuoeq62@gmail.com</cp:lastModifiedBy>
  <cp:revision>6</cp:revision>
  <dcterms:created xsi:type="dcterms:W3CDTF">2021-05-16T23:06:15Z</dcterms:created>
  <dcterms:modified xsi:type="dcterms:W3CDTF">2021-05-17T05:03:56Z</dcterms:modified>
</cp:coreProperties>
</file>