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8774-C3E4-4248-9CB7-EA5F06B33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4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28774-C3E4-4248-9CB7-EA5F06B331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9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28774-C3E4-4248-9CB7-EA5F06B331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8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BF9A5D8-6F75-40AF-86C7-271E5B3866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98531" y="-8467"/>
            <a:ext cx="2290293" cy="7228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970B64E-3674-43D0-A547-2C623FD01FE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98531" y="-8467"/>
            <a:ext cx="2290293" cy="7228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825E-A87C-4BFE-8107-D8BB67075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가입방법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2B0D3-049D-4510-A2A4-9591836CC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2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en-US" altLang="ko-KR" b="1" dirty="0"/>
              <a:t>1. Repository name</a:t>
            </a:r>
            <a:r>
              <a:rPr lang="ko-KR" altLang="en-US" dirty="0"/>
              <a:t> 에는 프로젝트의</a:t>
            </a:r>
            <a:br>
              <a:rPr lang="en-US" altLang="ko-KR" dirty="0"/>
            </a:br>
            <a:r>
              <a:rPr lang="ko-KR" altLang="en-US" dirty="0"/>
              <a:t>이름을 적어 주세요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Public(</a:t>
            </a:r>
            <a:r>
              <a:rPr lang="ko-KR" altLang="en-US" b="1" dirty="0"/>
              <a:t>공개</a:t>
            </a:r>
            <a:r>
              <a:rPr lang="en-US" altLang="ko-KR" b="1" dirty="0"/>
              <a:t>), Private(</a:t>
            </a:r>
            <a:r>
              <a:rPr lang="ko-KR" altLang="en-US" b="1" dirty="0"/>
              <a:t>비공개</a:t>
            </a:r>
            <a:r>
              <a:rPr lang="en-US" altLang="ko-KR" b="1" dirty="0"/>
              <a:t>)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ko-KR" altLang="en-US" dirty="0"/>
              <a:t>저장소의 공개여부를 정하는 것입니다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public</a:t>
            </a:r>
            <a:r>
              <a:rPr lang="ko-KR" altLang="en-US" dirty="0"/>
              <a:t>으로 해 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누구나 소스코드를 볼 수 있습니다</a:t>
            </a:r>
            <a:r>
              <a:rPr lang="en-US" altLang="ko-KR" dirty="0"/>
              <a:t>.)</a:t>
            </a:r>
          </a:p>
          <a:p>
            <a:r>
              <a:rPr lang="en-US" altLang="ko-KR" b="1" dirty="0"/>
              <a:t>3. Initialize this repository with a</a:t>
            </a:r>
            <a:br>
              <a:rPr lang="en-US" altLang="ko-KR" b="1" dirty="0"/>
            </a:br>
            <a:r>
              <a:rPr lang="en-US" altLang="ko-KR" b="1" dirty="0"/>
              <a:t>README</a:t>
            </a:r>
            <a:r>
              <a:rPr lang="ko-KR" altLang="en-US" dirty="0"/>
              <a:t>의 체크박스를 꼭 체크해</a:t>
            </a:r>
            <a:br>
              <a:rPr lang="en-US" altLang="ko-KR" dirty="0"/>
            </a:br>
            <a:r>
              <a:rPr lang="ko-KR" altLang="en-US" dirty="0"/>
              <a:t>주세요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4. Create repository </a:t>
            </a:r>
            <a:r>
              <a:rPr lang="ko-KR" altLang="en-US" dirty="0"/>
              <a:t>버튼을 눌러주세요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9BC75C-CA7B-49DB-BE1D-F42C354F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05" y="4194037"/>
            <a:ext cx="1295400" cy="3238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9518F0-2458-4AFA-8210-B42FC99E89B6}"/>
              </a:ext>
            </a:extLst>
          </p:cNvPr>
          <p:cNvGrpSpPr/>
          <p:nvPr/>
        </p:nvGrpSpPr>
        <p:grpSpPr>
          <a:xfrm>
            <a:off x="5738326" y="939567"/>
            <a:ext cx="6407920" cy="5242158"/>
            <a:chOff x="5738326" y="939567"/>
            <a:chExt cx="6407920" cy="52421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EFB7DE7-5F74-432C-BC6A-B47A7CB5A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995" r="31046"/>
            <a:stretch/>
          </p:blipFill>
          <p:spPr>
            <a:xfrm>
              <a:off x="5738326" y="939567"/>
              <a:ext cx="6407920" cy="513466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812159-1635-42C9-B7F0-4D5DFA43B668}"/>
                </a:ext>
              </a:extLst>
            </p:cNvPr>
            <p:cNvSpPr/>
            <p:nvPr/>
          </p:nvSpPr>
          <p:spPr>
            <a:xfrm>
              <a:off x="5738326" y="5657850"/>
              <a:ext cx="1453049" cy="5238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79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en-US" altLang="ko-KR" b="1" dirty="0"/>
              <a:t>1. Upload files</a:t>
            </a:r>
            <a:r>
              <a:rPr lang="ko-KR" altLang="en-US" b="1" dirty="0"/>
              <a:t>를 누르세요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2. choose your files</a:t>
            </a:r>
            <a:r>
              <a:rPr lang="ko-KR" altLang="en-US" b="1" dirty="0"/>
              <a:t>를 누르세요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수정된 내용을 적습니다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dirty="0"/>
              <a:t>파일이 수정될</a:t>
            </a:r>
            <a:r>
              <a:rPr lang="en-US" altLang="ko-KR" dirty="0"/>
              <a:t> </a:t>
            </a:r>
            <a:r>
              <a:rPr lang="ko-KR" altLang="en-US" dirty="0"/>
              <a:t>때마다 업로드를 해야</a:t>
            </a:r>
            <a:br>
              <a:rPr lang="en-US" altLang="ko-KR" dirty="0"/>
            </a:br>
            <a:r>
              <a:rPr lang="ko-KR" altLang="en-US" dirty="0"/>
              <a:t>하기 때문에 수정된</a:t>
            </a:r>
            <a:r>
              <a:rPr lang="en-US" altLang="ko-KR" dirty="0"/>
              <a:t> </a:t>
            </a:r>
            <a:r>
              <a:rPr lang="ko-KR" altLang="en-US" dirty="0"/>
              <a:t>내용을 적어줍니다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4. Commit changes </a:t>
            </a:r>
            <a:r>
              <a:rPr lang="ko-KR" altLang="en-US" b="1" dirty="0"/>
              <a:t>버튼을 누르세요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dirty="0"/>
              <a:t>업로드가 시작됩니다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ACE079-4269-46F8-A85F-73FB312E2FCB}"/>
              </a:ext>
            </a:extLst>
          </p:cNvPr>
          <p:cNvGrpSpPr/>
          <p:nvPr/>
        </p:nvGrpSpPr>
        <p:grpSpPr>
          <a:xfrm>
            <a:off x="919771" y="3394674"/>
            <a:ext cx="7975428" cy="3404200"/>
            <a:chOff x="1006647" y="2901350"/>
            <a:chExt cx="8861972" cy="38807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134EA5-1A46-4E58-A9BD-F307D61BA29B}"/>
                </a:ext>
              </a:extLst>
            </p:cNvPr>
            <p:cNvGrpSpPr/>
            <p:nvPr/>
          </p:nvGrpSpPr>
          <p:grpSpPr>
            <a:xfrm>
              <a:off x="1006647" y="2901350"/>
              <a:ext cx="8861972" cy="3880773"/>
              <a:chOff x="3551439" y="3014924"/>
              <a:chExt cx="8565916" cy="365362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DAB34A8-E1BD-499F-A59F-79EE7EB95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1439" y="3014924"/>
                <a:ext cx="8565916" cy="365362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61EA055-43C1-4B2A-A4FA-7131C4F8E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745" y="5537600"/>
                <a:ext cx="8379303" cy="1130949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DB4CBE-03F6-4C0E-93C3-BC5B789874A9}"/>
                </a:ext>
              </a:extLst>
            </p:cNvPr>
            <p:cNvSpPr/>
            <p:nvPr/>
          </p:nvSpPr>
          <p:spPr>
            <a:xfrm>
              <a:off x="7134225" y="3978047"/>
              <a:ext cx="923925" cy="4225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EA25836-84FA-499D-B302-14F5B3192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79" y="870916"/>
            <a:ext cx="6937241" cy="50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3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ko-KR" altLang="en-US" dirty="0"/>
              <a:t>업로드가 완료되면 아래와 같이 파일의 목록이 보입니다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37378D-2BCF-4C9A-A708-D7431E69D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4" r="23934"/>
          <a:stretch/>
        </p:blipFill>
        <p:spPr>
          <a:xfrm>
            <a:off x="677333" y="1429463"/>
            <a:ext cx="7421637" cy="53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A0AFB-C858-4A8F-9FC9-E47C1B53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D3267-07DF-4E48-ABFC-A054CE61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깃허브</a:t>
            </a:r>
            <a:r>
              <a:rPr lang="ko-KR" altLang="en-US" dirty="0"/>
              <a:t> 접속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계정 생성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이메일 인증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파일 올리기</a:t>
            </a:r>
          </a:p>
        </p:txBody>
      </p:sp>
    </p:spTree>
    <p:extLst>
      <p:ext uri="{BB962C8B-B14F-4D97-AF65-F5344CB8AC3E}">
        <p14:creationId xmlns:p14="http://schemas.microsoft.com/office/powerpoint/2010/main" val="224904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ko-KR" altLang="en-US" dirty="0"/>
              <a:t>으로 접속합니다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5CCCD-A8A9-45EA-9818-0FBA4B50D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18" b="521"/>
          <a:stretch/>
        </p:blipFill>
        <p:spPr>
          <a:xfrm>
            <a:off x="677334" y="1362270"/>
            <a:ext cx="9828935" cy="53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ko-KR" altLang="en-US" dirty="0"/>
              <a:t>오른쪽 상단의 </a:t>
            </a:r>
            <a:r>
              <a:rPr lang="en-US" altLang="ko-KR" b="1" dirty="0"/>
              <a:t>Sign up</a:t>
            </a:r>
            <a:r>
              <a:rPr lang="ko-KR" altLang="en-US" dirty="0"/>
              <a:t>을 누릅니다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BDC26F-FA41-43DB-A4EA-12B5288CC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" b="3682"/>
          <a:stretch/>
        </p:blipFill>
        <p:spPr>
          <a:xfrm>
            <a:off x="677334" y="1365695"/>
            <a:ext cx="9838266" cy="53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en-US" altLang="ko-KR" b="1" dirty="0"/>
              <a:t>Sign up</a:t>
            </a:r>
            <a:r>
              <a:rPr lang="ko-KR" altLang="en-US" dirty="0"/>
              <a:t>을 누르면 다음과 같은</a:t>
            </a:r>
            <a:br>
              <a:rPr lang="en-US" altLang="ko-KR" dirty="0"/>
            </a:br>
            <a:r>
              <a:rPr lang="ko-KR" altLang="en-US" dirty="0"/>
              <a:t>화면이 나옵니다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Username</a:t>
            </a:r>
            <a:r>
              <a:rPr lang="en-US" altLang="ko-KR" dirty="0"/>
              <a:t>: </a:t>
            </a:r>
            <a:r>
              <a:rPr lang="ko-KR" altLang="en-US" dirty="0"/>
              <a:t>닉네임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Email address</a:t>
            </a:r>
            <a:r>
              <a:rPr lang="en-US" altLang="ko-KR" dirty="0"/>
              <a:t>: </a:t>
            </a:r>
            <a:r>
              <a:rPr lang="ko-KR" altLang="en-US" dirty="0"/>
              <a:t>이메일 주소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Password</a:t>
            </a:r>
            <a:r>
              <a:rPr lang="en-US" altLang="ko-KR" dirty="0"/>
              <a:t>: </a:t>
            </a:r>
            <a:r>
              <a:rPr lang="ko-KR" altLang="en-US" dirty="0"/>
              <a:t>암호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Verify account</a:t>
            </a:r>
            <a:r>
              <a:rPr lang="en-US" altLang="ko-KR" dirty="0"/>
              <a:t>: </a:t>
            </a:r>
            <a:r>
              <a:rPr lang="ko-KR" altLang="en-US" dirty="0"/>
              <a:t>로봇이 아님을</a:t>
            </a:r>
            <a:br>
              <a:rPr lang="en-US" altLang="ko-KR" dirty="0"/>
            </a:br>
            <a:r>
              <a:rPr lang="ko-KR" altLang="en-US" dirty="0"/>
              <a:t>증명하는 프로그램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56EFF8-D041-4F2D-B539-30F49810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616" y="0"/>
            <a:ext cx="3928442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3FAF06-E6C4-424A-AF54-76D42EC2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9" y="0"/>
            <a:ext cx="7609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1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이메일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en-US" altLang="ko-KR" b="1" dirty="0"/>
              <a:t>Create an account</a:t>
            </a:r>
            <a:r>
              <a:rPr lang="ko-KR" altLang="en-US" dirty="0"/>
              <a:t>를 클릭한 후 이메일에 보낸 인증 메일을 확인합니다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B7EA21-F6ED-4B57-840D-6B336495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0365"/>
            <a:ext cx="9335803" cy="407726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26F4D6-B40C-47EB-ACF7-51C22EA387CB}"/>
              </a:ext>
            </a:extLst>
          </p:cNvPr>
          <p:cNvGrpSpPr/>
          <p:nvPr/>
        </p:nvGrpSpPr>
        <p:grpSpPr>
          <a:xfrm>
            <a:off x="0" y="1283507"/>
            <a:ext cx="12192000" cy="5574493"/>
            <a:chOff x="0" y="1283507"/>
            <a:chExt cx="12192000" cy="55744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C1825E-0A03-4B09-AE87-FFF9AC75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83507"/>
              <a:ext cx="12192000" cy="55744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C2460A-5589-498F-9110-004D7054E504}"/>
                </a:ext>
              </a:extLst>
            </p:cNvPr>
            <p:cNvSpPr/>
            <p:nvPr/>
          </p:nvSpPr>
          <p:spPr>
            <a:xfrm>
              <a:off x="4162425" y="4581525"/>
              <a:ext cx="1362075" cy="4095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24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이메일 인증 완료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ko-KR" altLang="en-US" dirty="0"/>
              <a:t>이메일 인증을 </a:t>
            </a:r>
            <a:r>
              <a:rPr lang="ko-KR" altLang="en-US" dirty="0" err="1"/>
              <a:t>하게되면</a:t>
            </a:r>
            <a:r>
              <a:rPr lang="ko-KR" altLang="en-US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가입이 완료됩니다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24C9B0-068A-4402-A163-C41CC99BED16}"/>
              </a:ext>
            </a:extLst>
          </p:cNvPr>
          <p:cNvGrpSpPr/>
          <p:nvPr/>
        </p:nvGrpSpPr>
        <p:grpSpPr>
          <a:xfrm>
            <a:off x="0" y="1384300"/>
            <a:ext cx="12192000" cy="5473700"/>
            <a:chOff x="0" y="1384300"/>
            <a:chExt cx="12192000" cy="54737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1FC652-6300-4B01-A4E0-8E4C08149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84300"/>
              <a:ext cx="12192000" cy="54737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E3D6F06-47FF-4196-83D5-7774B1D56729}"/>
                </a:ext>
              </a:extLst>
            </p:cNvPr>
            <p:cNvSpPr/>
            <p:nvPr/>
          </p:nvSpPr>
          <p:spPr>
            <a:xfrm>
              <a:off x="66675" y="1828800"/>
              <a:ext cx="1085850" cy="2571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50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가입 완료 이메일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ko-KR" altLang="en-US" dirty="0"/>
              <a:t>가입을 성공하면 가입 완료 메일이 옵니다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C3389F-A94E-43AE-BB5C-40E6D888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254"/>
            <a:ext cx="12192000" cy="53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072-EEC4-4CE2-BE6C-721839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986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2902-7CD0-4AA0-A11E-8F935C6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964"/>
            <a:ext cx="8596668" cy="3880773"/>
          </a:xfrm>
        </p:spPr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파일을 올리기 위해서는 왼쪽에 보이는 </a:t>
            </a:r>
            <a:r>
              <a:rPr lang="en-US" altLang="ko-KR" b="1" dirty="0"/>
              <a:t>Repositories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 </a:t>
            </a:r>
            <a:r>
              <a:rPr lang="ko-KR" altLang="en-US" dirty="0"/>
              <a:t>옆 </a:t>
            </a:r>
            <a:r>
              <a:rPr lang="en-US" altLang="ko-KR" b="1" dirty="0"/>
              <a:t>New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85DD8-93CC-4537-A36D-DA2E15C80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815"/>
          <a:stretch/>
        </p:blipFill>
        <p:spPr>
          <a:xfrm>
            <a:off x="677334" y="1595534"/>
            <a:ext cx="9451911" cy="50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130</Words>
  <Application>Microsoft Office PowerPoint</Application>
  <PresentationFormat>와이드스크린</PresentationFormat>
  <Paragraphs>38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Trebuchet MS</vt:lpstr>
      <vt:lpstr>Wingdings 3</vt:lpstr>
      <vt:lpstr>패싯</vt:lpstr>
      <vt:lpstr>깃허브 가입방법</vt:lpstr>
      <vt:lpstr>목차</vt:lpstr>
      <vt:lpstr>깃허브 접속</vt:lpstr>
      <vt:lpstr>깃허브 접속</vt:lpstr>
      <vt:lpstr>계정 생성</vt:lpstr>
      <vt:lpstr>이메일 인증</vt:lpstr>
      <vt:lpstr>이메일 인증 완료</vt:lpstr>
      <vt:lpstr>가입 완료 이메일</vt:lpstr>
      <vt:lpstr>파일 올리기</vt:lpstr>
      <vt:lpstr>파일 올리기</vt:lpstr>
      <vt:lpstr>파일 올리기</vt:lpstr>
      <vt:lpstr>파일 올리기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깃허브 가입방법</dc:title>
  <dc:creator>하지웅</dc:creator>
  <cp:lastModifiedBy>하지웅</cp:lastModifiedBy>
  <cp:revision>11</cp:revision>
  <dcterms:created xsi:type="dcterms:W3CDTF">2019-03-16T16:24:45Z</dcterms:created>
  <dcterms:modified xsi:type="dcterms:W3CDTF">2019-03-16T17:37:27Z</dcterms:modified>
</cp:coreProperties>
</file>