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799" y="1597818"/>
            <a:ext cx="7772398" cy="110251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2914650"/>
            <a:ext cx="6400799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199" y="205978"/>
            <a:ext cx="8229598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7" y="1660922"/>
            <a:ext cx="4857766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399" y="205978"/>
            <a:ext cx="2057399" cy="4388644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05978"/>
            <a:ext cx="6019799" cy="4388644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2" y="3305175"/>
            <a:ext cx="7772398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2" y="2180034"/>
            <a:ext cx="7772398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00150"/>
            <a:ext cx="4038599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00150"/>
            <a:ext cx="4038599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232297"/>
            <a:ext cx="8229598" cy="33939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200150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200150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2988165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2988165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7" y="3600450"/>
            <a:ext cx="5486399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459581"/>
            <a:ext cx="5486399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4025503"/>
            <a:ext cx="5486399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99" y="205978"/>
            <a:ext cx="8229598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200150"/>
            <a:ext cx="8229598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4767262"/>
            <a:ext cx="2133599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4767262"/>
            <a:ext cx="2895599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4767262"/>
            <a:ext cx="2133599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330" y="864466"/>
            <a:ext cx="4221982" cy="3414566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405312" y="0"/>
            <a:ext cx="248603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405312" y="545479"/>
            <a:ext cx="4738688" cy="405319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000">
                <a:latin typeface="Consolas"/>
              </a:rPr>
              <a:t>using System;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using System.Windows.Forms;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namespace HelloForm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public partial class Form1 : Form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public Form1()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InitializeComponent();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startDateTime = DateTime.Now;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DateTime startDateTime;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public DateTime GetStartDateTime()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return startDateTime;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private void button1_Click(object sender, EventArgs e)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MessageBox.Show(GetStartDateTime().ToString());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43768"/>
            <a:ext cx="4332113" cy="4255962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332112" y="544889"/>
            <a:ext cx="4811888" cy="390138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000">
                <a:latin typeface="Consolas"/>
              </a:rPr>
              <a:t>using System;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using System.Windows.Forms;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namespace HelloForm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public partial class Form1 : Form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public Form1()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InitializeComponent();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private void Form1_Load_1(object sender, EventArgs e)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MessageBox.Show("This form is loaded");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private void Form1_FormClosed_1(object sender, 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ko-KR" altLang="en-US" sz="1000">
                <a:latin typeface="Consolas"/>
              </a:rPr>
              <a:t>	</a:t>
            </a:r>
            <a:r>
              <a:rPr lang="en-US" altLang="en-US" sz="1000">
                <a:latin typeface="Consolas"/>
              </a:rPr>
              <a:t>FormClosedEventArgs e)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MessageBox.Show("This form is closed");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3513136" y="0"/>
            <a:ext cx="5630864" cy="513013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000">
                <a:latin typeface="Consolas"/>
              </a:rPr>
              <a:t>using System;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using System.Windows.Forms;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namespace HelloForm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public partial class Form1 : Form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public Form1()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InitializeComponent();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private void Form1_FormClosing(object sender, FormClosingEventArgs e)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if (MessageBox.Show("Do you want to close?", "Prompt", 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ko-KR" altLang="en-US" sz="1000">
                <a:latin typeface="Consolas"/>
              </a:rPr>
              <a:t>	</a:t>
            </a:r>
            <a:r>
              <a:rPr lang="en-US" altLang="en-US" sz="1000">
                <a:latin typeface="Consolas"/>
              </a:rPr>
              <a:t>MessageBoxButtons.YesNo, MessageBoxIcon.Question) == 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ko-KR" altLang="en-US" sz="1000">
                <a:latin typeface="Consolas"/>
              </a:rPr>
              <a:t>	</a:t>
            </a:r>
            <a:r>
              <a:rPr lang="en-US" altLang="en-US" sz="1000">
                <a:latin typeface="Consolas"/>
              </a:rPr>
              <a:t>DialogResult.Yes)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    e.Cancel = false;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else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    e.Cancel = true;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private void button5_Click(object sender, EventArgs e)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Close();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</p:txBody>
      </p:sp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626" y="1399861"/>
            <a:ext cx="3755789" cy="2593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935" y="891266"/>
            <a:ext cx="4059350" cy="3360967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393406" y="0"/>
            <a:ext cx="4518184" cy="51225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p>
            <a:pPr>
              <a:defRPr/>
            </a:pPr>
            <a:r>
              <a:rPr lang="en-US" altLang="en-US" sz="1000">
                <a:latin typeface="Consolas"/>
              </a:rPr>
              <a:t>using System;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using System.Windows.Forms;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namespace HelloForm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public partial class Form1 : Form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public Form1()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InitializeComponent();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private void button6_Click(object sender, EventArgs e)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label1.Text = FlatStyle.Flat.ToString();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private void button7_Click(object sender, EventArgs e)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label1.Text = FlatStyle.Popup.ToString();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private void button8_Click(object sender, EventArgs e)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label1.Text = FlatStyle.Standard.ToString();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private void button9_Click(object sender, EventArgs e)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{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    label1.Text = FlatStyle.System.ToString();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    }</a:t>
            </a:r>
            <a:endParaRPr lang="en-US" altLang="en-US" sz="1000">
              <a:latin typeface="Consolas"/>
            </a:endParaRPr>
          </a:p>
          <a:p>
            <a:pPr>
              <a:defRPr/>
            </a:pPr>
            <a:r>
              <a:rPr lang="en-US" altLang="en-US" sz="1000">
                <a:latin typeface="Consolas"/>
              </a:rPr>
              <a:t>}</a:t>
            </a:r>
            <a:endParaRPr lang="en-US" altLang="ko-KR" sz="1000"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199</ep:Words>
  <ep:PresentationFormat>화면 슬라이드 쇼(16:9)</ep:PresentationFormat>
  <ep:Paragraphs>100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2021-05-10T02:26:46.607</dcterms:created>
  <dc:creator>User</dc:creator>
  <cp:lastModifiedBy>User</cp:lastModifiedBy>
  <dcterms:modified xsi:type="dcterms:W3CDTF">2021-05-10T03:11:37.496</dcterms:modified>
  <cp:revision>9</cp:revision>
  <cp:version>1000.0100.01</cp:version>
</cp:coreProperties>
</file>