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40" d="100"/>
          <a:sy n="4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9027" y="1871444"/>
            <a:ext cx="3010320" cy="311511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257801" y="258604"/>
            <a:ext cx="5962650" cy="634079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000"/>
              <a:t>using System;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using System.Windows.Forms;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namespace MenuClickApp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public partial class Form1 : Form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public Form1()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InitializeComponent();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button1_Click(object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listBox1.Items.Clear();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button2_Click(object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Application.Exit();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새파일NToolStripMenuItem_Click(object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열기OToolStripMenuItem_Click(object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닫기CToolStripMenuItem_Click(object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저장SToolStripMenuItem_Click(object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</p:txBody>
      </p:sp>
      <p:sp>
        <p:nvSpPr>
          <p:cNvPr id="4" name=""/>
          <p:cNvSpPr txBox="1"/>
          <p:nvPr/>
        </p:nvSpPr>
        <p:spPr>
          <a:xfrm>
            <a:off x="3559968" y="5917405"/>
            <a:ext cx="1646397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뒤에 이어짐 →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997" y="380574"/>
            <a:ext cx="3258004" cy="304842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241800" y="270510"/>
            <a:ext cx="7296149" cy="631697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700"/>
              <a:t>using System;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using System.Windows.Forms;</a:t>
            </a:r>
            <a:endParaRPr lang="en-US" altLang="en-US" sz="1700"/>
          </a:p>
          <a:p>
            <a:pPr>
              <a:defRPr/>
            </a:pPr>
            <a:endParaRPr lang="en-US" altLang="en-US" sz="1700"/>
          </a:p>
          <a:p>
            <a:pPr>
              <a:defRPr/>
            </a:pPr>
            <a:r>
              <a:rPr lang="en-US" altLang="en-US" sz="1700"/>
              <a:t>namespace NumericUpDownApp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{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public partial class Form1 : Form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{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public Form1()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{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InitializeComponent();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}</a:t>
            </a:r>
            <a:endParaRPr lang="en-US" altLang="en-US" sz="1700"/>
          </a:p>
          <a:p>
            <a:pPr>
              <a:defRPr/>
            </a:pPr>
            <a:endParaRPr lang="en-US" altLang="en-US" sz="1700"/>
          </a:p>
          <a:p>
            <a:pPr>
              <a:defRPr/>
            </a:pPr>
            <a:r>
              <a:rPr lang="en-US" altLang="en-US" sz="1700"/>
              <a:t>        private void numericUpDown1_ValueChanged(object sender, EventArgs e)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{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decimal d = numericUpDown1.Value;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label1.Text = "Log " + d + " = ";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textBox1.Text = System.Math.Log10((double)d).ToString();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label2.Text = d + "*" + d + " = ";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textBox2.Text = System.Math.Pow((double)d, 2).ToString();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label3.Text = "√" + d + " = ";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textBox3.Text = System.Math.Sqrt((double)d).ToString();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}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}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}</a:t>
            </a:r>
            <a:endParaRPr lang="en-US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735" y="2303334"/>
            <a:ext cx="3149531" cy="2251332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368800" y="87153"/>
            <a:ext cx="7296149" cy="667369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using System;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System.Windows.Forms;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namespace TrackBarApp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trackBar1_Scroll(object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numericUpDown1.Value = trackBar1.Value;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numericUpDown1_ValueChanged(object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trackBar1.Value = (int)numericUpDown1.Value;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090" y="688868"/>
            <a:ext cx="2829319" cy="154326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090" y="2657367"/>
            <a:ext cx="2829319" cy="154326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438650" y="639127"/>
            <a:ext cx="6838949" cy="55797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using System;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System.Windows.Forms;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namespace ProgressBarApp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for (int i = progressBar1.Minimum; i &lt; progressBar1.Maximum; i++)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progressBar1.Value = i;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8803" y="1920875"/>
            <a:ext cx="3072893" cy="3016249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911725" y="505777"/>
            <a:ext cx="5257800" cy="58464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using System;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System.Windows.Forms;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namespace TimerApp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int index = 0;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timer1_Tick(object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index %= imageList1.Images.Count;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label3.Image = imageList1.Images[index++];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762625" y="252888"/>
            <a:ext cx="6096000" cy="635222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000"/>
              <a:t>        private void 다른이름으로저장AToolStripMenuItem_Click(object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인쇄PToolStripMenuItem_Click(object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미리보기VToolStripMenuItem_Click(object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종료XToolStripMenuItem_Click(object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잘라내기ToolStripMenuItem_Click(object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복사ToolStripMenuItem_Click(object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붙여넣기PToolStripMenuItem_Click(object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endParaRPr lang="en-US" altLang="en-US" sz="1000"/>
          </a:p>
          <a:p>
            <a:pPr>
              <a:defRPr/>
            </a:pPr>
            <a:r>
              <a:rPr lang="en-US" altLang="en-US" sz="1000"/>
              <a:t>        private void 프로그램정보AToolStripMenuItem_Click(object sender, EventArgs e)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{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    listBox1.Items.Add(((ToolStripMenuItem)sender).Text);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    }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    }</a:t>
            </a:r>
            <a:endParaRPr lang="en-US" altLang="en-US" sz="1000"/>
          </a:p>
          <a:p>
            <a:pPr>
              <a:defRPr/>
            </a:pPr>
            <a:r>
              <a:rPr lang="en-US" altLang="en-US" sz="1000"/>
              <a:t>}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147" y="536738"/>
            <a:ext cx="3505689" cy="334374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756150" y="229552"/>
            <a:ext cx="7124700" cy="63988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using System;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System.Drawing;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System.Windows.Forms;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namespace MenuClickApp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Form1_MouseEnter(object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Point mousePoint = PointToClient(MousePosition);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string msg = "Mouse Position : " + mousePoint.X + ", " + mousePoint.Y;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MessageBox.Show(msg);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405" y="255412"/>
            <a:ext cx="4591690" cy="250542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597344" y="1807931"/>
            <a:ext cx="6032502" cy="505006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/>
              <a:t>            if (e != null)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mouseInfo = string.Format("Clicks: {0}, Delta: {1}, " +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"Buttons: {2}", e.Clicks, e.Delta,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e.Button.ToString());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else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mouseInfo = string.Format("Clicks: {0}", msg);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label1.Text = mouseInfo;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listBox1_MouseDown(object sender, MouseEventArgs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UpdateEventLabels("(ListBox)MouseDown", e.X, e.Y, e);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listBox1_DoubleClick(object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Point mousePoint = PointToClient(MousePosition);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UpdateEventLabels("(ListBox)DoubleClick", mousePoint.X, mousePoint.Y, null);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}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6197602" y="0"/>
            <a:ext cx="5994398" cy="505491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/>
              <a:t>using System;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using System.Drawing;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using System.Windows.Forms;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namespace MouseEventApp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public partial class Form1 : Form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public Form1()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InitializeComponent();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button1_Click(object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Application.Exit();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UpdateEventLabels(string msg, int x, int y, MouseEventArgs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string message = string.Format("{0} X:{1}, Y:{2}", msg, x, y);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string eventMsg = DateTime.Now.ToShortTimeString();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eventMsg += " " + message;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listBox1.Items.Insert(0, eventMsg);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listBox1.TopIndex = 0;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string mouseInfo;</a:t>
            </a:r>
            <a:endParaRPr lang="en-US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576" y="1458741"/>
            <a:ext cx="4365097" cy="3527767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108572" y="77153"/>
            <a:ext cx="5245100" cy="670369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400"/>
              <a:t>using System;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using System.Drawing;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using System.Windows.Forms;</a:t>
            </a:r>
            <a:endParaRPr lang="en-US" altLang="en-US" sz="1400"/>
          </a:p>
          <a:p>
            <a:pPr>
              <a:defRPr/>
            </a:pPr>
            <a:endParaRPr lang="en-US" altLang="en-US" sz="1400"/>
          </a:p>
          <a:p>
            <a:pPr>
              <a:defRPr/>
            </a:pPr>
            <a:r>
              <a:rPr lang="en-US" altLang="en-US" sz="1400"/>
              <a:t>namespace FocusApp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{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public partial class Form1 : Form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{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public Form1()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{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    InitializeComponent();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}</a:t>
            </a:r>
            <a:endParaRPr lang="en-US" altLang="en-US" sz="1400"/>
          </a:p>
          <a:p>
            <a:pPr>
              <a:defRPr/>
            </a:pPr>
            <a:endParaRPr lang="en-US" altLang="en-US" sz="1400"/>
          </a:p>
          <a:p>
            <a:pPr>
              <a:defRPr/>
            </a:pPr>
            <a:r>
              <a:rPr lang="en-US" altLang="en-US" sz="1400"/>
              <a:t>        private void button1_Click(object sender, EventArgs e)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{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    this.button1.BackColor = SystemColors.Control;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    this.button2.Focus();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    if (this.button2.Focused)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        this.button2.BackColor = SystemColors.ControlDark;</a:t>
            </a:r>
            <a:endParaRPr lang="en-US" altLang="en-US" sz="1400"/>
          </a:p>
          <a:p>
            <a:pPr>
              <a:defRPr/>
            </a:pPr>
            <a:endParaRPr lang="en-US" altLang="en-US" sz="1400"/>
          </a:p>
          <a:p>
            <a:pPr>
              <a:defRPr/>
            </a:pPr>
            <a:r>
              <a:rPr lang="en-US" altLang="en-US" sz="1400"/>
              <a:t>        }</a:t>
            </a:r>
            <a:endParaRPr lang="en-US" altLang="en-US" sz="1400"/>
          </a:p>
          <a:p>
            <a:pPr>
              <a:defRPr/>
            </a:pPr>
            <a:endParaRPr lang="en-US" altLang="en-US" sz="1400"/>
          </a:p>
          <a:p>
            <a:pPr>
              <a:defRPr/>
            </a:pPr>
            <a:r>
              <a:rPr lang="en-US" altLang="en-US" sz="1400"/>
              <a:t>        private void button2_Click(object sender, EventArgs e)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{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    this.button2.BackColor = SystemColors.Control;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    this.button1.Focus();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    if (this.button1.Focused)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        this.button1.BackColor = SystemColors.ControlDark;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    }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    }</a:t>
            </a:r>
            <a:endParaRPr lang="en-US" altLang="en-US" sz="1400"/>
          </a:p>
          <a:p>
            <a:pPr>
              <a:defRPr/>
            </a:pPr>
            <a:r>
              <a:rPr lang="en-US" altLang="en-US" sz="1400"/>
              <a:t>}</a:t>
            </a:r>
            <a:endParaRPr lang="en-US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9122" y="1492076"/>
            <a:ext cx="3665254" cy="387384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965698" y="0"/>
            <a:ext cx="5943602" cy="68275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/>
              <a:t>using System;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using System.Drawing;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using System.Windows.Forms;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namespace KeyEventApp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public partial class Form1 : Form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public Form1()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InitializeComponent();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public int xPt, yPt;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public static readonly int MOVE = 10;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button1_KeyUp(object sender, KeyEventArgs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this.xPt = this.button1.Location.X;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this.yPt = this.button1.Location.Y;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switch (e.KeyCode)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case Keys.Left: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    xPt -= MOVE; break;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case Keys.Right: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    xPt += MOVE; break;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case Keys.Up: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    yPt -= MOVE; break;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case Keys.Down: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    yPt += MOVE; break;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this.button1.Text = e.KeyCode.ToString();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this.button1.Location = new Point(xPt, yPt);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}</a:t>
            </a:r>
            <a:endParaRPr lang="en-US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219075" y="167849"/>
            <a:ext cx="5876925" cy="521187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200"/>
              <a:t>using System;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using System.Windows.Forms;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namespace ListViewApp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public partial class Form1 : Form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public Form1()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InitializeComponent();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listView1_SelectedIndexChanged(object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foreach (ListViewItem item in listView1.SelectedItems)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ListViewItem.ListViewSubItemCollection subItem = item.SubItems;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 각 항목에 대한 부항목을 얻기 위해 SubItems 프로퍼티를 사용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label1.Text = subItem[0].Text + "의 국가번호는 " + subItem[1].Text + "입니다.";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radioButton1_CheckedChanged(object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if (radioButton1.Checked)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 리스트 뷰의 항목을 큰 아이콘 형태로 보여준다.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listView1.View = View.LargeIcon;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</p:txBody>
      </p:sp>
      <p:sp>
        <p:nvSpPr>
          <p:cNvPr id="4" name=""/>
          <p:cNvSpPr txBox="1"/>
          <p:nvPr/>
        </p:nvSpPr>
        <p:spPr>
          <a:xfrm>
            <a:off x="5889624" y="1226500"/>
            <a:ext cx="6096002" cy="53914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200"/>
              <a:t>        private void radioButton2_CheckedChanged(object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if (radioButton2.Checked)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 리스트 뷰의 항목을 작은 아이콘 형태로 보여준다.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listView1.View = View.SmallIcon;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radioButton3_CheckedChanged(object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if (radioButton3.Checked)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 리스트 뷰의 항목을 간단한 리스트 형태로 보여준다.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listView1.View = View.List;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radioButton4_CheckedChanged(object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if (radioButton4.Checked)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 리스트 뷰의 항목을 자세한 리스트 형태로 보여준다.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listView1.View = View.Details;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radioButton5_CheckedChanged(object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if (radioButton5.Checked)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 리스트 뷰의 항목을 타일 형태로 보여준다.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listView1.View = View.Tile;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}</a:t>
            </a:r>
            <a:endParaRPr lang="ko-KR" alt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7838" y="176918"/>
            <a:ext cx="1914911" cy="2099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058" y="387103"/>
            <a:ext cx="2943635" cy="354379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3979862" y="0"/>
            <a:ext cx="5153026" cy="70275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/>
              <a:t>using System;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using System.Windows.Forms;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namespace TreeViewApp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public partial class Form1 : Form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public Form1()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InitializeComponent();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Form1_Load(object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treeView1.ExpandAll(); // 트리 뷰의 모든 노드를 펼침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button1_Click(object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if (textBox1.Text != "" &amp;&amp; treeView1.SelectedNode != null)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// 선택된 노드가 있으면, 그 노드의 자식 노드로 추가한다.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treeView1.SelectedNode.Nodes.Add(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new TreeNode(textBox1.Text, 1, 1));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textBox1.Text = "";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textBox1.Focus();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button2_Click(object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treeView1.Nodes.Remove(treeView1.SelectedNode);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}</a:t>
            </a:r>
            <a:endParaRPr lang="en-US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803036" y="860322"/>
            <a:ext cx="3410426" cy="5137356"/>
            <a:chOff x="326787" y="384071"/>
            <a:chExt cx="3410426" cy="5137356"/>
          </a:xfrm>
        </p:grpSpPr>
        <p:pic>
          <p:nvPicPr>
            <p:cNvPr id="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6787" y="384071"/>
              <a:ext cx="3410426" cy="1486107"/>
            </a:xfrm>
            <a:prstGeom prst="rect">
              <a:avLst/>
            </a:prstGeom>
          </p:spPr>
        </p:pic>
        <p:pic>
          <p:nvPicPr>
            <p:cNvPr id="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6787" y="2177946"/>
              <a:ext cx="3410426" cy="1486107"/>
            </a:xfrm>
            <a:prstGeom prst="rect">
              <a:avLst/>
            </a:prstGeom>
          </p:spPr>
        </p:pic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6787" y="4035320"/>
              <a:ext cx="3410426" cy="1486107"/>
            </a:xfrm>
            <a:prstGeom prst="rect">
              <a:avLst/>
            </a:prstGeom>
          </p:spPr>
        </p:pic>
      </p:grpSp>
      <p:sp>
        <p:nvSpPr>
          <p:cNvPr id="5" name=""/>
          <p:cNvSpPr txBox="1"/>
          <p:nvPr/>
        </p:nvSpPr>
        <p:spPr>
          <a:xfrm>
            <a:off x="4725986" y="639127"/>
            <a:ext cx="6391276" cy="55797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using System;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System.Windows.Forms;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namespace DomainUpDownApp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MessageBox.Show(domainUpDown1.SelectedItem.ToString());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890</ep:Words>
  <ep:PresentationFormat>화면 슬라이드 쇼(4:3)</ep:PresentationFormat>
  <ep:Paragraphs>369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2021-05-24T10:59:21.037</dcterms:created>
  <dc:creator>User</dc:creator>
  <cp:lastModifiedBy>User</cp:lastModifiedBy>
  <dcterms:modified xsi:type="dcterms:W3CDTF">2021-05-24T13:44:17.438</dcterms:modified>
  <cp:revision>14</cp:revision>
  <cp:version>1000.0100.01</cp:version>
</cp:coreProperties>
</file>