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60" d="100"/>
          <a:sy n="6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885" y="415073"/>
            <a:ext cx="6017114" cy="360729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2743712" y="197604"/>
            <a:ext cx="4983240" cy="447726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CheckBoxSample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UpdateLabel(string s, bool b)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(b)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label1.Text += s; // label1의 Text 프로퍼티에 문자열 추가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else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string strTemp = label1.Text;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int i = strTemp.IndexOf(s);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label1.Text = strTemp.Remove(i, s.Length);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</p:txBody>
      </p:sp>
      <p:sp>
        <p:nvSpPr>
          <p:cNvPr id="4" name=""/>
          <p:cNvSpPr txBox="1"/>
          <p:nvPr/>
        </p:nvSpPr>
        <p:spPr>
          <a:xfrm>
            <a:off x="7199689" y="2436237"/>
            <a:ext cx="4752493" cy="393408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en-US" sz="1200"/>
              <a:t>        private void checkBox1_CheckedChanged(object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UpdateLabel(checkBox1.Text, checkBox1.Checked);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checkBox2_CheckedChanged(object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UpdateLabel(checkBox2.Text, checkBox2.Checked);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checkBox3_CheckedChanged(object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UpdateLabel(checkBox3.Text, checkBox3.Checked);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checkBox4_CheckedChanged(object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UpdateLabel(checkBox4.Text, checkBox4.Checked);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369" y="190742"/>
            <a:ext cx="4410690" cy="3029372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417261" y="3258215"/>
            <a:ext cx="10572750" cy="338411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MessageBoxButtonsApp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Form1_Click(object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MessageBox.Show("MessageBoxDefaultButton", "Title Bar", MessageBoxButtons.YesNoCancel, MessageBoxIcon.Question, MessageBoxDefaultButton.Button2);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2428" y="353707"/>
            <a:ext cx="5129054" cy="251520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490" y="2478734"/>
            <a:ext cx="2486465" cy="190053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401484" y="177641"/>
            <a:ext cx="6612716" cy="65027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500"/>
              <a:t>using System;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using System.Windows.Forms;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namespace OpenFileDialogApp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public partial class Form1 : Form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public Form1()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InitializeComponent();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        private void button1_Click(object sender, EventArgs e)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openFileDialog1.InitialDirectory = @"C:\";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openFileDialog1.Filter = "텍스트 파일(*.txt)|*.txt|모든 파일(*.*)|*.*";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openFileDialog1.FilterIndex = 1;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openFileDialog1.RestoreDirectory = true;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openFileDialog1.Multiselect = true;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openFileDialog1.ShowDialog();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foreach (string strTmp in openFileDialog1.FileNames)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    textBox1.Text += strTmp;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    textBox1.Text += "\r\n";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}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0798" y="240990"/>
            <a:ext cx="4239656" cy="254926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551487" y="365758"/>
            <a:ext cx="5438776" cy="61283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FontDialogApp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fontDialog1.ShowDialog();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textBox1.Font = fontDialog1.Font;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textBox1.ForeColor = fontDialog1.Color;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0635" y="242596"/>
            <a:ext cx="3464724" cy="286443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635" y="3107029"/>
            <a:ext cx="2421680" cy="215618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487986" y="403860"/>
            <a:ext cx="5438776" cy="605028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500"/>
              <a:t>using System;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using System.Windows.Forms;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namespace ColorDialogApp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public partial class Form1 : Form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public Form1()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InitializeComponent();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        private void button1_Click(object sender, EventArgs e)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colorDialog1.ShowDialog();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this.BackColor = colorDialog1.Color;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        private void button2_Click(object sender, EventArgs e)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colorDialog1.ShowDialog();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button1.BackColor = colorDialog1.Color;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button2.BackColor = colorDialog1.Color;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}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041" y="369516"/>
            <a:ext cx="4931126" cy="3690093"/>
          </a:xfrm>
          <a:prstGeom prst="rect">
            <a:avLst/>
          </a:prstGeom>
        </p:spPr>
      </p:pic>
      <p:sp>
        <p:nvSpPr>
          <p:cNvPr id="4" name=""/>
          <p:cNvSpPr txBox="1"/>
          <p:nvPr/>
        </p:nvSpPr>
        <p:spPr>
          <a:xfrm>
            <a:off x="5503863" y="145732"/>
            <a:ext cx="5438776" cy="668369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using System;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System.Drawing.Printing;</a:t>
            </a:r>
            <a:endParaRPr lang="en-US" altLang="en-US"/>
          </a:p>
          <a:p>
            <a:pPr>
              <a:defRPr/>
            </a:pPr>
            <a:r>
              <a:rPr lang="en-US" altLang="en-US"/>
              <a:t>using System.Windows.Forms;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namespace PrintDialogApp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    public partial class Form1 : Form</a:t>
            </a:r>
            <a:endParaRPr lang="en-US" altLang="en-US"/>
          </a:p>
          <a:p>
            <a:pPr>
              <a:defRPr/>
            </a:pPr>
            <a:r>
              <a:rPr lang="en-US" altLang="en-US"/>
              <a:t>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public Form1()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InitializeComponent();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        private void button1_Click(object sender, EventArgs e)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{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PrinterSettings printer = new PrinterSettings();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PrintDocument pd = new PrintDocument();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printDialog1.PrinterSettings = printer;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printDialog1.Document = pd;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    printDialog1.ShowDialog();</a:t>
            </a:r>
            <a:endParaRPr lang="en-US" altLang="en-US"/>
          </a:p>
          <a:p>
            <a:pPr>
              <a:defRPr/>
            </a:pPr>
            <a:r>
              <a:rPr lang="en-US" altLang="en-US"/>
              <a:t>        }</a:t>
            </a:r>
            <a:endParaRPr lang="en-US" altLang="en-US"/>
          </a:p>
          <a:p>
            <a:pPr>
              <a:defRPr/>
            </a:pPr>
            <a:r>
              <a:rPr lang="en-US" altLang="en-US"/>
              <a:t>    }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8781" y="405150"/>
            <a:ext cx="4115374" cy="3696215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725079" y="0"/>
            <a:ext cx="7096126" cy="6827520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RadioButtonSample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Form1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Form1()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radioButton1_CheckedChanged(object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label1.Text = radioButton1.Text;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radioButton2_CheckedChanged(object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label1.Text = radioButton2.Text;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radioButton3_CheckedChanged(object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label1.Text = radioButton3.Text;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radioButton4_CheckedChanged(object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label1.Text = radioButton4.Text;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666" y="231978"/>
            <a:ext cx="4296374" cy="35819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143041" y="468530"/>
            <a:ext cx="5911849" cy="557793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System.Diagnostics;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LabelApp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linkLabel1_LinkClicked(object sender, LinkLabelLinkClickedEventArgs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Process.Start("Notepad.exe", linkLabel3.Text);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linkLabel2_LinkClicked(object sender, LinkLabelLinkClickedEventArgs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Process.Start(linkLabel2.Text);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linkLabel3_LinkClicked(object sender, LinkLabelLinkClickedEventArgs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Process.Start(linkLabel3.Text);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116" y="372439"/>
            <a:ext cx="4334480" cy="4601217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4145035" y="1228770"/>
            <a:ext cx="7621208" cy="50103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700"/>
              <a:t>using System;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using System.Windows.Forms;</a:t>
            </a:r>
            <a:endParaRPr lang="en-US" altLang="en-US" sz="1700"/>
          </a:p>
          <a:p>
            <a:pPr>
              <a:defRPr/>
            </a:pPr>
            <a:endParaRPr lang="en-US" altLang="en-US" sz="1700"/>
          </a:p>
          <a:p>
            <a:pPr>
              <a:defRPr/>
            </a:pPr>
            <a:r>
              <a:rPr lang="en-US" altLang="en-US" sz="1700"/>
              <a:t>namespace TextBoxApp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public partial class Form1 : Form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public Form1()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InitializeComponent();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}</a:t>
            </a:r>
            <a:endParaRPr lang="en-US" altLang="en-US" sz="1700"/>
          </a:p>
          <a:p>
            <a:pPr>
              <a:defRPr/>
            </a:pPr>
            <a:endParaRPr lang="en-US" altLang="en-US" sz="1700"/>
          </a:p>
          <a:p>
            <a:pPr>
              <a:defRPr/>
            </a:pPr>
            <a:r>
              <a:rPr lang="en-US" altLang="en-US" sz="1700"/>
              <a:t>        private void button1_Click(object sender, EventArgs e)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{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    textBox3.Text = "Name : " + textBox1.Text + "\r\nPassword : " + textBox2.Text;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    }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    }</a:t>
            </a:r>
            <a:endParaRPr lang="en-US" altLang="en-US" sz="1700"/>
          </a:p>
          <a:p>
            <a:pPr>
              <a:defRPr/>
            </a:pPr>
            <a:r>
              <a:rPr lang="en-US" altLang="en-US" sz="1700"/>
              <a:t>}</a:t>
            </a:r>
            <a:endParaRPr lang="en-US" altLang="en-US" sz="1700"/>
          </a:p>
          <a:p>
            <a:pPr>
              <a:defRPr/>
            </a:pPr>
            <a:endParaRPr lang="en-US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428" y="179825"/>
            <a:ext cx="4458322" cy="456311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478160" y="508747"/>
            <a:ext cx="5438776" cy="584252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ListBoxApp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Form1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Form1()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button1_Click(object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if (textBox1.Text != "")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{ //리스트 상자 추가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listBox1.Items.Add(textBox1.Text);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textBox1.Text = "";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button2_Click(object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if (listBox1.SelectedIndex &gt; -1)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    listBox1.Items.RemoveAt(listBox1.SelectedIndex);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899" y="342387"/>
            <a:ext cx="4363058" cy="4086795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846108" y="88105"/>
            <a:ext cx="6324902" cy="668226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ComboBoxApp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button1_Click(object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(listBox1.SelectedItem != null)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//리스트 상자의 선택 항목을 콤보 상자에 추가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comboBox1.Items.Add(listBox1.SelectedItem);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//리스트 상자에서 선택 항목을 삭제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listBox1.Items.Remove(listBox1.SelectedItem);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button2_Click(object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if (comboBox1.SelectedItem != null)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//리스트 상자의 선택 항목을 콤보 상자에 추가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listBox1.Items.Add(comboBox1.SelectedItem);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//리스트 상자의 선택 항목을 삭제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    comboBox1.Items.Remove(comboBox1.SelectedItem);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7203" y="245893"/>
            <a:ext cx="5306165" cy="4582164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5569094" y="327660"/>
            <a:ext cx="6324600" cy="620267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/>
              <a:t>using System;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using System.Windows.Forms;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namespace CheckedListBoxApp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{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public partial class Form1 : Form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{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public Form1()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{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InitializeComponent();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}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  <a:p>
            <a:pPr>
              <a:defRPr/>
            </a:pPr>
            <a:r>
              <a:rPr lang="ko-KR" altLang="en-US" sz="1600"/>
              <a:t>        private void button1_Click(object sender, EventArgs e)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{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string strTemp = "";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foreach (object obj in checkedListBox1.CheckedItems)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{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    strTemp += obj.ToString();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    strTemp += " ";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}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    MessageBox.Show("당신의 취미는 " + strTemp + "입니다.");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    }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    }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}</a:t>
            </a:r>
            <a:endParaRPr lang="ko-KR" altLang="en-US" sz="1600"/>
          </a:p>
          <a:p>
            <a:pPr>
              <a:defRPr/>
            </a:pP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421" y="180225"/>
            <a:ext cx="4382111" cy="422969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537532" y="346535"/>
            <a:ext cx="5438776" cy="374731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ModalApp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Form1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Form1()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button2_Click(object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Form2 form2 = new Form2();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form2.ShowDialog();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</p:txBody>
      </p:sp>
      <p:sp>
        <p:nvSpPr>
          <p:cNvPr id="4" name=""/>
          <p:cNvSpPr txBox="1"/>
          <p:nvPr/>
        </p:nvSpPr>
        <p:spPr>
          <a:xfrm>
            <a:off x="7441595" y="3071116"/>
            <a:ext cx="4259492" cy="338629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200"/>
              <a:t>using System;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using System.Windows.Forms;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namespace ModalApp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public partial class Form2 : Form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public Form2()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InitializeComponent();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endParaRPr lang="en-US" altLang="en-US" sz="1200"/>
          </a:p>
          <a:p>
            <a:pPr>
              <a:defRPr/>
            </a:pPr>
            <a:r>
              <a:rPr lang="en-US" altLang="en-US" sz="1200"/>
              <a:t>        private void button1_Click(object sender, EventArgs e)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{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    Close();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    }</a:t>
            </a:r>
            <a:endParaRPr lang="en-US" altLang="en-US" sz="1200"/>
          </a:p>
          <a:p>
            <a:pPr>
              <a:defRPr/>
            </a:pPr>
            <a:r>
              <a:rPr lang="en-US" altLang="en-US" sz="1200"/>
              <a:t>}</a:t>
            </a:r>
            <a:endParaRPr lang="en-US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3097" y="301366"/>
            <a:ext cx="3943900" cy="3391373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4136997" y="120391"/>
            <a:ext cx="5438776" cy="46592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500"/>
              <a:t>using System;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using System.Windows.Forms;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namespace ModelessApp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public partial class Form1 : Form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public Form1()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InitializeComponent();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  <a:p>
            <a:pPr>
              <a:defRPr/>
            </a:pPr>
            <a:r>
              <a:rPr lang="en-US" altLang="en-US" sz="1500"/>
              <a:t>        private void button1_Click(object sender, EventArgs e)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{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Form2 form2 = new Form2();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    form2.Show();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    }</a:t>
            </a:r>
            <a:endParaRPr lang="en-US" altLang="en-US" sz="1500"/>
          </a:p>
          <a:p>
            <a:pPr>
              <a:defRPr/>
            </a:pPr>
            <a:r>
              <a:rPr lang="en-US" altLang="en-US" sz="1500"/>
              <a:t>}</a:t>
            </a:r>
            <a:endParaRPr lang="en-US" altLang="en-US" sz="1500"/>
          </a:p>
          <a:p>
            <a:pPr>
              <a:defRPr/>
            </a:pPr>
            <a:endParaRPr lang="en-US" altLang="en-US" sz="1500"/>
          </a:p>
        </p:txBody>
      </p:sp>
      <p:sp>
        <p:nvSpPr>
          <p:cNvPr id="4" name=""/>
          <p:cNvSpPr txBox="1"/>
          <p:nvPr/>
        </p:nvSpPr>
        <p:spPr>
          <a:xfrm>
            <a:off x="7714115" y="3203256"/>
            <a:ext cx="4199014" cy="366236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>
              <a:defRPr/>
            </a:pPr>
            <a:r>
              <a:rPr lang="en-US" altLang="en-US" sz="1300"/>
              <a:t>using System;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using System.Windows.Forms;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namespace ModelessApp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public partial class Form2 : Form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public Form2()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InitializeComponent();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endParaRPr lang="en-US" altLang="en-US" sz="1300"/>
          </a:p>
          <a:p>
            <a:pPr>
              <a:defRPr/>
            </a:pPr>
            <a:r>
              <a:rPr lang="en-US" altLang="en-US" sz="1300"/>
              <a:t>        private void button1_Click(object sender, EventArgs e)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{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    Close();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    }</a:t>
            </a:r>
            <a:endParaRPr lang="en-US" altLang="en-US" sz="1300"/>
          </a:p>
          <a:p>
            <a:pPr>
              <a:defRPr/>
            </a:pPr>
            <a:r>
              <a:rPr lang="en-US" altLang="en-US" sz="1300"/>
              <a:t>}</a:t>
            </a:r>
            <a:endParaRPr lang="en-US" altLang="en-US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732</ep:Words>
  <ep:PresentationFormat>화면 슬라이드 쇼(4:3)</ep:PresentationFormat>
  <ep:Paragraphs>359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2021-05-16T23:32:38.493</dcterms:created>
  <dc:creator>User</dc:creator>
  <cp:lastModifiedBy>User</cp:lastModifiedBy>
  <dcterms:modified xsi:type="dcterms:W3CDTF">2021-05-17T13:42:30.848</dcterms:modified>
  <cp:revision>17</cp:revision>
  <cp:version>1000.0100.01</cp:version>
</cp:coreProperties>
</file>