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4" r:id="rId2"/>
    <p:sldId id="318" r:id="rId3"/>
    <p:sldId id="335" r:id="rId4"/>
    <p:sldId id="336" r:id="rId5"/>
    <p:sldId id="326" r:id="rId6"/>
    <p:sldId id="338" r:id="rId7"/>
    <p:sldId id="342" r:id="rId8"/>
    <p:sldId id="345" r:id="rId9"/>
    <p:sldId id="346" r:id="rId10"/>
    <p:sldId id="347" r:id="rId11"/>
    <p:sldId id="348" r:id="rId12"/>
    <p:sldId id="34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1"/>
            <a:ext cx="12192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2699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504949" y="1504950"/>
            <a:ext cx="6858000" cy="3848100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93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551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46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12192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260" y="301871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3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97260" y="301871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3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2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danawa.com/virtualestimate/?controller=estimateMain&amp;methods=index&amp;marketPlaceSeq=16&amp;logger_kw=dnw_lw_esti" TargetMode="External"/><Relationship Id="rId2" Type="http://schemas.openxmlformats.org/officeDocument/2006/relationships/hyperlink" Target="https://namu.wiki/w/%EC%A1%B0%EB%A6%BD%20%EC%25B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naver.com/" TargetMode="External"/><Relationship Id="rId5" Type="http://schemas.openxmlformats.org/officeDocument/2006/relationships/hyperlink" Target="https://www.youtube.com/channel/UCsSg5DB8MHZCoK9KgF_R1Gw" TargetMode="External"/><Relationship Id="rId4" Type="http://schemas.openxmlformats.org/officeDocument/2006/relationships/hyperlink" Target="http://it.chosun.com/site/data/html_dir/2018/07/30/201807300026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3119358" y="1031846"/>
            <a:ext cx="5953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48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소프트웨어학과</a:t>
            </a:r>
            <a:endParaRPr kumimoji="0" lang="en-US" altLang="ko-KR" sz="4800" spc="-300" dirty="0">
              <a:solidFill>
                <a:prstClr val="black">
                  <a:lumMod val="75000"/>
                  <a:lumOff val="25000"/>
                </a:prstClr>
              </a:solidFill>
              <a:latin typeface="Tekton Pro" panose="020F06030202080209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AD9CBE-4F01-4D4D-AC9D-3C006611759E}"/>
              </a:ext>
            </a:extLst>
          </p:cNvPr>
          <p:cNvSpPr/>
          <p:nvPr/>
        </p:nvSpPr>
        <p:spPr>
          <a:xfrm>
            <a:off x="2239861" y="2390863"/>
            <a:ext cx="7625592" cy="1451296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가상 컴퓨터 제작하기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7552-A2C5-4F3E-B1D7-621F5E64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75" y="0"/>
            <a:ext cx="1288025" cy="14345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7B212B-CFB3-4606-A0FD-4244EB0F3ACB}"/>
              </a:ext>
            </a:extLst>
          </p:cNvPr>
          <p:cNvSpPr/>
          <p:nvPr/>
        </p:nvSpPr>
        <p:spPr>
          <a:xfrm>
            <a:off x="10345074" y="5257496"/>
            <a:ext cx="1846926" cy="262855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제출일자 </a:t>
            </a:r>
            <a:r>
              <a:rPr lang="en-US" altLang="ko-KR" sz="1200" dirty="0"/>
              <a:t>: 2019. 03. 26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725BA4-6E49-42D2-90B5-C63D1898495B}"/>
              </a:ext>
            </a:extLst>
          </p:cNvPr>
          <p:cNvSpPr/>
          <p:nvPr/>
        </p:nvSpPr>
        <p:spPr>
          <a:xfrm>
            <a:off x="10345076" y="5708272"/>
            <a:ext cx="1846924" cy="257962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담당 교수 </a:t>
            </a:r>
            <a:r>
              <a:rPr lang="en-US" altLang="ko-KR" sz="1200" dirty="0"/>
              <a:t>:  </a:t>
            </a:r>
            <a:r>
              <a:rPr lang="ko-KR" altLang="en-US" sz="1200" dirty="0"/>
              <a:t>김주현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2859F7-0277-450D-832F-CD40075BB1AF}"/>
              </a:ext>
            </a:extLst>
          </p:cNvPr>
          <p:cNvSpPr/>
          <p:nvPr/>
        </p:nvSpPr>
        <p:spPr>
          <a:xfrm>
            <a:off x="10345071" y="6154155"/>
            <a:ext cx="1846925" cy="257962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: 2019875008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15E316-28AF-44E4-B74F-2F2BB652DCE1}"/>
              </a:ext>
            </a:extLst>
          </p:cNvPr>
          <p:cNvSpPr/>
          <p:nvPr/>
        </p:nvSpPr>
        <p:spPr>
          <a:xfrm>
            <a:off x="10345074" y="6600038"/>
            <a:ext cx="1846926" cy="257962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김상우</a:t>
            </a:r>
            <a:endParaRPr lang="en-US" altLang="ko-KR" sz="1200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2A7DB-4927-4585-8637-E01E57DF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조립 후기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C38E-C577-4C0B-AAFA-B0E63C7281B7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컴퓨터가 비싸다는 걸 알게 되었고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그래픽카드가 엄청 싼 줄 알았는데 그렇게 비싸건 줄 처음 알게 되었다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부품만 그냥 비싼 걸로 사면 좋은 컴퓨터가 되는 줄 알았는데 부품들끼리 서로 잘 맞아야</a:t>
            </a:r>
            <a:endParaRPr lang="en-US" altLang="ko-KR" dirty="0"/>
          </a:p>
          <a:p>
            <a:pPr algn="ctr"/>
            <a:r>
              <a:rPr lang="ko-KR" altLang="en-US" dirty="0"/>
              <a:t>좋은 컴퓨터가 되는 것을 알게 되었다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그냥 컴퓨터 부품사서 넣으면 되는 줄 알고있었는데 부품들 간의 호환성도 체크해야 되는 것도 알게 되었다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183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68997-C6BC-482C-ABB6-B7DEA96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조립 추천 사이트와 이유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838E8-5F41-4EB5-A8B5-6BF9D071D162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다나와</a:t>
            </a:r>
            <a:r>
              <a:rPr lang="ko-KR" altLang="en-US" dirty="0"/>
              <a:t> 사이트를 추천합니다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저 같은 </a:t>
            </a:r>
            <a:r>
              <a:rPr lang="ko-KR" altLang="en-US" dirty="0" err="1"/>
              <a:t>컴알못</a:t>
            </a:r>
            <a:r>
              <a:rPr lang="ko-KR" altLang="en-US" dirty="0"/>
              <a:t> 친구들도 손쉽게 용도에 맞는 컴퓨터를 직접 견적 내볼 수 있는 점이 좋았습니다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자신이 원하는 성능의 부품을 자신이 찾는 가격대에서 찾을 수 있었고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제품의 상세 정도 또한 자세하게 나와 있어서 부품끼리 비교하기가 편합니다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호환성테스트와 부품조립까지 사이트에서 다 해줘서 컴퓨터를 잘 모르는 사람에게 편리합니다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그 부품의 후기들도 볼 수 있어서 이 부품이 왜 이렇게 싼 건지 무슨 결함이 있는 것은 아닌지</a:t>
            </a:r>
            <a:endParaRPr lang="en-US" altLang="ko-KR" dirty="0"/>
          </a:p>
          <a:p>
            <a:pPr algn="ctr"/>
            <a:r>
              <a:rPr lang="ko-KR" altLang="en-US" dirty="0"/>
              <a:t>확인 해볼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91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DF37-3C83-412D-9731-D4055E5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47C0B4-461B-46CD-A4A6-61B9BC41EE30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부품 기능</a:t>
            </a:r>
            <a:endParaRPr lang="en-US" altLang="ko-KR" dirty="0"/>
          </a:p>
          <a:p>
            <a:pPr algn="ctr"/>
            <a:r>
              <a:rPr lang="en-US" altLang="ko-KR" dirty="0">
                <a:hlinkClick r:id="rId2"/>
              </a:rPr>
              <a:t>https://namu.wiki/w/%EC%A1%B0%EB%A6%BD%20%EC%B</a:t>
            </a:r>
            <a:endParaRPr lang="en-US" altLang="ko-KR" dirty="0"/>
          </a:p>
          <a:p>
            <a:pPr algn="ctr"/>
            <a:r>
              <a:rPr lang="en-US" altLang="ko-KR" dirty="0"/>
              <a:t>B%B4%ED%93%A8%ED%84%B0/%EA%B2%AC%EC%A0%81</a:t>
            </a:r>
          </a:p>
          <a:p>
            <a:pPr algn="ctr"/>
            <a:r>
              <a:rPr lang="ko-KR" altLang="en-US" dirty="0"/>
              <a:t>부품 가격</a:t>
            </a:r>
            <a:r>
              <a:rPr lang="en-US" altLang="ko-KR" dirty="0"/>
              <a:t>,</a:t>
            </a:r>
            <a:r>
              <a:rPr lang="ko-KR" altLang="en-US" dirty="0"/>
              <a:t>사진 및 호환성 테스트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http://shop.danawa.com/virtualestimate/?controller=esti</a:t>
            </a:r>
          </a:p>
          <a:p>
            <a:pPr algn="ctr"/>
            <a:r>
              <a:rPr lang="en-US" altLang="ko-KR" dirty="0" err="1">
                <a:hlinkClick r:id="rId3"/>
              </a:rPr>
              <a:t>ateMain&amp;methods</a:t>
            </a:r>
            <a:r>
              <a:rPr lang="en-US" altLang="ko-KR" dirty="0">
                <a:hlinkClick r:id="rId3"/>
              </a:rPr>
              <a:t>=index&amp;marketPlaceSeq=16&amp;logger_kw=</a:t>
            </a:r>
            <a:r>
              <a:rPr lang="en-US" altLang="ko-KR" dirty="0" err="1">
                <a:hlinkClick r:id="rId3"/>
              </a:rPr>
              <a:t>dnw_lw_esti</a:t>
            </a:r>
            <a:endParaRPr lang="en-US" altLang="ko-KR" dirty="0"/>
          </a:p>
          <a:p>
            <a:pPr algn="ctr"/>
            <a:r>
              <a:rPr lang="ko-KR" altLang="en-US" dirty="0"/>
              <a:t>그 외 참고자료</a:t>
            </a:r>
            <a:endParaRPr lang="en-US" altLang="ko-KR" dirty="0"/>
          </a:p>
          <a:p>
            <a:pPr algn="ctr"/>
            <a:r>
              <a:rPr lang="en-US" altLang="ko-KR" dirty="0">
                <a:hlinkClick r:id="rId4"/>
              </a:rPr>
              <a:t>http://it.chosun.com/site/data/html_dir/2018/07/30/2018073000269.html</a:t>
            </a:r>
            <a:endParaRPr lang="en-US" altLang="ko-KR" dirty="0"/>
          </a:p>
          <a:p>
            <a:pPr algn="ctr"/>
            <a:r>
              <a:rPr lang="en-US" altLang="ko-KR" dirty="0">
                <a:hlinkClick r:id="rId5"/>
              </a:rPr>
              <a:t>https://www.youtube.com/channel/UCsSg5DB8MHZCoK9KgF_R1Gw</a:t>
            </a:r>
            <a:endParaRPr lang="en-US" altLang="ko-KR" dirty="0"/>
          </a:p>
          <a:p>
            <a:pPr algn="ctr"/>
            <a:r>
              <a:rPr lang="en-US" altLang="ko-KR" dirty="0">
                <a:hlinkClick r:id="rId6"/>
              </a:rPr>
              <a:t>www.naver.com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1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5121275" y="3128964"/>
            <a:ext cx="4830763" cy="2048558"/>
            <a:chOff x="4440238" y="3144838"/>
            <a:chExt cx="4830762" cy="2048558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254"/>
              <a:chOff x="5240111" y="2091647"/>
              <a:chExt cx="4294188" cy="400438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2000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컴퓨터 용도</a:t>
                </a:r>
                <a:endParaRPr kumimoji="0" lang="ko-KR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405"/>
              <a:ext cx="4291012" cy="401326"/>
              <a:chOff x="5243286" y="2568410"/>
              <a:chExt cx="4291013" cy="401510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2000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컴퓨터의 부품들</a:t>
                </a:r>
                <a:endParaRPr kumimoji="0" lang="ko-KR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9044"/>
              <a:ext cx="4294187" cy="400370"/>
              <a:chOff x="5240111" y="3045734"/>
              <a:chExt cx="4294188" cy="400554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2000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호환성테스트</a:t>
                </a:r>
                <a:endParaRPr kumimoji="0" lang="ko-KR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8" y="4381496"/>
              <a:ext cx="4830762" cy="400110"/>
              <a:chOff x="5241699" y="3523726"/>
              <a:chExt cx="4830763" cy="400294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2000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79862" y="3523726"/>
                <a:ext cx="4292600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컴퓨터 조립 추천 사이트와 이유</a:t>
                </a:r>
                <a:endParaRPr kumimoji="0" lang="ko-KR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4440238" y="4792911"/>
              <a:ext cx="4294186" cy="400485"/>
              <a:chOff x="5241699" y="3999823"/>
              <a:chExt cx="4294187" cy="400669"/>
            </a:xfrm>
          </p:grpSpPr>
          <p:sp>
            <p:nvSpPr>
              <p:cNvPr id="123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5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999575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출처</a:t>
                </a:r>
                <a:endParaRPr kumimoji="0" lang="ko-KR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4945108" y="1231107"/>
            <a:ext cx="3878218" cy="862012"/>
            <a:chOff x="4345840" y="1447103"/>
            <a:chExt cx="3877882" cy="861821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345840" y="1447103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5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목차</a:t>
              </a:r>
              <a:endParaRPr kumimoji="0" lang="en-US" altLang="ko-KR" sz="5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4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1282468" y="2836862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ED3CA-D4FF-4A1F-BB19-6ECAFB70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컴퓨터 용도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348BCF-6C20-4C9F-9182-4D93FA295D31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배틀그라운드</a:t>
            </a:r>
            <a:r>
              <a:rPr lang="en-US" altLang="ko-KR" dirty="0"/>
              <a:t>,</a:t>
            </a:r>
            <a:r>
              <a:rPr lang="ko-KR" altLang="en-US" dirty="0" err="1"/>
              <a:t>오버워치</a:t>
            </a:r>
            <a:r>
              <a:rPr lang="ko-KR" altLang="en-US" dirty="0"/>
              <a:t> 등 </a:t>
            </a:r>
            <a:r>
              <a:rPr lang="ko-KR" altLang="en-US" dirty="0" err="1"/>
              <a:t>고사양</a:t>
            </a:r>
            <a:r>
              <a:rPr lang="ko-KR" altLang="en-US" dirty="0"/>
              <a:t> 게임도 어느정도 돌아가는 </a:t>
            </a:r>
            <a:r>
              <a:rPr lang="ko-KR" altLang="en-US" dirty="0" err="1"/>
              <a:t>게이밍용</a:t>
            </a:r>
            <a:r>
              <a:rPr lang="ko-KR" altLang="en-US" dirty="0"/>
              <a:t> 컴퓨터</a:t>
            </a:r>
          </a:p>
        </p:txBody>
      </p:sp>
    </p:spTree>
    <p:extLst>
      <p:ext uri="{BB962C8B-B14F-4D97-AF65-F5344CB8AC3E}">
        <p14:creationId xmlns:p14="http://schemas.microsoft.com/office/powerpoint/2010/main" val="37476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B6856-1A32-48B5-AA05-48DCD65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: AMD </a:t>
            </a:r>
            <a:r>
              <a:rPr lang="ko-KR" altLang="en-US" dirty="0" err="1"/>
              <a:t>라이젠</a:t>
            </a:r>
            <a:r>
              <a:rPr lang="ko-KR" altLang="en-US" dirty="0"/>
              <a:t> </a:t>
            </a:r>
            <a:r>
              <a:rPr lang="en-US" altLang="ko-KR" dirty="0"/>
              <a:t>5 2600 (</a:t>
            </a:r>
            <a:r>
              <a:rPr lang="ko-KR" altLang="en-US" dirty="0" err="1"/>
              <a:t>피나클</a:t>
            </a:r>
            <a:r>
              <a:rPr lang="ko-KR" altLang="en-US" dirty="0"/>
              <a:t> </a:t>
            </a:r>
            <a:r>
              <a:rPr lang="ko-KR" altLang="en-US" dirty="0" err="1"/>
              <a:t>릿지</a:t>
            </a:r>
            <a:r>
              <a:rPr lang="en-US" altLang="ko-KR" dirty="0"/>
              <a:t>) (</a:t>
            </a:r>
            <a:r>
              <a:rPr lang="ko-KR" altLang="en-US" dirty="0"/>
              <a:t>정품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50389-7E87-464A-A484-F82400840822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CPU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프로그램의 명령어를 해석하여 데이터를 연산</a:t>
            </a:r>
            <a:r>
              <a:rPr lang="en-US" altLang="ko-KR" dirty="0"/>
              <a:t>/</a:t>
            </a:r>
            <a:r>
              <a:rPr lang="ko-KR" altLang="en-US" dirty="0"/>
              <a:t>처리를 하는 부분</a:t>
            </a:r>
            <a:r>
              <a:rPr lang="en-US" altLang="ko-KR" dirty="0"/>
              <a:t>, </a:t>
            </a:r>
            <a:r>
              <a:rPr lang="ko-KR" altLang="en-US" dirty="0"/>
              <a:t>혹은 그 기능을 내장한 칩을 의미한   다</a:t>
            </a:r>
            <a:r>
              <a:rPr lang="en-US" altLang="ko-KR" dirty="0"/>
              <a:t>. </a:t>
            </a:r>
            <a:r>
              <a:rPr lang="ko-KR" altLang="en-US" dirty="0"/>
              <a:t>컴퓨터가 동작하는 데 필요한 모든 계산을 처리함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AMD </a:t>
            </a:r>
            <a:r>
              <a:rPr lang="ko-KR" altLang="en-US" dirty="0" err="1"/>
              <a:t>라이젠</a:t>
            </a:r>
            <a:r>
              <a:rPr lang="ko-KR" altLang="en-US" dirty="0"/>
              <a:t> </a:t>
            </a:r>
            <a:r>
              <a:rPr lang="en-US" altLang="ko-KR" dirty="0"/>
              <a:t>5 2600 </a:t>
            </a:r>
            <a:r>
              <a:rPr lang="ko-KR" altLang="en-US" dirty="0"/>
              <a:t>정보 </a:t>
            </a:r>
            <a:r>
              <a:rPr lang="en-US" altLang="ko-KR" dirty="0"/>
              <a:t>: AMD(</a:t>
            </a:r>
            <a:r>
              <a:rPr lang="ko-KR" altLang="en-US" dirty="0"/>
              <a:t>소켓</a:t>
            </a:r>
            <a:r>
              <a:rPr lang="en-US" altLang="ko-KR" dirty="0"/>
              <a:t>AM4)/12nm/</a:t>
            </a:r>
            <a:r>
              <a:rPr lang="ko-KR" altLang="en-US" dirty="0" err="1"/>
              <a:t>헥사</a:t>
            </a:r>
            <a:r>
              <a:rPr lang="en-US" altLang="ko-KR" dirty="0"/>
              <a:t>(6) </a:t>
            </a:r>
            <a:r>
              <a:rPr lang="ko-KR" altLang="en-US" dirty="0"/>
              <a:t>코어</a:t>
            </a:r>
            <a:r>
              <a:rPr lang="en-US" altLang="ko-KR" dirty="0"/>
              <a:t>/</a:t>
            </a:r>
            <a:r>
              <a:rPr lang="ko-KR" altLang="en-US" dirty="0"/>
              <a:t>쓰레드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/3.4GHz/3MB/16MB/64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가격</a:t>
            </a:r>
            <a:r>
              <a:rPr lang="en-US" altLang="ko-KR" dirty="0"/>
              <a:t>:193,320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선정이유 </a:t>
            </a:r>
            <a:r>
              <a:rPr lang="en-US" altLang="ko-KR" dirty="0"/>
              <a:t>: 1. </a:t>
            </a:r>
            <a:r>
              <a:rPr lang="ko-KR" altLang="en-US" dirty="0"/>
              <a:t>다수의 </a:t>
            </a:r>
            <a:r>
              <a:rPr lang="en-US" altLang="ko-KR" dirty="0"/>
              <a:t>CPU</a:t>
            </a:r>
            <a:r>
              <a:rPr lang="ko-KR" altLang="en-US" dirty="0"/>
              <a:t>코어 보유</a:t>
            </a:r>
            <a:r>
              <a:rPr lang="en-US" altLang="ko-KR" dirty="0"/>
              <a:t>, </a:t>
            </a:r>
            <a:r>
              <a:rPr lang="ko-KR" altLang="en-US" dirty="0"/>
              <a:t>최신게임이나 어플일수록 </a:t>
            </a:r>
            <a:r>
              <a:rPr lang="en-US" altLang="ko-KR" dirty="0"/>
              <a:t>CPU</a:t>
            </a:r>
            <a:r>
              <a:rPr lang="ko-KR" altLang="en-US" dirty="0"/>
              <a:t>코어를 사용하는 경우가 늘고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2. </a:t>
            </a:r>
            <a:r>
              <a:rPr lang="ko-KR" altLang="en-US" dirty="0"/>
              <a:t>인텔사에 비해 저렴함</a:t>
            </a:r>
            <a:r>
              <a:rPr lang="en-US" altLang="ko-KR" dirty="0"/>
              <a:t>. </a:t>
            </a:r>
            <a:r>
              <a:rPr lang="ko-KR" altLang="en-US" dirty="0"/>
              <a:t>가성비가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3. 1</a:t>
            </a:r>
            <a:r>
              <a:rPr lang="ko-KR" altLang="en-US" dirty="0"/>
              <a:t>세대에서 </a:t>
            </a:r>
            <a:r>
              <a:rPr lang="en-US" altLang="ko-KR" dirty="0"/>
              <a:t>2</a:t>
            </a:r>
            <a:r>
              <a:rPr lang="ko-KR" altLang="en-US" dirty="0"/>
              <a:t>세대로 넘어오면서 병목현상 개선</a:t>
            </a:r>
            <a:r>
              <a:rPr lang="en-US" altLang="ko-KR" dirty="0"/>
              <a:t>, 2666MHz </a:t>
            </a:r>
            <a:r>
              <a:rPr lang="ko-KR" altLang="en-US" dirty="0"/>
              <a:t>클럭 제품 가격하락으로 인해</a:t>
            </a:r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ko-KR" altLang="en-US" dirty="0"/>
              <a:t>오버클럭이 필수가 아니게 되면서 결함이 최소화됨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 4.</a:t>
            </a:r>
            <a:r>
              <a:rPr lang="ko-KR" altLang="en-US" dirty="0"/>
              <a:t>인텔사 </a:t>
            </a:r>
            <a:r>
              <a:rPr lang="en-US" altLang="ko-KR" dirty="0"/>
              <a:t>CPU</a:t>
            </a:r>
            <a:r>
              <a:rPr lang="ko-KR" altLang="en-US" dirty="0"/>
              <a:t>성능저하</a:t>
            </a:r>
            <a:r>
              <a:rPr lang="en-US" altLang="ko-KR" dirty="0"/>
              <a:t>,</a:t>
            </a:r>
            <a:r>
              <a:rPr lang="ko-KR" altLang="en-US" dirty="0"/>
              <a:t>보안결함 문제</a:t>
            </a:r>
            <a:endParaRPr lang="en-US" altLang="ko-KR" dirty="0"/>
          </a:p>
          <a:p>
            <a:r>
              <a:rPr lang="en-US" altLang="ko-KR" dirty="0"/>
              <a:t>              5.2020</a:t>
            </a:r>
            <a:r>
              <a:rPr lang="ko-KR" altLang="en-US" dirty="0"/>
              <a:t>년까지는 세대가 바뀌어도 메인보드 교체 </a:t>
            </a:r>
            <a:r>
              <a:rPr lang="ko-KR" altLang="en-US" dirty="0" err="1"/>
              <a:t>안해도됨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B069F-139D-4804-ABF6-869D73FB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" y="1149204"/>
            <a:ext cx="1773984" cy="15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3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dirty="0"/>
              <a:t>메인보드</a:t>
            </a:r>
            <a:r>
              <a:rPr lang="en-US" altLang="ko-KR" dirty="0"/>
              <a:t>,</a:t>
            </a:r>
            <a:r>
              <a:rPr lang="ko-KR" altLang="en-US" dirty="0"/>
              <a:t>메모리</a:t>
            </a:r>
            <a:r>
              <a:rPr lang="en-US" altLang="ko-KR" dirty="0"/>
              <a:t>(RAM)</a:t>
            </a:r>
            <a:endParaRPr lang="ko-KR" altLang="ko-KR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5BA58B66-A379-4A43-85FD-7718483EE1AA}"/>
              </a:ext>
            </a:extLst>
          </p:cNvPr>
          <p:cNvSpPr txBox="1">
            <a:spLocks/>
          </p:cNvSpPr>
          <p:nvPr/>
        </p:nvSpPr>
        <p:spPr bwMode="auto">
          <a:xfrm>
            <a:off x="93664" y="3105834"/>
            <a:ext cx="5325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메인보드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ASUS PRIME B450M-A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아이보라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DB49996C-47CD-4A93-A6D0-CF517CE01AD0}"/>
              </a:ext>
            </a:extLst>
          </p:cNvPr>
          <p:cNvSpPr txBox="1">
            <a:spLocks/>
          </p:cNvSpPr>
          <p:nvPr/>
        </p:nvSpPr>
        <p:spPr bwMode="auto">
          <a:xfrm>
            <a:off x="5651500" y="3105834"/>
            <a:ext cx="632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메모리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(RAM) :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삼성전자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DDR4 8G PC4-21300 (2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FE09F-526C-420E-A75F-1B9B3E6D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66" y="1542973"/>
            <a:ext cx="3715268" cy="1105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B5773-F29E-41E0-971E-F4B3F425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106437"/>
            <a:ext cx="1520566" cy="1744300"/>
          </a:xfrm>
          <a:prstGeom prst="rect">
            <a:avLst/>
          </a:prstGeom>
        </p:spPr>
      </p:pic>
      <p:sp>
        <p:nvSpPr>
          <p:cNvPr id="24" name="제목 2">
            <a:extLst>
              <a:ext uri="{FF2B5EF4-FFF2-40B4-BE49-F238E27FC236}">
                <a16:creationId xmlns:a16="http://schemas.microsoft.com/office/drawing/2014/main" id="{DCD2BF42-E820-4C48-A626-F7126E2D3F6F}"/>
              </a:ext>
            </a:extLst>
          </p:cNvPr>
          <p:cNvSpPr txBox="1">
            <a:spLocks/>
          </p:cNvSpPr>
          <p:nvPr/>
        </p:nvSpPr>
        <p:spPr bwMode="auto">
          <a:xfrm>
            <a:off x="356265" y="3916633"/>
            <a:ext cx="50244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메인보드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각 부품들을 하나로 연결해주고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밖으로 신호를 보냄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제목 2">
            <a:extLst>
              <a:ext uri="{FF2B5EF4-FFF2-40B4-BE49-F238E27FC236}">
                <a16:creationId xmlns:a16="http://schemas.microsoft.com/office/drawing/2014/main" id="{0685F88D-2DFB-4AF8-A0CB-0528F1D668A5}"/>
              </a:ext>
            </a:extLst>
          </p:cNvPr>
          <p:cNvSpPr txBox="1">
            <a:spLocks/>
          </p:cNvSpPr>
          <p:nvPr/>
        </p:nvSpPr>
        <p:spPr bwMode="auto">
          <a:xfrm>
            <a:off x="6301582" y="3932973"/>
            <a:ext cx="50244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메모리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(RAM)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+mn-ea"/>
                <a:ea typeface="+mn-ea"/>
              </a:rPr>
              <a:t>CPU</a:t>
            </a:r>
            <a:r>
              <a:rPr lang="ko-KR" altLang="en-US" dirty="0">
                <a:latin typeface="+mn-ea"/>
                <a:ea typeface="+mn-ea"/>
              </a:rPr>
              <a:t>에서 이뤄진 연산을 메모리에 기록하며 또 읽어온다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2F624A68-799B-4D80-9E0A-875282072862}"/>
              </a:ext>
            </a:extLst>
          </p:cNvPr>
          <p:cNvSpPr txBox="1">
            <a:spLocks/>
          </p:cNvSpPr>
          <p:nvPr/>
        </p:nvSpPr>
        <p:spPr bwMode="auto">
          <a:xfrm>
            <a:off x="1550064" y="4865931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98,450</a:t>
            </a:r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B826D482-3838-4759-9877-D57F449817DA}"/>
              </a:ext>
            </a:extLst>
          </p:cNvPr>
          <p:cNvSpPr txBox="1">
            <a:spLocks/>
          </p:cNvSpPr>
          <p:nvPr/>
        </p:nvSpPr>
        <p:spPr bwMode="auto">
          <a:xfrm>
            <a:off x="7254080" y="4773514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100,240</a:t>
            </a:r>
          </a:p>
        </p:txBody>
      </p:sp>
      <p:sp>
        <p:nvSpPr>
          <p:cNvPr id="28" name="제목 2">
            <a:extLst>
              <a:ext uri="{FF2B5EF4-FFF2-40B4-BE49-F238E27FC236}">
                <a16:creationId xmlns:a16="http://schemas.microsoft.com/office/drawing/2014/main" id="{09BE6097-25E4-4849-BAE6-272A277DA7CF}"/>
              </a:ext>
            </a:extLst>
          </p:cNvPr>
          <p:cNvSpPr txBox="1">
            <a:spLocks/>
          </p:cNvSpPr>
          <p:nvPr/>
        </p:nvSpPr>
        <p:spPr bwMode="auto">
          <a:xfrm>
            <a:off x="1091909" y="5646538"/>
            <a:ext cx="3740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다른 메인보드보다 가성비가 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0" name="제목 2">
            <a:extLst>
              <a:ext uri="{FF2B5EF4-FFF2-40B4-BE49-F238E27FC236}">
                <a16:creationId xmlns:a16="http://schemas.microsoft.com/office/drawing/2014/main" id="{7B2B09BB-0F0B-42A9-A33F-73F2299A6F93}"/>
              </a:ext>
            </a:extLst>
          </p:cNvPr>
          <p:cNvSpPr txBox="1">
            <a:spLocks/>
          </p:cNvSpPr>
          <p:nvPr/>
        </p:nvSpPr>
        <p:spPr bwMode="auto">
          <a:xfrm>
            <a:off x="6702425" y="5508038"/>
            <a:ext cx="37401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다른 메모리보단 조금 비싸지만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비싼 값을 하는 성능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ABFE-9874-494E-A440-1EC3852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그래픽카드</a:t>
            </a:r>
            <a:r>
              <a:rPr lang="en-US" altLang="ko-KR" dirty="0"/>
              <a:t>,SSD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9D207D-77EC-4455-9660-6EB5ED115BD0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14699-339F-4132-B606-AFF3E7EC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55" y="1299950"/>
            <a:ext cx="2565746" cy="1573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8AA18C-6B7A-4819-B99D-3212E4C3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3" y="1283221"/>
            <a:ext cx="2160116" cy="1573987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8680E04F-57A1-40C2-97C1-6ECC68F9E294}"/>
              </a:ext>
            </a:extLst>
          </p:cNvPr>
          <p:cNvSpPr txBox="1">
            <a:spLocks/>
          </p:cNvSpPr>
          <p:nvPr/>
        </p:nvSpPr>
        <p:spPr bwMode="auto">
          <a:xfrm>
            <a:off x="274740" y="3290934"/>
            <a:ext cx="59943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그래픽카드 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ZOTAC AMP </a:t>
            </a:r>
            <a:r>
              <a:rPr lang="ko-KR" altLang="en-US" sz="16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지포스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GTX1060 D5 3GB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8ADA2DF6-1BF9-49BD-BE17-F0546DFEF7C3}"/>
              </a:ext>
            </a:extLst>
          </p:cNvPr>
          <p:cNvSpPr txBox="1">
            <a:spLocks/>
          </p:cNvSpPr>
          <p:nvPr/>
        </p:nvSpPr>
        <p:spPr bwMode="auto">
          <a:xfrm>
            <a:off x="6882081" y="3244334"/>
            <a:ext cx="5325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SSD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r>
              <a:rPr lang="ko-KR" altLang="en-US" b="1" dirty="0"/>
              <a:t> </a:t>
            </a:r>
            <a:r>
              <a:rPr lang="ko-KR" altLang="en-US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삼성전자 </a:t>
            </a:r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860 EVO (250GB)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298000DF-78B0-4620-93FC-08AD587824B8}"/>
              </a:ext>
            </a:extLst>
          </p:cNvPr>
          <p:cNvSpPr txBox="1">
            <a:spLocks/>
          </p:cNvSpPr>
          <p:nvPr/>
        </p:nvSpPr>
        <p:spPr bwMode="auto">
          <a:xfrm>
            <a:off x="546765" y="3915361"/>
            <a:ext cx="50244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그래픽카드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명령하에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이루어지는 그래픽 작업을 전문적으로 빠르게 처리하고 디지털 신호를 영상 신호로 바꿔 모니터로 전송함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4BCAF0AC-5DF8-4084-962B-DC3F9C43A6D0}"/>
              </a:ext>
            </a:extLst>
          </p:cNvPr>
          <p:cNvSpPr txBox="1">
            <a:spLocks/>
          </p:cNvSpPr>
          <p:nvPr/>
        </p:nvSpPr>
        <p:spPr bwMode="auto">
          <a:xfrm>
            <a:off x="6381653" y="4044010"/>
            <a:ext cx="50244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SSD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dirty="0"/>
              <a:t> </a:t>
            </a:r>
            <a:r>
              <a:rPr lang="ko-KR" altLang="en-US" dirty="0">
                <a:latin typeface="+mn-ea"/>
                <a:ea typeface="+mn-ea"/>
              </a:rPr>
              <a:t>파일 전송 속도가 </a:t>
            </a:r>
            <a:r>
              <a:rPr lang="en-US" altLang="ko-KR" dirty="0">
                <a:latin typeface="+mn-ea"/>
                <a:ea typeface="+mn-ea"/>
              </a:rPr>
              <a:t>HDD</a:t>
            </a:r>
            <a:r>
              <a:rPr lang="ko-KR" altLang="en-US" dirty="0">
                <a:latin typeface="+mn-ea"/>
                <a:ea typeface="+mn-ea"/>
              </a:rPr>
              <a:t>에 비해 매우 빠름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신속한 입출력 속도를 가짐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E9C5E38-DD9F-4F22-9A99-35E3E64316A3}"/>
              </a:ext>
            </a:extLst>
          </p:cNvPr>
          <p:cNvSpPr txBox="1">
            <a:spLocks/>
          </p:cNvSpPr>
          <p:nvPr/>
        </p:nvSpPr>
        <p:spPr bwMode="auto">
          <a:xfrm>
            <a:off x="875955" y="5324618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 229,000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29D9DE0A-1A00-4A45-9863-7E7E8353E714}"/>
              </a:ext>
            </a:extLst>
          </p:cNvPr>
          <p:cNvSpPr txBox="1">
            <a:spLocks/>
          </p:cNvSpPr>
          <p:nvPr/>
        </p:nvSpPr>
        <p:spPr bwMode="auto">
          <a:xfrm>
            <a:off x="7813813" y="5323060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 55,540</a:t>
            </a: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C656F391-C310-49F6-BAA5-B8CE8C4FE670}"/>
              </a:ext>
            </a:extLst>
          </p:cNvPr>
          <p:cNvSpPr txBox="1">
            <a:spLocks/>
          </p:cNvSpPr>
          <p:nvPr/>
        </p:nvSpPr>
        <p:spPr bwMode="auto">
          <a:xfrm>
            <a:off x="1100298" y="5880268"/>
            <a:ext cx="37401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다른 그래픽카드보다 저렴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ZOTAC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브랜드가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A/S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하기 편리함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ABCCDA7A-2654-427A-A9D8-5A52F33FF2A5}"/>
              </a:ext>
            </a:extLst>
          </p:cNvPr>
          <p:cNvSpPr txBox="1">
            <a:spLocks/>
          </p:cNvSpPr>
          <p:nvPr/>
        </p:nvSpPr>
        <p:spPr bwMode="auto">
          <a:xfrm>
            <a:off x="7023796" y="6018767"/>
            <a:ext cx="3740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RAM,SSD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성능은 삼성이 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6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2E56-8E01-4324-8B27-7E2CFF27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60" y="267649"/>
            <a:ext cx="9793088" cy="369332"/>
          </a:xfrm>
        </p:spPr>
        <p:txBody>
          <a:bodyPr/>
          <a:lstStyle/>
          <a:p>
            <a:r>
              <a:rPr lang="ko-KR" altLang="en-US" dirty="0"/>
              <a:t>케이스</a:t>
            </a:r>
            <a:r>
              <a:rPr lang="en-US" altLang="ko-KR" dirty="0"/>
              <a:t>,</a:t>
            </a:r>
            <a:r>
              <a:rPr lang="ko-KR" altLang="en-US" dirty="0"/>
              <a:t>파워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C1D734-B557-4626-86EB-632A05245A45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F022F-8777-4007-9B8E-AE679164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19" y="1455488"/>
            <a:ext cx="1449705" cy="1724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B20E2A-B9D6-48E9-8433-3A6F969E7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83" y="1455488"/>
            <a:ext cx="2126434" cy="1724271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F003BEDB-CDE9-4E51-AA6C-5E9150D90607}"/>
              </a:ext>
            </a:extLst>
          </p:cNvPr>
          <p:cNvSpPr txBox="1">
            <a:spLocks/>
          </p:cNvSpPr>
          <p:nvPr/>
        </p:nvSpPr>
        <p:spPr bwMode="auto">
          <a:xfrm>
            <a:off x="643039" y="3478186"/>
            <a:ext cx="5994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케이스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3RSYS J210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ED00D323-B5CC-4C71-9697-7D38F1455495}"/>
              </a:ext>
            </a:extLst>
          </p:cNvPr>
          <p:cNvSpPr txBox="1">
            <a:spLocks/>
          </p:cNvSpPr>
          <p:nvPr/>
        </p:nvSpPr>
        <p:spPr bwMode="auto">
          <a:xfrm>
            <a:off x="5307276" y="3508965"/>
            <a:ext cx="69293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파워 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en-US" altLang="ko-KR" sz="16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FSP HYPER K 600W 80PLUS Standard 230V EU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5244ACBC-814E-45EC-90A5-12C0404ED11B}"/>
              </a:ext>
            </a:extLst>
          </p:cNvPr>
          <p:cNvSpPr txBox="1">
            <a:spLocks/>
          </p:cNvSpPr>
          <p:nvPr/>
        </p:nvSpPr>
        <p:spPr bwMode="auto">
          <a:xfrm>
            <a:off x="169368" y="4284444"/>
            <a:ext cx="50244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케이스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 부품들을 고정하고 보호함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CA1B2E85-C6B7-46E0-B68D-643DEB17DE3F}"/>
              </a:ext>
            </a:extLst>
          </p:cNvPr>
          <p:cNvSpPr txBox="1">
            <a:spLocks/>
          </p:cNvSpPr>
          <p:nvPr/>
        </p:nvSpPr>
        <p:spPr bwMode="auto">
          <a:xfrm>
            <a:off x="6192887" y="4145945"/>
            <a:ext cx="50244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파워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전원 공급 장치는 외부에서 들어오는 교류 전류를 직류로 변환해서 전자제품에 전원을 공급함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7954AEAA-0FCD-4170-965A-8E55A33C04E6}"/>
              </a:ext>
            </a:extLst>
          </p:cNvPr>
          <p:cNvSpPr txBox="1">
            <a:spLocks/>
          </p:cNvSpPr>
          <p:nvPr/>
        </p:nvSpPr>
        <p:spPr bwMode="auto">
          <a:xfrm>
            <a:off x="1363167" y="5291713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28,360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B0DBF10E-E62D-4398-A8B2-5F73BE79DDE3}"/>
              </a:ext>
            </a:extLst>
          </p:cNvPr>
          <p:cNvSpPr txBox="1">
            <a:spLocks/>
          </p:cNvSpPr>
          <p:nvPr/>
        </p:nvSpPr>
        <p:spPr bwMode="auto">
          <a:xfrm>
            <a:off x="7453510" y="5227202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52,5000</a:t>
            </a: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2775645E-A23F-47C9-8707-191F62E72CF9}"/>
              </a:ext>
            </a:extLst>
          </p:cNvPr>
          <p:cNvSpPr txBox="1">
            <a:spLocks/>
          </p:cNvSpPr>
          <p:nvPr/>
        </p:nvSpPr>
        <p:spPr bwMode="auto">
          <a:xfrm>
            <a:off x="811511" y="5896253"/>
            <a:ext cx="3740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가성비가 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BFCDEE80-2202-4846-8811-7277460E3D84}"/>
              </a:ext>
            </a:extLst>
          </p:cNvPr>
          <p:cNvSpPr txBox="1">
            <a:spLocks/>
          </p:cNvSpPr>
          <p:nvPr/>
        </p:nvSpPr>
        <p:spPr bwMode="auto">
          <a:xfrm>
            <a:off x="6835030" y="5799490"/>
            <a:ext cx="3740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가격 대비 성능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효율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26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6EF8-D353-466B-965C-40CA24F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쿨러</a:t>
            </a:r>
            <a:r>
              <a:rPr lang="en-US" altLang="ko-KR" dirty="0"/>
              <a:t>,</a:t>
            </a:r>
            <a:r>
              <a:rPr lang="ko-KR" altLang="en-US" dirty="0"/>
              <a:t>하드디스크</a:t>
            </a:r>
            <a:r>
              <a:rPr lang="en-US" altLang="ko-KR" dirty="0"/>
              <a:t>,ODD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99953-0815-4C9F-AED9-FA40611B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" y="1287972"/>
            <a:ext cx="2623133" cy="2141028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D0EA51FA-7AA2-4E78-9EC4-CDCB8AF3F723}"/>
              </a:ext>
            </a:extLst>
          </p:cNvPr>
          <p:cNvSpPr txBox="1">
            <a:spLocks/>
          </p:cNvSpPr>
          <p:nvPr/>
        </p:nvSpPr>
        <p:spPr bwMode="auto">
          <a:xfrm>
            <a:off x="3635229" y="1287972"/>
            <a:ext cx="5994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쿨러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쿨러마스터 </a:t>
            </a:r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HYPER 212 LED Turbo RED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B990E193-F8A3-41DA-B158-252EF1D634A6}"/>
              </a:ext>
            </a:extLst>
          </p:cNvPr>
          <p:cNvSpPr txBox="1">
            <a:spLocks/>
          </p:cNvSpPr>
          <p:nvPr/>
        </p:nvSpPr>
        <p:spPr bwMode="auto">
          <a:xfrm>
            <a:off x="3583782" y="2074018"/>
            <a:ext cx="50244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쿨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러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dirty="0">
                <a:latin typeface="+mn-ea"/>
                <a:ea typeface="+mn-ea"/>
              </a:rPr>
              <a:t>각 부품들을 하나로 연결해주고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밖으로 신호를 보냄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BAEE2B97-4275-4A5A-888C-32A05EF4058F}"/>
              </a:ext>
            </a:extLst>
          </p:cNvPr>
          <p:cNvSpPr txBox="1">
            <a:spLocks/>
          </p:cNvSpPr>
          <p:nvPr/>
        </p:nvSpPr>
        <p:spPr bwMode="auto">
          <a:xfrm>
            <a:off x="3583782" y="3028890"/>
            <a:ext cx="263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가격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: 37,800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D7F1AF6E-1FAD-4E84-8532-CAF9E186529A}"/>
              </a:ext>
            </a:extLst>
          </p:cNvPr>
          <p:cNvSpPr txBox="1">
            <a:spLocks/>
          </p:cNvSpPr>
          <p:nvPr/>
        </p:nvSpPr>
        <p:spPr bwMode="auto">
          <a:xfrm>
            <a:off x="1094116" y="4023495"/>
            <a:ext cx="2779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하드디스크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기본 미포함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7ECED074-61FD-4207-96B6-B6818794777B}"/>
              </a:ext>
            </a:extLst>
          </p:cNvPr>
          <p:cNvSpPr txBox="1">
            <a:spLocks/>
          </p:cNvSpPr>
          <p:nvPr/>
        </p:nvSpPr>
        <p:spPr bwMode="auto">
          <a:xfrm>
            <a:off x="226272" y="4799581"/>
            <a:ext cx="50244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하드디스크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컴퓨터의 정보와 문서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등을 저장하고 읽을 수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72D427A4-0D16-465B-8E62-66D160C27773}"/>
              </a:ext>
            </a:extLst>
          </p:cNvPr>
          <p:cNvSpPr txBox="1">
            <a:spLocks/>
          </p:cNvSpPr>
          <p:nvPr/>
        </p:nvSpPr>
        <p:spPr bwMode="auto">
          <a:xfrm>
            <a:off x="6220620" y="4855257"/>
            <a:ext cx="5272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ODD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기능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읽고 저장하는 주변기기</a:t>
            </a:r>
          </a:p>
          <a:p>
            <a:pPr marL="0" indent="0" algn="ctr"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23C4D62A-C226-4920-B1AB-3EBD006828E6}"/>
              </a:ext>
            </a:extLst>
          </p:cNvPr>
          <p:cNvSpPr txBox="1">
            <a:spLocks/>
          </p:cNvSpPr>
          <p:nvPr/>
        </p:nvSpPr>
        <p:spPr bwMode="auto">
          <a:xfrm>
            <a:off x="7218526" y="4023495"/>
            <a:ext cx="2779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ODD(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기본 미포함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561CAE59-1F94-4975-A472-070AC1DD97D8}"/>
              </a:ext>
            </a:extLst>
          </p:cNvPr>
          <p:cNvSpPr txBox="1">
            <a:spLocks/>
          </p:cNvSpPr>
          <p:nvPr/>
        </p:nvSpPr>
        <p:spPr bwMode="auto">
          <a:xfrm>
            <a:off x="8311269" y="1750852"/>
            <a:ext cx="3740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선정이유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 latinLnBrk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사람들의 평가가 좋음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1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16FC-C64C-42B7-AC02-AB2192FC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호환성 테스트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8D978B-668E-40DC-9869-FD0B4A8714D3}"/>
              </a:ext>
            </a:extLst>
          </p:cNvPr>
          <p:cNvSpPr/>
          <p:nvPr/>
        </p:nvSpPr>
        <p:spPr>
          <a:xfrm>
            <a:off x="198539" y="1455490"/>
            <a:ext cx="11794921" cy="54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– </a:t>
            </a:r>
            <a:r>
              <a:rPr lang="ko-KR" altLang="en-US" dirty="0"/>
              <a:t>메모리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CPU - </a:t>
            </a:r>
            <a:r>
              <a:rPr lang="ko-KR" altLang="en-US" dirty="0"/>
              <a:t>메인보드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메모리 </a:t>
            </a:r>
            <a:r>
              <a:rPr lang="en-US" altLang="ko-KR" dirty="0"/>
              <a:t>- </a:t>
            </a:r>
            <a:r>
              <a:rPr lang="ko-KR" altLang="en-US" dirty="0"/>
              <a:t>메인보드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케이스</a:t>
            </a:r>
            <a:r>
              <a:rPr lang="en-US" altLang="ko-KR" dirty="0"/>
              <a:t> - </a:t>
            </a:r>
            <a:r>
              <a:rPr lang="ko-KR" altLang="en-US" dirty="0"/>
              <a:t>메인보드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케이스 </a:t>
            </a:r>
            <a:r>
              <a:rPr lang="en-US" altLang="ko-KR" dirty="0"/>
              <a:t>- </a:t>
            </a:r>
            <a:r>
              <a:rPr lang="ko-KR" altLang="en-US" dirty="0"/>
              <a:t>그래픽카드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케이스 </a:t>
            </a:r>
            <a:r>
              <a:rPr lang="en-US" altLang="ko-KR" dirty="0"/>
              <a:t>- </a:t>
            </a:r>
            <a:r>
              <a:rPr lang="ko-KR" altLang="en-US" dirty="0"/>
              <a:t>파워 호환 </a:t>
            </a:r>
            <a:r>
              <a:rPr lang="en-US" altLang="ko-KR" dirty="0"/>
              <a:t>O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호환성 문제없음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230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766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Tekton Pro</vt:lpstr>
      <vt:lpstr>굴림</vt:lpstr>
      <vt:lpstr>맑은 고딕</vt:lpstr>
      <vt:lpstr>휴먼둥근헤드라인</vt:lpstr>
      <vt:lpstr>Arial</vt:lpstr>
      <vt:lpstr>디자인 사용자 지정</vt:lpstr>
      <vt:lpstr>PowerPoint 프레젠테이션</vt:lpstr>
      <vt:lpstr>PowerPoint 프레젠테이션</vt:lpstr>
      <vt:lpstr>1. 컴퓨터 용도</vt:lpstr>
      <vt:lpstr>CPU : AMD 라이젠 5 2600 (피나클 릿지) (정품)</vt:lpstr>
      <vt:lpstr>메인보드,메모리(RAM)</vt:lpstr>
      <vt:lpstr>그래픽카드,SSD</vt:lpstr>
      <vt:lpstr>케이스,파워 </vt:lpstr>
      <vt:lpstr>쿨러,하드디스크,ODD</vt:lpstr>
      <vt:lpstr>호환성 테스트</vt:lpstr>
      <vt:lpstr>조립 후기</vt:lpstr>
      <vt:lpstr>컴퓨터 조립 추천 사이트와 이유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Queen.Msook@gmail.com</dc:creator>
  <cp:lastModifiedBy>Queen.Msook@gmail.com</cp:lastModifiedBy>
  <cp:revision>32</cp:revision>
  <dcterms:created xsi:type="dcterms:W3CDTF">2019-03-21T12:06:04Z</dcterms:created>
  <dcterms:modified xsi:type="dcterms:W3CDTF">2019-03-24T06:54:53Z</dcterms:modified>
</cp:coreProperties>
</file>