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38BCD-16F9-4AD4-B312-F1B62071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D7C90-BE0D-488C-BD91-3CDDE9B0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62D7F-ABF3-4ED3-AB2F-5402837E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0BF2D-BF22-4A79-A392-EB5204EE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54AC7-3C6A-48CE-B439-FE5EFBDB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71B0-F254-49AB-AA27-AD8CC91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A9B48-C34A-4712-AB87-FBE53BE9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7225E-F748-4ACE-B498-A68C1C56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B4B1-EB46-4FF2-90A3-C2593B9F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1F979-FA7D-41B8-A63F-8EF13FA7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82FD94-A0CC-44AD-BC8A-4CF2C5A96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F427D-7871-4E68-B4CD-5F8DEEA6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FF633-0C23-421A-A6B4-F7FA172D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CE678-E1CF-4564-81B5-176DA8DF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2CD37-40C2-4926-95AB-371C2E6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1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8E49-9AA2-491D-A55C-42254E75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8650B-D0D7-4487-973C-BDA0126F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4430-3F75-45DE-9F71-0C584D5D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01440-1503-4685-B1C9-70B47E7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BCF6-795C-4CAA-B550-E981316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3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FE10-86A5-4366-A912-42D39D0D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71CA5-D32D-4470-A98E-487D10E2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CDAB5-FFFE-4A13-8CD9-5554FB49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51963-ED02-4866-8061-78272D32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CDC8-22C6-42AB-A673-529C99F2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3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F7A6-0C9D-4E63-965E-9DBCA74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EE605-59F6-491B-8D96-18D4643E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8A561-0259-4E89-969E-7FEC4552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328A4-62DF-471C-AE87-59BFBC56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314B3-F763-4CD9-A73F-213F69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81F8B-176F-46E4-9D30-288618F0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7C03-10F7-4B91-A5E0-177E7E3F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0F065-F46C-4C59-8E90-10E3BE3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3816E-5DFB-407A-8B5A-358EF753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DC4AE0-6CE7-4EBE-ADF0-8839C4B1B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80CEF-A0DF-43AF-9770-B0D281376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7DF0C-A22B-4350-891E-EE78D9BE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BDF4B-CF37-4F30-80CF-8E0067D5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AE89A-ACFD-4515-B683-99AE5332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5FCCF-0BD4-47C8-8FE8-DECFFCE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2642A2-65B9-489A-A7F3-DF5B5EDD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5934A-17F5-4A0F-AA11-53EF3380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17C21-5257-40D6-B189-A799CA65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3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96918-A999-4617-B10C-1465D7B5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8EFC5-F1AD-490A-8BF1-4D3463BF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55734-4084-4F5A-82A8-59416644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E83E6-B565-4310-A8F3-F54B1068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F63D-735D-4C33-8359-855EA299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61B3A-8C56-439C-8D84-5170EE97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5B47C-98EF-47C2-B926-54D6FBA4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E28B6-CA3F-4673-B8CB-BAC4EC3E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359CA-3C4F-4C79-B6EF-44FD151C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A661-7CF6-448A-BC6F-BACC7C92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8CACC-A393-4FC9-807C-C5CAF2B72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2274D-2A8C-4172-848E-AAA0B0DC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060C0-48D5-4098-ACF6-A0150EB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B5875-5A76-4394-8178-01C2B4D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70D5D-248B-42E8-AD6D-54040864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A1B89-40BA-4811-B8DC-CBC1430A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03697-49E0-477F-937A-82408910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EF88B-1A84-4192-AF23-1038ED467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F417-575F-4AF0-8E59-2081DEB43FFE}" type="datetimeFigureOut">
              <a:rPr lang="ko-KR" altLang="en-US" smtClean="0"/>
              <a:t>2019-03-25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FDB97-4BE1-439F-A168-F92BA425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4DA9-9129-4E03-AA07-35DCCA3F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CEBB-F204-4534-9A12-40D00D9D44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hop.danawa.com/mai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naver.com/" TargetMode="External"/><Relationship Id="rId2" Type="http://schemas.openxmlformats.org/officeDocument/2006/relationships/hyperlink" Target="http://shop.danawa.com/ma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pping.naver.com/home/p/index.nh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8B6F-D3A7-4EAA-9FE2-D55DBE1C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sz="5400" b="1" dirty="0"/>
              <a:t>오픈 소프트웨어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2800" dirty="0"/>
              <a:t>가상 컴퓨터 견적 뽑기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CC81A-7216-4489-BD42-C09278475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ko-KR" altLang="en-US" dirty="0"/>
              <a:t>                                                        </a:t>
            </a:r>
            <a:endParaRPr lang="en-US" altLang="ko-KR" dirty="0"/>
          </a:p>
          <a:p>
            <a:pPr algn="just"/>
            <a:r>
              <a:rPr lang="ko-KR" altLang="en-US" sz="2300" dirty="0"/>
              <a:t>                                                                         제출일자</a:t>
            </a:r>
            <a:r>
              <a:rPr lang="en-US" altLang="ko-KR" sz="2300" dirty="0"/>
              <a:t>: 2019. 03. </a:t>
            </a:r>
            <a:r>
              <a:rPr lang="en-US" altLang="ko-KR" sz="2300"/>
              <a:t>25</a:t>
            </a:r>
            <a:endParaRPr lang="en-US" altLang="ko-KR" sz="2300" dirty="0"/>
          </a:p>
          <a:p>
            <a:pPr algn="just"/>
            <a:r>
              <a:rPr lang="ko-KR" altLang="en-US" sz="2300" dirty="0"/>
              <a:t>                                                                         담당 교수님</a:t>
            </a:r>
            <a:r>
              <a:rPr lang="en-US" altLang="ko-KR" sz="2300" dirty="0"/>
              <a:t>: </a:t>
            </a:r>
            <a:r>
              <a:rPr lang="ko-KR" altLang="en-US" sz="2300" dirty="0"/>
              <a:t>김주현 교수님</a:t>
            </a:r>
            <a:endParaRPr lang="en-US" altLang="ko-KR" sz="2300" dirty="0"/>
          </a:p>
          <a:p>
            <a:pPr algn="just"/>
            <a:r>
              <a:rPr lang="ko-KR" altLang="en-US" sz="2300" dirty="0"/>
              <a:t>                                                                         학 번</a:t>
            </a:r>
            <a:r>
              <a:rPr lang="en-US" altLang="ko-KR" sz="2300" dirty="0"/>
              <a:t>: 2019875017</a:t>
            </a:r>
          </a:p>
          <a:p>
            <a:pPr algn="just"/>
            <a:r>
              <a:rPr lang="ko-KR" altLang="en-US" sz="2300" dirty="0"/>
              <a:t>                                                                         이 </a:t>
            </a:r>
            <a:r>
              <a:rPr lang="ko-KR" altLang="en-US" sz="2300" dirty="0" err="1"/>
              <a:t>름</a:t>
            </a:r>
            <a:r>
              <a:rPr lang="en-US" altLang="ko-KR" sz="2300" dirty="0"/>
              <a:t>: </a:t>
            </a:r>
            <a:r>
              <a:rPr lang="ko-KR" altLang="en-US" sz="2300" dirty="0"/>
              <a:t>문 건</a:t>
            </a:r>
            <a:endParaRPr lang="en-US" altLang="ko-KR" sz="23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F81384-8982-4255-8A8A-B4216A8F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27" y="4371527"/>
            <a:ext cx="1657739" cy="17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6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D2F17-B986-4C89-861F-28B8DCEF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7. ODD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5B94D-2BE1-47B2-9514-907AFD1F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ODD</a:t>
            </a:r>
            <a:r>
              <a:rPr lang="ko-KR" altLang="en-US" sz="1800" dirty="0"/>
              <a:t>란 데이터를 읽고 저장하는 주변기기를 말하는 것으로 </a:t>
            </a:r>
            <a:r>
              <a:rPr lang="en-US" altLang="ko-KR" sz="1800" dirty="0"/>
              <a:t>CD</a:t>
            </a:r>
            <a:r>
              <a:rPr lang="ko-KR" altLang="en-US" sz="1800" dirty="0"/>
              <a:t>드라이브</a:t>
            </a:r>
            <a:r>
              <a:rPr lang="en-US" altLang="ko-KR" sz="1800" dirty="0"/>
              <a:t>, DVD</a:t>
            </a:r>
            <a:r>
              <a:rPr lang="ko-KR" altLang="en-US" sz="1800" dirty="0"/>
              <a:t>드라이브가 대표적이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 </a:t>
            </a:r>
            <a:r>
              <a:rPr lang="ko-KR" altLang="en-US" sz="2000" b="1" dirty="0"/>
              <a:t>내가 선택한 </a:t>
            </a:r>
            <a:r>
              <a:rPr lang="en-US" altLang="ko-KR" sz="2000" b="1" dirty="0"/>
              <a:t>ODD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LG</a:t>
            </a:r>
            <a:r>
              <a:rPr lang="ko-KR" altLang="en-US" sz="1800" dirty="0"/>
              <a:t>전자 </a:t>
            </a:r>
            <a:r>
              <a:rPr lang="ko-KR" altLang="en-US" sz="1800" dirty="0" err="1"/>
              <a:t>울트라</a:t>
            </a:r>
            <a:r>
              <a:rPr lang="ko-KR" altLang="en-US" sz="1800" dirty="0"/>
              <a:t> 슬림 외장</a:t>
            </a:r>
            <a:r>
              <a:rPr lang="en-US" altLang="ko-KR" sz="1800" dirty="0"/>
              <a:t>ODD GP62NB60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35,310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일단 외장을 선택한 것은 내장의 경우엔 쓸 수 있는 곳이 지금 조립하려는 컴퓨터에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한정 되어있지만 외장의 경우엔 꼭 컴퓨터 뿐만 아니라 다른 기기에도 활용할 수 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휴대도 가능하다는 점에서 비용은 좀 더 들지라도 외장을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그러고나서 외장 </a:t>
            </a:r>
            <a:r>
              <a:rPr lang="en-US" altLang="ko-KR" sz="1800" dirty="0"/>
              <a:t>ODD</a:t>
            </a:r>
            <a:r>
              <a:rPr lang="ko-KR" altLang="en-US" sz="1800" dirty="0"/>
              <a:t>중 어떤 제품을 선택할까 고민하던 중 </a:t>
            </a:r>
            <a:r>
              <a:rPr lang="en-US" altLang="ko-KR" sz="1800" dirty="0"/>
              <a:t>LG</a:t>
            </a:r>
            <a:r>
              <a:rPr lang="ko-KR" altLang="en-US" sz="1800" dirty="0"/>
              <a:t>전자의 </a:t>
            </a:r>
            <a:r>
              <a:rPr lang="ko-KR" altLang="en-US" sz="1800" dirty="0" err="1"/>
              <a:t>울트라</a:t>
            </a:r>
            <a:r>
              <a:rPr lang="ko-KR" altLang="en-US" sz="1800" dirty="0"/>
              <a:t> 슬림이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디자인적으로 맘에 들어서 이 제품을 선정하게 되었다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BF9185-FD92-4500-B84D-9C5D4F77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02" y="2281645"/>
            <a:ext cx="1724297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6F321-1BCB-4B27-B2E1-354ABE99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8. </a:t>
            </a:r>
            <a:r>
              <a:rPr lang="ko-KR" altLang="en-US" b="1" dirty="0"/>
              <a:t>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25A8B-CB66-4A1C-99C6-8D5250B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컴퓨터의 주요 부품을 둘러싸는 부분을 케이스라고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한국에선 케이스라는 용어 대신 본체라고 부르는 경우도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케이스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ABKO NCORE </a:t>
            </a:r>
            <a:r>
              <a:rPr lang="ko-KR" altLang="en-US" sz="1800" dirty="0"/>
              <a:t>아수라 풀 아크릴 블랙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34,500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케이스의 경우엔 그냥 아무거나 해도 상관없겠다고 생각했었고 평가가 좋은 케이스 중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그나마 제일 싼 케이스를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그렇다고 디자인적으로도 나쁘지 않고 내구성도 </a:t>
            </a:r>
            <a:r>
              <a:rPr lang="ko-KR" altLang="en-US" sz="1800" dirty="0" err="1"/>
              <a:t>나쁘지도</a:t>
            </a:r>
            <a:r>
              <a:rPr lang="ko-KR" altLang="en-US" sz="1800" dirty="0"/>
              <a:t> 않기 때문에 가성비로써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탁월한 선택인 것 같다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D6E2A-8F01-4695-8B54-0209E576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4" y="1690688"/>
            <a:ext cx="2303417" cy="2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97D2-1ACC-443E-A939-24D7CD3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9. </a:t>
            </a:r>
            <a:r>
              <a:rPr lang="ko-KR" altLang="en-US" b="1" dirty="0"/>
              <a:t>파워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FC2E-479F-4118-8A6A-29C2048B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파워란</a:t>
            </a:r>
            <a:r>
              <a:rPr lang="ko-KR" altLang="en-US" sz="1800" dirty="0"/>
              <a:t> 데스크탑 </a:t>
            </a:r>
            <a:r>
              <a:rPr lang="en-US" altLang="ko-KR" sz="1800" dirty="0"/>
              <a:t>PC</a:t>
            </a:r>
            <a:r>
              <a:rPr lang="ko-KR" altLang="en-US" sz="1800" dirty="0"/>
              <a:t>에 전원을 공급해주는 장치를 말한다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파워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쿨러마스터 </a:t>
            </a:r>
            <a:r>
              <a:rPr lang="en-US" altLang="ko-KR" sz="1800" dirty="0"/>
              <a:t>Elite V3 230V 600W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42,400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파워 </a:t>
            </a:r>
            <a:r>
              <a:rPr lang="en-US" altLang="ko-KR" sz="1800" dirty="0"/>
              <a:t>600W </a:t>
            </a:r>
            <a:r>
              <a:rPr lang="ko-KR" altLang="en-US" sz="1800" dirty="0"/>
              <a:t>내에서 가장 인기가 많았고 가격도 저렴한 제품인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</a:t>
            </a:r>
            <a:r>
              <a:rPr lang="ko-KR" altLang="en-US" sz="1800" dirty="0"/>
              <a:t>  쿨러마스터 </a:t>
            </a:r>
            <a:r>
              <a:rPr lang="en-US" altLang="ko-KR" sz="1800" dirty="0"/>
              <a:t>Elite V3 230V 600W</a:t>
            </a:r>
            <a:r>
              <a:rPr lang="ko-KR" altLang="en-US" sz="1800" dirty="0"/>
              <a:t>를 선택하였다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FEE95-2E3F-4719-B6AA-EF98AD10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1" y="3429000"/>
            <a:ext cx="2353491" cy="23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AFBCA-F44C-4A24-8C72-23C168E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10. </a:t>
            </a:r>
            <a:r>
              <a:rPr lang="ko-KR" altLang="en-US" b="1" dirty="0"/>
              <a:t>키보드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BCBA7-BF7B-4CF9-899E-F0100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키보드는 컴퓨터 입력장치 중 하나로 숫자나 문자를 입력할 때 쓰인다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키보드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ABKO HACKER K660 </a:t>
            </a:r>
            <a:r>
              <a:rPr lang="ko-KR" altLang="en-US" sz="1800" dirty="0"/>
              <a:t>카일 </a:t>
            </a:r>
            <a:r>
              <a:rPr lang="ko-KR" altLang="en-US" sz="1800" dirty="0" err="1"/>
              <a:t>광축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53,130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광축이기</a:t>
            </a:r>
            <a:r>
              <a:rPr lang="ko-KR" altLang="en-US" sz="1800" dirty="0"/>
              <a:t> 때문에 눌리는 감이 편하고 빠른 작업이 가능하다는 점에서 마음에 들었고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방수가 된다는 점에서 이 키보드를 선택하게 되었다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107B9-A73F-4037-9B9F-550F3A31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5" y="4001294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8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9E24F-AECF-4C72-BEC3-9DCD7A7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11. </a:t>
            </a:r>
            <a:r>
              <a:rPr lang="ko-KR" altLang="en-US" b="1" dirty="0"/>
              <a:t>마우스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F23A9-25F7-45FE-AAE3-463388B6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마우스란 키보드와 마찬가지로 컴퓨터의 입력장치 중 하나로 마우스를 움직이면 모니터 화면 속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디스플레이의 커서가 움직이고</a:t>
            </a:r>
            <a:r>
              <a:rPr lang="en-US" altLang="ko-KR" sz="1800" dirty="0"/>
              <a:t>, </a:t>
            </a:r>
            <a:r>
              <a:rPr lang="ko-KR" altLang="en-US" sz="1800" dirty="0"/>
              <a:t>버튼을 클릭하면 명령이 실행되는 방식의 장치이다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마우스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MAXTILL TRON G10PRO reborn 3330 RGB </a:t>
            </a:r>
            <a:r>
              <a:rPr lang="ko-KR" altLang="en-US" sz="1800" dirty="0" err="1"/>
              <a:t>게이밍</a:t>
            </a:r>
            <a:r>
              <a:rPr lang="ko-KR" altLang="en-US" sz="1800" dirty="0"/>
              <a:t> 마우스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21,420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마우스의 경우엔 아무거나 선택해도 무방하다고 생각했고 평가가 좋은 마우스 중 싸고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괜찮아 보이는 이 제품을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6A828-92DB-4967-AC6F-67FD4E1E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54" y="4535623"/>
            <a:ext cx="1957252" cy="19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5F409-B006-4F76-AF47-79F997D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12. </a:t>
            </a:r>
            <a:r>
              <a:rPr lang="ko-KR" altLang="en-US" b="1" dirty="0"/>
              <a:t>스피커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89EA6-CAB1-4F0F-B718-1E445982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스피커란 전기신호를 진동판의 진동으로 바꾸어 음파를 복사해 소리를 내는 음향기이다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스피커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캔스톤</a:t>
            </a:r>
            <a:r>
              <a:rPr lang="ko-KR" altLang="en-US" sz="1800" dirty="0"/>
              <a:t> </a:t>
            </a:r>
            <a:r>
              <a:rPr lang="en-US" altLang="ko-KR" sz="1800" dirty="0"/>
              <a:t>LX15 </a:t>
            </a:r>
            <a:r>
              <a:rPr lang="ko-KR" altLang="en-US" sz="1800" dirty="0" err="1"/>
              <a:t>스타크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47,250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클래식한 디자인도 마음에 들고 음질도 좋고 가격도 저렴한 편에 속해서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이 스피커를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520B0-1AC9-4509-9317-E788D42F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4001294"/>
            <a:ext cx="2037805" cy="20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C5C9-2349-4AE6-9390-113EEE13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13. </a:t>
            </a:r>
            <a:r>
              <a:rPr lang="ko-KR" altLang="en-US" b="1" dirty="0"/>
              <a:t>모니터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4274-E66D-4435-BF30-42560654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모니터란 시스템에서 내린 명령을 처리하는 과정이나 결과를 볼 수 있게 해 주는 출력장치이다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모니터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LG</a:t>
            </a:r>
            <a:r>
              <a:rPr lang="ko-KR" altLang="en-US" sz="1800" dirty="0"/>
              <a:t>전자 </a:t>
            </a:r>
            <a:r>
              <a:rPr lang="en-US" altLang="ko-KR" sz="1800" dirty="0"/>
              <a:t>24MK430H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159,190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이왕이면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 되는 우리나라의 대기업의 제품을 선택하고자 하였고 삼성과 </a:t>
            </a:r>
            <a:r>
              <a:rPr lang="en-US" altLang="ko-KR" sz="1800" dirty="0"/>
              <a:t>LG </a:t>
            </a:r>
            <a:r>
              <a:rPr lang="ko-KR" altLang="en-US" sz="1800" dirty="0"/>
              <a:t>중</a:t>
            </a:r>
            <a:r>
              <a:rPr lang="en-US" altLang="ko-KR" sz="1800" dirty="0"/>
              <a:t>                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고민하다가</a:t>
            </a:r>
            <a:r>
              <a:rPr lang="en-US" altLang="ko-KR" sz="1800" dirty="0"/>
              <a:t> </a:t>
            </a:r>
            <a:r>
              <a:rPr lang="ko-KR" altLang="en-US" sz="1800" dirty="0"/>
              <a:t>가격이 좀 더 싼 </a:t>
            </a:r>
            <a:r>
              <a:rPr lang="en-US" altLang="ko-KR" sz="1800" dirty="0"/>
              <a:t>LG</a:t>
            </a:r>
            <a:r>
              <a:rPr lang="ko-KR" altLang="en-US" sz="1800" dirty="0"/>
              <a:t>를 선택하게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그리고 굳이 </a:t>
            </a:r>
            <a:r>
              <a:rPr lang="en-US" altLang="ko-KR" sz="1800" dirty="0"/>
              <a:t>27</a:t>
            </a:r>
            <a:r>
              <a:rPr lang="ko-KR" altLang="en-US" sz="1800" dirty="0"/>
              <a:t>인치의 모니터는 필요 없다 생각했고 그래서 </a:t>
            </a:r>
            <a:r>
              <a:rPr lang="en-US" altLang="ko-KR" sz="1800" dirty="0"/>
              <a:t>24</a:t>
            </a:r>
            <a:r>
              <a:rPr lang="ko-KR" altLang="en-US" sz="1800" dirty="0"/>
              <a:t>인치를 선택했다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394C3-A229-47AF-9656-E14C4C1E6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2" y="2207399"/>
            <a:ext cx="1951548" cy="14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3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9F4B9-551D-443E-A125-99D3CECC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14. </a:t>
            </a:r>
            <a:r>
              <a:rPr lang="ko-KR" altLang="en-US" b="1" dirty="0"/>
              <a:t>쿨러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F9381-6C76-42F3-B6CB-9934BFEE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쿨러란</a:t>
            </a:r>
            <a:r>
              <a:rPr lang="ko-KR" altLang="en-US" sz="1800" dirty="0"/>
              <a:t> </a:t>
            </a:r>
            <a:r>
              <a:rPr lang="en-US" altLang="ko-KR" sz="1800" dirty="0"/>
              <a:t>CPU, </a:t>
            </a:r>
            <a:r>
              <a:rPr lang="ko-KR" altLang="en-US" sz="1800" dirty="0"/>
              <a:t>그래픽카드</a:t>
            </a:r>
            <a:r>
              <a:rPr lang="en-US" altLang="ko-KR" sz="1800" dirty="0"/>
              <a:t>, </a:t>
            </a:r>
            <a:r>
              <a:rPr lang="ko-KR" altLang="en-US" sz="1800" dirty="0"/>
              <a:t>하드디스크 등 컴퓨터 내부의 주요 부품들이 작동하면서 발생시키는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열을 식혀주는 역할을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쿨러는 소모성 제품이므로 자주 교체를 해주는 것이 좋다고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쿨러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DEEPCOOL GAMMAXX 400 BLUE BASIC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28,000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사실 내가 선택한 </a:t>
            </a:r>
            <a:r>
              <a:rPr lang="en-US" altLang="ko-KR" sz="1800" dirty="0"/>
              <a:t>CPU</a:t>
            </a:r>
            <a:r>
              <a:rPr lang="ko-KR" altLang="en-US" sz="1800" dirty="0"/>
              <a:t>인 </a:t>
            </a:r>
            <a:r>
              <a:rPr lang="en-US" altLang="ko-KR" sz="1800" dirty="0"/>
              <a:t>AMD </a:t>
            </a:r>
            <a:r>
              <a:rPr lang="ko-KR" altLang="en-US" sz="1800" dirty="0" err="1"/>
              <a:t>라이젠</a:t>
            </a:r>
            <a:r>
              <a:rPr lang="ko-KR" altLang="en-US" sz="1800" dirty="0"/>
              <a:t> </a:t>
            </a:r>
            <a:r>
              <a:rPr lang="en-US" altLang="ko-KR" sz="1800" dirty="0"/>
              <a:t>5 2600X</a:t>
            </a:r>
            <a:r>
              <a:rPr lang="ko-KR" altLang="en-US" sz="1800" dirty="0"/>
              <a:t>에는 자체 쿨러 기능이 있긴 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하지만 그것 만으론 각 부품마다의 열을 식힐 순 없으므로 외부 쿨러를 하나 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구매하기로 했다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제품을 선정한 것은 무난하면서도 가격도 저렴하기도 하고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케이스 견적에도 맞기 때문에 선정하게 되었다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FD4C9F-11F6-4318-8468-D26B263D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035" y="2151017"/>
            <a:ext cx="2183674" cy="21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0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C6836-D0CF-4AE3-B5A6-ADC35F11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호환성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1C6779-AC51-4E23-BC0A-B02050414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03759" cy="40174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B844D0-4001-4E0B-B16C-8181DB45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50" y="2734491"/>
            <a:ext cx="5685669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928DF-AFEA-46E8-A59A-D05EDAC5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조립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B5D46-AC72-413B-AE2A-F716A93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한번도 해보지 않았던 컴퓨터 조립이었는데 아무것도 모르는</a:t>
            </a:r>
            <a:r>
              <a:rPr lang="en-US" altLang="ko-KR" sz="2000" dirty="0"/>
              <a:t> </a:t>
            </a:r>
            <a:r>
              <a:rPr lang="ko-KR" altLang="en-US" sz="2000" dirty="0"/>
              <a:t>상태에서 막상 견적을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짜보려고 하니까 뭘 어떻게 해야 할 지</a:t>
            </a:r>
            <a:r>
              <a:rPr lang="en-US" altLang="ko-KR" sz="2000" dirty="0"/>
              <a:t> </a:t>
            </a:r>
            <a:r>
              <a:rPr lang="ko-KR" altLang="en-US" sz="2000" dirty="0"/>
              <a:t>막막 했었다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그래도 이 부품은 어떻고 저 부품은 어떻고 이런 식으로 찾은 다음 막 그 부품에 대해 좀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더 괜찮은 회사의 부품을 선택하고 하면서 인터넷을 막 뒤진 결과 마침내 가상 컴퓨터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조립을 마쳤을 때 그 뿌듯함은 아직도 잊혀지지가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내가 과연 견적을 잘 짰을 지는 모르겠지만 나중에 내가 직접 돈을 모아서 한번 내가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맞춘 이 가상 컴퓨터를 각 부품별로 사서 조립해보고 싶다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6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800F-2567-4776-8081-FCF91B53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1" dirty="0"/>
              <a:t>목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24FD5-9610-477F-AD6A-F53D76D2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1. </a:t>
            </a:r>
            <a:r>
              <a:rPr lang="ko-KR" altLang="en-US" dirty="0"/>
              <a:t>내가 구상한 가상 컴퓨터의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컴퓨터 각 부품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선정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호환성 테스트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4. </a:t>
            </a:r>
            <a:r>
              <a:rPr lang="ko-KR" altLang="en-US" dirty="0"/>
              <a:t>조립 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5. </a:t>
            </a:r>
            <a:r>
              <a:rPr lang="ko-KR" altLang="en-US" dirty="0"/>
              <a:t>컴퓨터 조립 추천 사이트와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6.</a:t>
            </a:r>
            <a:r>
              <a:rPr lang="ko-KR" altLang="en-US" dirty="0"/>
              <a:t> 출처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10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815EA-93AC-4EA1-B2FF-2D7E214F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컴퓨터 조립 추천 사이트와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82F1D-8E99-4B01-A06C-4842BA80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sz="2000" dirty="0"/>
              <a:t>추천 사이트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샵다나와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2"/>
              </a:rPr>
              <a:t>http://shop.danawa.com/main/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내가 이 사이트를 추천하는 이유는 각 부품별로 제조사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</a:t>
            </a:r>
            <a:r>
              <a:rPr lang="en-US" altLang="ko-KR" sz="2000" dirty="0"/>
              <a:t>,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등등 여러 세분화된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검색과 인기상품순</a:t>
            </a:r>
            <a:r>
              <a:rPr lang="en-US" altLang="ko-KR" sz="2000" dirty="0"/>
              <a:t>, </a:t>
            </a:r>
            <a:r>
              <a:rPr lang="ko-KR" altLang="en-US" sz="2000" dirty="0"/>
              <a:t>신상품순</a:t>
            </a:r>
            <a:r>
              <a:rPr lang="en-US" altLang="ko-KR" sz="2000" dirty="0"/>
              <a:t>, </a:t>
            </a:r>
            <a:r>
              <a:rPr lang="ko-KR" altLang="en-US" sz="2000" dirty="0"/>
              <a:t>가격 순 등 여러 순서 분류 방법을 통해 원하는 부품을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손쉽게 찾을 수 있고 호환성체크</a:t>
            </a:r>
            <a:r>
              <a:rPr lang="en-US" altLang="ko-KR" sz="2000" dirty="0"/>
              <a:t>, </a:t>
            </a:r>
            <a:r>
              <a:rPr lang="ko-KR" altLang="en-US" sz="2000" dirty="0"/>
              <a:t>쇼핑몰별 견적비교 같은 편의성과 다 맞춘 견적을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이 사이트의 업체자가 직접 조립해줘서 구매하는 시스템도 갖춰졌다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6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80DE-0EED-4E38-82B1-D2C25F6F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출 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10999-3E37-422D-8F17-565B9EEC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err="1"/>
              <a:t>샵다나와</a:t>
            </a:r>
            <a:r>
              <a:rPr lang="ko-KR" altLang="en-US" sz="2000" dirty="0"/>
              <a:t> </a:t>
            </a:r>
            <a:r>
              <a:rPr lang="en-US" altLang="ko-KR" sz="2000" dirty="0">
                <a:hlinkClick r:id="rId2"/>
              </a:rPr>
              <a:t>http://shop.danawa.com/main/</a:t>
            </a:r>
            <a:r>
              <a:rPr lang="en-US" altLang="ko-KR" sz="2000" dirty="0"/>
              <a:t> - </a:t>
            </a:r>
            <a:r>
              <a:rPr lang="ko-KR" altLang="en-US" sz="2000" dirty="0"/>
              <a:t>사진 및 각 부품 별 기능 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네이버사전 </a:t>
            </a:r>
            <a:r>
              <a:rPr lang="en-US" altLang="ko-KR" sz="2000" dirty="0">
                <a:hlinkClick r:id="rId3"/>
              </a:rPr>
              <a:t>https://dict.naver.com/</a:t>
            </a:r>
            <a:r>
              <a:rPr lang="en-US" altLang="ko-KR" sz="2000" dirty="0"/>
              <a:t> - </a:t>
            </a:r>
            <a:r>
              <a:rPr lang="ko-KR" altLang="en-US" sz="2000" dirty="0"/>
              <a:t>각 부품 별 기능 설명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네이버쇼핑 </a:t>
            </a:r>
            <a:r>
              <a:rPr lang="en-US" altLang="ko-KR" sz="2000" dirty="0">
                <a:hlinkClick r:id="rId4"/>
              </a:rPr>
              <a:t>https://shopping.naver.com/home/p/index.nhn</a:t>
            </a:r>
            <a:r>
              <a:rPr lang="en-US" altLang="ko-KR" sz="2000" dirty="0"/>
              <a:t> - </a:t>
            </a:r>
            <a:r>
              <a:rPr lang="ko-KR" altLang="en-US" sz="2000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8943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1A6F-4C79-4894-8113-CEBAD0AF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내가 구상한 가상 컴퓨터의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56062-B6B6-484D-963A-BFB2192B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185079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내가 구상한 가상 컴퓨터는 평소 내가 자주하는 게임이나 학교 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과제</a:t>
            </a:r>
            <a:r>
              <a:rPr lang="en-US" altLang="ko-KR" sz="2400" dirty="0"/>
              <a:t>, </a:t>
            </a:r>
            <a:r>
              <a:rPr lang="ko-KR" altLang="en-US" sz="2400" dirty="0"/>
              <a:t>편집 뿐만 아니라 나의 전공 학과가 소프트웨어학과인 만큼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추후 프로그램 개발같이 여러 분야에서 효율 있는 성능을 보여주고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거기에 가성비까지 좋은 그런 컴퓨터의 견적을 뽑아보았다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08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A6A8-7485-4EBA-B0F2-AD96FB7E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1. CPU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739C-E886-4781-B957-B27C891C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5500" dirty="0"/>
              <a:t> CPU</a:t>
            </a:r>
            <a:r>
              <a:rPr lang="ko-KR" altLang="en-US" sz="5500" dirty="0"/>
              <a:t>란 컴퓨터의 두뇌에 해당하는 것으로서</a:t>
            </a:r>
            <a:r>
              <a:rPr lang="en-US" altLang="ko-KR" sz="5500" dirty="0"/>
              <a:t>,</a:t>
            </a:r>
            <a:r>
              <a:rPr lang="ko-KR" altLang="en-US" sz="5500" dirty="0"/>
              <a:t> 사용자로부터 입력 받은 명령어를 해석</a:t>
            </a:r>
            <a:r>
              <a:rPr lang="en-US" altLang="ko-KR" sz="5500" dirty="0"/>
              <a:t>, </a:t>
            </a:r>
            <a:r>
              <a:rPr lang="ko-KR" altLang="en-US" sz="5500" dirty="0"/>
              <a:t>연산한 후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그 결과를 출력하는 역할을 한다</a:t>
            </a:r>
            <a:r>
              <a:rPr lang="en-US" altLang="ko-KR" sz="5500" dirty="0"/>
              <a:t>.</a:t>
            </a:r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컴퓨터에 있어 </a:t>
            </a:r>
            <a:r>
              <a:rPr lang="en-US" altLang="ko-KR" sz="5500" dirty="0"/>
              <a:t>CPU</a:t>
            </a:r>
            <a:r>
              <a:rPr lang="ko-KR" altLang="en-US" sz="5500" dirty="0"/>
              <a:t>는 전반적인 성능을 좌우하는 가장 중요한 부품이라고 할 수 있다</a:t>
            </a:r>
            <a:r>
              <a:rPr lang="en-US" altLang="ko-KR" sz="5500" dirty="0"/>
              <a:t>.</a:t>
            </a:r>
          </a:p>
          <a:p>
            <a:pPr marL="0" indent="0">
              <a:buNone/>
            </a:pPr>
            <a:endParaRPr lang="en-US" altLang="ko-KR" sz="5500" dirty="0"/>
          </a:p>
          <a:p>
            <a:pPr marL="0" indent="0" algn="ctr">
              <a:buNone/>
            </a:pPr>
            <a:r>
              <a:rPr lang="ko-KR" altLang="en-US" sz="6200" b="1" dirty="0"/>
              <a:t>내가 선택한 </a:t>
            </a:r>
            <a:r>
              <a:rPr lang="en-US" altLang="ko-KR" sz="6200" b="1" dirty="0"/>
              <a:t>CPU</a:t>
            </a:r>
          </a:p>
          <a:p>
            <a:pPr marL="0" indent="0">
              <a:buNone/>
            </a:pPr>
            <a:r>
              <a:rPr lang="en-US" altLang="ko-KR" sz="5500" b="1" dirty="0"/>
              <a:t> </a:t>
            </a:r>
            <a:r>
              <a:rPr lang="ko-KR" altLang="en-US" sz="5500" dirty="0"/>
              <a:t>제품명</a:t>
            </a:r>
            <a:r>
              <a:rPr lang="en-US" altLang="ko-KR" sz="5500" dirty="0"/>
              <a:t>: AMD </a:t>
            </a:r>
            <a:r>
              <a:rPr lang="ko-KR" altLang="en-US" sz="5500" dirty="0" err="1"/>
              <a:t>라이젠</a:t>
            </a:r>
            <a:r>
              <a:rPr lang="ko-KR" altLang="en-US" sz="5500" dirty="0"/>
              <a:t> </a:t>
            </a:r>
            <a:r>
              <a:rPr lang="en-US" altLang="ko-KR" sz="5500" dirty="0"/>
              <a:t>5 2600X (</a:t>
            </a:r>
            <a:r>
              <a:rPr lang="ko-KR" altLang="en-US" sz="5500" dirty="0" err="1"/>
              <a:t>피나클</a:t>
            </a:r>
            <a:r>
              <a:rPr lang="ko-KR" altLang="en-US" sz="5500" dirty="0"/>
              <a:t> </a:t>
            </a:r>
            <a:r>
              <a:rPr lang="ko-KR" altLang="en-US" sz="5500" dirty="0" err="1"/>
              <a:t>릿지</a:t>
            </a:r>
            <a:r>
              <a:rPr lang="en-US" altLang="ko-KR" sz="5500" dirty="0"/>
              <a:t>)</a:t>
            </a:r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가격</a:t>
            </a:r>
            <a:r>
              <a:rPr lang="en-US" altLang="ko-KR" sz="5500" dirty="0"/>
              <a:t>: 260,280</a:t>
            </a:r>
            <a:r>
              <a:rPr lang="ko-KR" altLang="en-US" sz="5500" dirty="0"/>
              <a:t>원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</a:t>
            </a:r>
            <a:r>
              <a:rPr lang="ko-KR" altLang="en-US" sz="5500" dirty="0"/>
              <a:t>선정 이유</a:t>
            </a:r>
            <a:r>
              <a:rPr lang="en-US" altLang="ko-KR" sz="5500" dirty="0"/>
              <a:t>: </a:t>
            </a:r>
            <a:r>
              <a:rPr lang="ko-KR" altLang="en-US" sz="5500" dirty="0"/>
              <a:t>나 같은 경우엔</a:t>
            </a:r>
            <a:r>
              <a:rPr lang="en-US" altLang="ko-KR" sz="5500" dirty="0"/>
              <a:t> </a:t>
            </a:r>
            <a:r>
              <a:rPr lang="ko-KR" altLang="en-US" sz="5500" dirty="0"/>
              <a:t>그렇게 까지 고사양을 필요하는 게임을 안하고 </a:t>
            </a:r>
            <a:r>
              <a:rPr lang="ko-KR" altLang="en-US" sz="5500" dirty="0" err="1"/>
              <a:t>라이트하게</a:t>
            </a:r>
            <a:r>
              <a:rPr lang="ko-KR" altLang="en-US" sz="5500" dirty="0"/>
              <a:t> 즐기는 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              </a:t>
            </a:r>
            <a:r>
              <a:rPr lang="ko-KR" altLang="en-US" sz="5500" dirty="0"/>
              <a:t>게임을 선호하기 때문에 그래픽이 좋은 </a:t>
            </a:r>
            <a:r>
              <a:rPr lang="en-US" altLang="ko-KR" sz="5500" dirty="0"/>
              <a:t>AMD</a:t>
            </a:r>
            <a:r>
              <a:rPr lang="ko-KR" altLang="en-US" sz="5500" dirty="0"/>
              <a:t>사의 </a:t>
            </a:r>
            <a:r>
              <a:rPr lang="ko-KR" altLang="en-US" sz="5500" dirty="0" err="1"/>
              <a:t>라이젠</a:t>
            </a:r>
            <a:r>
              <a:rPr lang="ko-KR" altLang="en-US" sz="5500" dirty="0"/>
              <a:t> 그리고 </a:t>
            </a:r>
            <a:r>
              <a:rPr lang="ko-KR" altLang="en-US" sz="5500" dirty="0" err="1"/>
              <a:t>가성비</a:t>
            </a:r>
            <a:r>
              <a:rPr lang="ko-KR" altLang="en-US" sz="5500" dirty="0"/>
              <a:t> 좋은</a:t>
            </a: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               2600X</a:t>
            </a:r>
            <a:r>
              <a:rPr lang="ko-KR" altLang="en-US" sz="5500" dirty="0"/>
              <a:t>을 선택하게 되었다</a:t>
            </a:r>
            <a:r>
              <a:rPr lang="en-US" altLang="ko-KR" sz="5500" dirty="0"/>
              <a:t>.  </a:t>
            </a:r>
            <a:r>
              <a:rPr lang="en-US" altLang="ko-KR" sz="4500" dirty="0"/>
              <a:t>       </a:t>
            </a:r>
          </a:p>
          <a:p>
            <a:pPr marL="0" indent="0">
              <a:buNone/>
            </a:pPr>
            <a:r>
              <a:rPr lang="en-US" altLang="ko-KR" sz="4500" dirty="0"/>
              <a:t>                         </a:t>
            </a:r>
          </a:p>
          <a:p>
            <a:pPr marL="0" indent="0">
              <a:buNone/>
            </a:pPr>
            <a:r>
              <a:rPr lang="en-US" altLang="ko-KR" sz="4500" dirty="0"/>
              <a:t>               </a:t>
            </a:r>
          </a:p>
          <a:p>
            <a:pPr marL="0" indent="0">
              <a:buNone/>
            </a:pPr>
            <a:endParaRPr lang="en-US" altLang="ko-KR" sz="4500" b="1" dirty="0"/>
          </a:p>
          <a:p>
            <a:pPr marL="0" indent="0">
              <a:buNone/>
            </a:pPr>
            <a:r>
              <a:rPr lang="ko-KR" altLang="en-US" sz="4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0FFF8-ABC0-4E2B-8D78-B7F79B48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4082"/>
            <a:ext cx="1552881" cy="155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FF275-20C7-45CA-903F-6745A5C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메인보드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9793C-0AEB-4D77-8EC5-75F38A0D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메인보드란 컴퓨터 내에서 기본회로와 부품들을 담고 있는 가장 기본적이고 물리적인 하드웨어이다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PC</a:t>
            </a:r>
            <a:r>
              <a:rPr lang="ko-KR" altLang="en-US" sz="1800" dirty="0"/>
              <a:t>의 실행 환경을 설정하고 그 정보를 유지해 주며</a:t>
            </a:r>
            <a:r>
              <a:rPr lang="en-US" altLang="ko-KR" sz="1800" dirty="0"/>
              <a:t>, PC</a:t>
            </a:r>
            <a:r>
              <a:rPr lang="ko-KR" altLang="en-US" sz="1800" dirty="0"/>
              <a:t>가 안정적으로 구동되게 해주고</a:t>
            </a:r>
            <a:r>
              <a:rPr lang="en-US" altLang="ko-KR" sz="1800" dirty="0"/>
              <a:t>, PC</a:t>
            </a:r>
            <a:r>
              <a:rPr lang="ko-KR" altLang="en-US" sz="1800" dirty="0"/>
              <a:t>의 모든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장치들의 데이터 입출력 교환을 원활하게 해주는 부분이다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메인보드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 제품명</a:t>
            </a:r>
            <a:r>
              <a:rPr lang="en-US" altLang="ko-KR" sz="1800" dirty="0"/>
              <a:t>: MSI B450M </a:t>
            </a:r>
            <a:r>
              <a:rPr lang="ko-KR" altLang="en-US" sz="1800" dirty="0"/>
              <a:t>박격포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117,660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사람들이 주로 선호하고 자주 쓰는 </a:t>
            </a:r>
            <a:r>
              <a:rPr lang="en-US" altLang="ko-KR" sz="1800" dirty="0"/>
              <a:t>MSI</a:t>
            </a:r>
            <a:r>
              <a:rPr lang="ko-KR" altLang="en-US" sz="1800" dirty="0"/>
              <a:t>사의 박격포 보드와 </a:t>
            </a:r>
            <a:r>
              <a:rPr lang="en-US" altLang="ko-KR" sz="1800" dirty="0"/>
              <a:t>AMD</a:t>
            </a:r>
            <a:r>
              <a:rPr lang="ko-KR" altLang="en-US" sz="1800" dirty="0"/>
              <a:t>사의 </a:t>
            </a:r>
            <a:r>
              <a:rPr lang="ko-KR" altLang="en-US" sz="1800" dirty="0" err="1"/>
              <a:t>라이젠과</a:t>
            </a:r>
            <a:r>
              <a:rPr lang="ko-KR" altLang="en-US" sz="1800" dirty="0"/>
              <a:t> 호환성이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맞는 </a:t>
            </a:r>
            <a:r>
              <a:rPr lang="en-US" altLang="ko-KR" sz="1800" dirty="0"/>
              <a:t>B450M</a:t>
            </a:r>
            <a:r>
              <a:rPr lang="ko-KR" altLang="en-US" sz="1800" dirty="0"/>
              <a:t>을 선정하였다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가격도 그렇게 비싸지 않고 방열판이 있어 뛰어난 발열 해소가 마음에 들었다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89775-8351-4588-BE19-AB447F92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64" y="2610286"/>
            <a:ext cx="1712930" cy="17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477A-BE70-438A-97AD-EE5CCDB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47AC-E715-46BB-A51A-1B4F4A58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메모리란 컴퓨터에 사용되는 장치 중에서 저장기능을 가지고 있는 것을 말한다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메모리의 종류로 레지스터</a:t>
            </a:r>
            <a:r>
              <a:rPr lang="en-US" altLang="ko-KR" sz="1800" dirty="0"/>
              <a:t>, </a:t>
            </a:r>
            <a:r>
              <a:rPr lang="ko-KR" altLang="en-US" sz="1800" dirty="0"/>
              <a:t>캐시</a:t>
            </a:r>
            <a:r>
              <a:rPr lang="en-US" altLang="ko-KR" sz="1800" dirty="0"/>
              <a:t>, RAM, ROM, </a:t>
            </a:r>
            <a:r>
              <a:rPr lang="ko-KR" altLang="en-US" sz="1800" dirty="0"/>
              <a:t>하드 디스크가 있고 그 중 메인 메모리</a:t>
            </a:r>
            <a:r>
              <a:rPr lang="en-US" altLang="ko-KR" sz="1800" dirty="0"/>
              <a:t>(</a:t>
            </a:r>
            <a:r>
              <a:rPr lang="ko-KR" altLang="en-US" sz="1800" dirty="0"/>
              <a:t>주기억장치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해당되는 </a:t>
            </a:r>
            <a:r>
              <a:rPr lang="en-US" altLang="ko-KR" sz="1800" dirty="0"/>
              <a:t>RAM</a:t>
            </a:r>
            <a:r>
              <a:rPr lang="ko-KR" altLang="en-US" sz="1800" dirty="0"/>
              <a:t>과 </a:t>
            </a:r>
            <a:r>
              <a:rPr lang="en-US" altLang="ko-KR" sz="1800" dirty="0"/>
              <a:t>ROM</a:t>
            </a:r>
            <a:r>
              <a:rPr lang="ko-KR" altLang="en-US" sz="1800" dirty="0"/>
              <a:t>을 합쳐서 일반적으로 메모리 카드라고 하기도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 algn="ctr">
              <a:buNone/>
            </a:pPr>
            <a:r>
              <a:rPr lang="ko-KR" altLang="en-US" sz="2000" b="1" dirty="0"/>
              <a:t>내가 선택한 메모리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DDR4 8G PC4-21300</a:t>
            </a:r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101,000</a:t>
            </a:r>
            <a:r>
              <a:rPr lang="ko-KR" altLang="en-US" sz="1800" dirty="0"/>
              <a:t>원 </a:t>
            </a:r>
            <a:r>
              <a:rPr lang="en-US" altLang="ko-KR" sz="1800" dirty="0"/>
              <a:t>(2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  <a:r>
              <a:rPr lang="ko-KR" altLang="en-US" sz="1800" dirty="0"/>
              <a:t>개당 </a:t>
            </a:r>
            <a:r>
              <a:rPr lang="en-US" altLang="ko-KR" sz="1800" dirty="0"/>
              <a:t>50,500</a:t>
            </a:r>
            <a:r>
              <a:rPr lang="ko-KR" altLang="en-US" sz="1800" dirty="0"/>
              <a:t>원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이왕 사는 거 국내기업에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잘되는 삼성사의 제품을 구입하자고 생각했고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평도 좋은 편이라 삼성사의 메모리 중 가장 효율이 좋은 </a:t>
            </a:r>
            <a:r>
              <a:rPr lang="en-US" altLang="ko-KR" sz="1800" dirty="0"/>
              <a:t>DDR4 PC4-21300</a:t>
            </a:r>
            <a:r>
              <a:rPr lang="ko-KR" altLang="en-US" sz="1800" dirty="0"/>
              <a:t>의 </a:t>
            </a:r>
            <a:r>
              <a:rPr lang="en-US" altLang="ko-KR" sz="1800" dirty="0"/>
              <a:t>8G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2</a:t>
            </a:r>
            <a:r>
              <a:rPr lang="ko-KR" altLang="en-US" sz="1800" dirty="0"/>
              <a:t>개를 구입했다</a:t>
            </a:r>
            <a:r>
              <a:rPr lang="en-US" altLang="ko-KR" sz="1800" dirty="0"/>
              <a:t>. 16G</a:t>
            </a:r>
            <a:r>
              <a:rPr lang="ko-KR" altLang="en-US" sz="1800" dirty="0"/>
              <a:t>가 하나가 아닌 </a:t>
            </a:r>
            <a:r>
              <a:rPr lang="en-US" altLang="ko-KR" sz="1800" dirty="0"/>
              <a:t>8G</a:t>
            </a:r>
            <a:r>
              <a:rPr lang="ko-KR" altLang="en-US" sz="1800" dirty="0"/>
              <a:t>가 두 개를 사는 이유는 </a:t>
            </a:r>
            <a:r>
              <a:rPr lang="ko-KR" altLang="en-US" sz="1800" dirty="0" err="1"/>
              <a:t>단일램</a:t>
            </a:r>
            <a:r>
              <a:rPr lang="ko-KR" altLang="en-US" sz="1800" dirty="0"/>
              <a:t> 보다는 </a:t>
            </a:r>
            <a:r>
              <a:rPr lang="ko-KR" altLang="en-US" sz="1800" dirty="0" err="1"/>
              <a:t>듀얼램이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성능에서 더 향상된 모습을 보여주기 때문이다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</a:p>
          <a:p>
            <a:pPr marL="0" indent="0" algn="ctr">
              <a:buNone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C2E731-A037-4F74-92EF-4F8DA8B79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5" y="2708367"/>
            <a:ext cx="1489164" cy="14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26B2-91C9-4786-8527-1A5096C4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그래픽카드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D0D4C-03DB-4924-8555-086D9061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컴퓨터에서 처리되는 과정</a:t>
            </a:r>
            <a:r>
              <a:rPr lang="en-US" altLang="ko-KR" sz="1800" dirty="0"/>
              <a:t> </a:t>
            </a:r>
            <a:r>
              <a:rPr lang="ko-KR" altLang="en-US" sz="1800" dirty="0"/>
              <a:t>및</a:t>
            </a:r>
            <a:r>
              <a:rPr lang="en-US" altLang="ko-KR" sz="1800" dirty="0"/>
              <a:t> </a:t>
            </a:r>
            <a:r>
              <a:rPr lang="ko-KR" altLang="en-US" sz="1800" dirty="0"/>
              <a:t>결과를 눈으로 보기 위해선 모니터가 필요한데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모니터는 컴퓨터 내부의 그래픽카드를 통해 화면의 정보를 싣게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그래픽카드에서 만들어진 빛의 신호가 모니터에서 빛으로 변환되어 화면에 송출되어 우리 눈으로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볼 수 있게 되는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그래픽카드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이엠텍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지포스</a:t>
            </a:r>
            <a:r>
              <a:rPr lang="ko-KR" altLang="en-US" sz="1800" dirty="0"/>
              <a:t> </a:t>
            </a:r>
            <a:r>
              <a:rPr lang="en-US" altLang="ko-KR" sz="1800" dirty="0"/>
              <a:t>RTX 2060 STORM X Dual OC D6 6GB</a:t>
            </a:r>
          </a:p>
          <a:p>
            <a:pPr marL="0" indent="0">
              <a:buNone/>
            </a:pPr>
            <a:r>
              <a:rPr lang="ko-KR" altLang="en-US" sz="1800" dirty="0"/>
              <a:t>가격</a:t>
            </a:r>
            <a:r>
              <a:rPr lang="en-US" altLang="ko-KR" sz="1800" dirty="0"/>
              <a:t>: 493,960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확실히 성능면에서 더 뛰어난 </a:t>
            </a:r>
            <a:r>
              <a:rPr lang="en-US" altLang="ko-KR" sz="1800" dirty="0"/>
              <a:t>RTX 2070, RTX 2080</a:t>
            </a:r>
            <a:r>
              <a:rPr lang="ko-KR" altLang="en-US" sz="1800" dirty="0"/>
              <a:t>이 있지만 최근 내구성 문제로 말도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많은 편이고 </a:t>
            </a:r>
            <a:r>
              <a:rPr lang="en-US" altLang="ko-KR" sz="1800" dirty="0"/>
              <a:t>RTX</a:t>
            </a:r>
            <a:r>
              <a:rPr lang="ko-KR" altLang="en-US" sz="1800" dirty="0"/>
              <a:t> </a:t>
            </a:r>
            <a:r>
              <a:rPr lang="en-US" altLang="ko-KR" sz="1800" dirty="0"/>
              <a:t>2060</a:t>
            </a:r>
            <a:r>
              <a:rPr lang="ko-KR" altLang="en-US" sz="1800" dirty="0"/>
              <a:t>은 가격 또한 저렴한 편이라 </a:t>
            </a:r>
            <a:r>
              <a:rPr lang="ko-KR" altLang="en-US" sz="1800" dirty="0" err="1"/>
              <a:t>이엠텍사의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지포스</a:t>
            </a:r>
            <a:r>
              <a:rPr lang="ko-KR" altLang="en-US" sz="1800" dirty="0"/>
              <a:t> </a:t>
            </a:r>
            <a:r>
              <a:rPr lang="en-US" altLang="ko-KR" sz="1800" dirty="0"/>
              <a:t>RTX 2060 STORM</a:t>
            </a:r>
          </a:p>
          <a:p>
            <a:pPr marL="0" indent="0">
              <a:buNone/>
            </a:pPr>
            <a:r>
              <a:rPr lang="en-US" altLang="ko-KR" sz="1800" dirty="0"/>
              <a:t>              X Dual OC D6 6GB</a:t>
            </a:r>
            <a:r>
              <a:rPr lang="ko-KR" altLang="en-US" sz="1800" dirty="0"/>
              <a:t>를 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FA58E-108A-4ECD-B091-8515CC31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6" y="3100251"/>
            <a:ext cx="1713411" cy="17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5CC21-F6AA-47CB-80DA-EF94C87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5. SSD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16EFC-EBE2-4F83-9531-571CFC65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하드디스크는 반도체가 아닌 물리적인 힘으로 데이터를 읽고 저장하기 때문에 속도면에서 한계를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보여준다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그 한계를 보완하기 위해 제시된 것이 바로 </a:t>
            </a:r>
            <a:r>
              <a:rPr lang="en-US" altLang="ko-KR" sz="1800" dirty="0"/>
              <a:t>SSD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SSD</a:t>
            </a:r>
            <a:r>
              <a:rPr lang="ko-KR" altLang="en-US" sz="1800" dirty="0"/>
              <a:t>는 하드디스크와의 차이점은 반도체로 데이터를 주고 받는다는 것인데</a:t>
            </a:r>
            <a:r>
              <a:rPr lang="en-US" altLang="ko-KR" sz="1800" dirty="0"/>
              <a:t>, </a:t>
            </a:r>
            <a:r>
              <a:rPr lang="ko-KR" altLang="en-US" sz="1800" dirty="0"/>
              <a:t>그로 인해 하드디스크보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다 훨씬 빠른 속도를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</a:t>
            </a:r>
            <a:r>
              <a:rPr lang="en-US" altLang="ko-KR" sz="2000" b="1" dirty="0"/>
              <a:t>SSD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제품명</a:t>
            </a:r>
            <a:r>
              <a:rPr lang="en-US" altLang="ko-KR" sz="1800" dirty="0"/>
              <a:t>: </a:t>
            </a:r>
            <a:r>
              <a:rPr lang="ko-KR" altLang="en-US" sz="1800" dirty="0"/>
              <a:t>삼성전자 </a:t>
            </a:r>
            <a:r>
              <a:rPr lang="en-US" altLang="ko-KR" sz="1800" dirty="0"/>
              <a:t>860 EVO 250GB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55,540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메모리와 마찬가지로 이왕 사는 거 국내기업에 </a:t>
            </a:r>
            <a:r>
              <a:rPr lang="en-US" altLang="ko-KR" sz="1800" dirty="0"/>
              <a:t>as</a:t>
            </a:r>
            <a:r>
              <a:rPr lang="ko-KR" altLang="en-US" sz="1800" dirty="0"/>
              <a:t>가 잘 되는 삼성사의 제품을 구입하자고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생각했고 삼성사의 </a:t>
            </a:r>
            <a:r>
              <a:rPr lang="en-US" altLang="ko-KR" sz="1800" dirty="0"/>
              <a:t>SSD</a:t>
            </a:r>
            <a:r>
              <a:rPr lang="ko-KR" altLang="en-US" sz="1800" dirty="0"/>
              <a:t>중 가장 평이 좋은 삼성전자 </a:t>
            </a:r>
            <a:r>
              <a:rPr lang="en-US" altLang="ko-KR" sz="1800" dirty="0"/>
              <a:t>860 EVO 250GB</a:t>
            </a:r>
            <a:r>
              <a:rPr lang="ko-KR" altLang="en-US" sz="1800" dirty="0"/>
              <a:t>를 선정했다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BB85E-3981-4ADE-BCF2-1AA8CAFA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99" y="3040086"/>
            <a:ext cx="1791787" cy="17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FA44C-6C51-4674-A553-59ED3999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하드디스크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5DBA2-4515-439D-88BF-D840AF3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하드디스크는 필요한 정보를 저장할 수 있는 저장 공간의 역할을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하드디스크의 원리는 전기 모터의 힘으로 자석의 성질을 가진 원반 모양의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플래터</a:t>
            </a:r>
            <a:r>
              <a:rPr lang="en-US" altLang="ko-KR" sz="1800" dirty="0"/>
              <a:t>’</a:t>
            </a:r>
            <a:r>
              <a:rPr lang="ko-KR" altLang="en-US" sz="1800" dirty="0"/>
              <a:t>를 회전시켜 나온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전자적인 힘을 통해 정보를 기록하고 삭제한다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2000" b="1" dirty="0"/>
              <a:t>내가 선택한 하드디스크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 제품명</a:t>
            </a:r>
            <a:r>
              <a:rPr lang="en-US" altLang="ko-KR" sz="1800" dirty="0"/>
              <a:t>: Western Digital WD 1TB BLUE WD10EZEX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가격</a:t>
            </a:r>
            <a:r>
              <a:rPr lang="en-US" altLang="ko-KR" sz="1800" dirty="0"/>
              <a:t>: 48,230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선정 이유</a:t>
            </a:r>
            <a:r>
              <a:rPr lang="en-US" altLang="ko-KR" sz="1800" dirty="0"/>
              <a:t>: </a:t>
            </a:r>
            <a:r>
              <a:rPr lang="ko-KR" altLang="en-US" sz="1800" dirty="0"/>
              <a:t>하드디스크 같은 경우엔 보통 </a:t>
            </a:r>
            <a:r>
              <a:rPr lang="en-US" altLang="ko-KR" sz="1800" dirty="0"/>
              <a:t>Seagate</a:t>
            </a:r>
            <a:r>
              <a:rPr lang="ko-KR" altLang="en-US" sz="1800" dirty="0"/>
              <a:t>사의 제품과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제품으로 나뉘는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데 여러 평가를 찾아본 결과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제품이 내구성과 안정성이 좋다는 평이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많아서 </a:t>
            </a:r>
            <a:r>
              <a:rPr lang="en-US" altLang="ko-KR" sz="1800" dirty="0"/>
              <a:t>Western Digital</a:t>
            </a:r>
            <a:r>
              <a:rPr lang="ko-KR" altLang="en-US" sz="1800" dirty="0"/>
              <a:t>사의 가격도 괜찮고 성능도 좋은 </a:t>
            </a:r>
            <a:r>
              <a:rPr lang="en-US" altLang="ko-KR" sz="1800" dirty="0"/>
              <a:t>WD 1TB BLUE WD10EZEX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선택하게 되었다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B397C-6AF4-43B1-8EE8-3338A776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2717482"/>
            <a:ext cx="1632041" cy="16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1465</Words>
  <Application>Microsoft Office PowerPoint</Application>
  <PresentationFormat>와이드스크린</PresentationFormat>
  <Paragraphs>194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오픈 소프트웨어  가상 컴퓨터 견적 뽑기</vt:lpstr>
      <vt:lpstr>목   차</vt:lpstr>
      <vt:lpstr>내가 구상한 가상 컴퓨터의 목적</vt:lpstr>
      <vt:lpstr>1. CPU</vt:lpstr>
      <vt:lpstr>2. 메인보드</vt:lpstr>
      <vt:lpstr>3. 메모리</vt:lpstr>
      <vt:lpstr>4. 그래픽카드</vt:lpstr>
      <vt:lpstr>5. SSD</vt:lpstr>
      <vt:lpstr>6. 하드디스크</vt:lpstr>
      <vt:lpstr>7. ODD</vt:lpstr>
      <vt:lpstr>8. 케이스</vt:lpstr>
      <vt:lpstr>9. 파워</vt:lpstr>
      <vt:lpstr>10. 키보드</vt:lpstr>
      <vt:lpstr>11. 마우스</vt:lpstr>
      <vt:lpstr>12. 스피커</vt:lpstr>
      <vt:lpstr>13. 모니터</vt:lpstr>
      <vt:lpstr>14. 쿨러</vt:lpstr>
      <vt:lpstr>호환성 테스트</vt:lpstr>
      <vt:lpstr>조립 후기</vt:lpstr>
      <vt:lpstr>컴퓨터 조립 추천 사이트와 이유</vt:lpstr>
      <vt:lpstr>출 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 소프트웨어  가상 컴퓨터 견적 뽑기</dc:title>
  <dc:creator>USER</dc:creator>
  <cp:lastModifiedBy>USER</cp:lastModifiedBy>
  <cp:revision>49</cp:revision>
  <dcterms:created xsi:type="dcterms:W3CDTF">2019-03-24T11:18:56Z</dcterms:created>
  <dcterms:modified xsi:type="dcterms:W3CDTF">2019-03-25T09:45:45Z</dcterms:modified>
</cp:coreProperties>
</file>