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1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  <p:sldId id="261" r:id="rId24"/>
    <p:sldId id="266" r:id="rId25"/>
    <p:sldId id="267" r:id="rId26"/>
    <p:sldId id="262" r:id="rId27"/>
    <p:sldId id="263" r:id="rId28"/>
    <p:sldId id="26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41" Type="http://schemas.openxmlformats.org/officeDocument/2006/relationships/viewProps" Target="viewProps.xml"></Relationship><Relationship Id="rId4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1643511941.pn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71931395705.png"></Relationship><Relationship Id="rId3" Type="http://schemas.openxmlformats.org/officeDocument/2006/relationships/notesSlide" Target="../notesSlides/notesSlide10.xml"></Relationship><Relationship Id="rId4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78451378145.png"></Relationship><Relationship Id="rId3" Type="http://schemas.openxmlformats.org/officeDocument/2006/relationships/notesSlide" Target="../notesSlides/notesSlide11.xml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32141248467.png"></Relationship><Relationship Id="rId3" Type="http://schemas.openxmlformats.org/officeDocument/2006/relationships/notesSlide" Target="../notesSlides/notesSlide2.xml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240611256334.png"></Relationship><Relationship Id="rId3" Type="http://schemas.openxmlformats.org/officeDocument/2006/relationships/notesSlide" Target="../notesSlides/notesSlide3.xml"></Relationship><Relationship Id="rId4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57741296500.png"></Relationship><Relationship Id="rId3" Type="http://schemas.openxmlformats.org/officeDocument/2006/relationships/image" Target="../media/fImage51751309169.pn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41531325724.png"></Relationship><Relationship Id="rId3" Type="http://schemas.openxmlformats.org/officeDocument/2006/relationships/image" Target="../media/fImage39971331478.png"></Relationship><Relationship Id="rId4" Type="http://schemas.openxmlformats.org/officeDocument/2006/relationships/image" Target="../media/fImage41561349358.png"></Relationship><Relationship Id="rId5" Type="http://schemas.openxmlformats.org/officeDocument/2006/relationships/image" Target="../media/fImage45771356962.png"></Relationship><Relationship Id="rId6" Type="http://schemas.openxmlformats.org/officeDocument/2006/relationships/notesSlide" Target="../notesSlides/notesSlide5.xml"></Relationship><Relationship Id="rId7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image" Target="../media/fImage1749816041.png"></Relationship><Relationship Id="rId4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43231658467.png"></Relationship><Relationship Id="rId3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9451676334.png"></Relationship><Relationship Id="rId3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68761414464.png"></Relationship><Relationship Id="rId3" Type="http://schemas.openxmlformats.org/officeDocument/2006/relationships/notesSlide" Target="../notesSlides/notesSlide9.xml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3810" y="213995"/>
            <a:ext cx="3162300" cy="2773680"/>
          </a:xfrm>
          <a:prstGeom prst="rect"/>
          <a:noFill/>
        </p:spPr>
      </p:pic>
      <p:sp>
        <p:nvSpPr>
          <p:cNvPr id="3" name="텍스트 상자 3"/>
          <p:cNvSpPr txBox="1">
            <a:spLocks/>
          </p:cNvSpPr>
          <p:nvPr/>
        </p:nvSpPr>
        <p:spPr>
          <a:xfrm rot="0">
            <a:off x="3034665" y="212090"/>
            <a:ext cx="4709160" cy="658812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using System;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namespace MenuTest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{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public partial class Form1 : Form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{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{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}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private void button1_Click(object sender, EventArgs e)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{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    listBox1.Items.Clear();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}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private void button2_Click(object sender, EventArgs e)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{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    Application.Exit();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}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private void 새파일NToolStripMenuItem_Click(object sender, EventArgs e)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{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    listBox1.Items.Add(((ToolStripMenuItem)sender).Text);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}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private void 열기NToolStripMenuItem_Click(object sender, EventArgs e)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{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    listBox1.Items.Add(((ToolStripMenuItem)sender).Text);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}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private void 붙여넣기VToolStripMenuItem_Click(object sender, EventArgs e)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{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    listBox1.Items.Add(((ToolStripMenuItem)sender).Text);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}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private void 프로그램정보AToolStripMenuItem_Click(object sender, EventArgs e)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{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    listBox1.Items.Add(((ToolStripMenuItem)sender).Text);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}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4"/>
          <p:cNvSpPr txBox="1">
            <a:spLocks/>
          </p:cNvSpPr>
          <p:nvPr/>
        </p:nvSpPr>
        <p:spPr>
          <a:xfrm rot="0">
            <a:off x="7623810" y="345440"/>
            <a:ext cx="4572635" cy="72637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private void 닫기CToolStripMenuItem_Click(object sender, EventArgs e)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{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    listBox1.Items.Add(((ToolStripMenuItem)sender).Text);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}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private void 저장SToolStripMenuItem_Click(object sender, EventArgs e)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{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    listBox1.Items.Add(((ToolStripMenuItem)sender).Text);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}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private void 다른이름으로저장AToolStripMenuItem_Click(object sender, EventArgs e)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{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    listBox1.Items.Add(((ToolStripMenuItem)sender).Text);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}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private void 인쇄PToolStripMenuItem_Click(object sender, EventArgs e)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{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    listBox1.Items.Add(((ToolStripMenuItem)sender).Text);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}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private void 미리보기VToolStripMenuItem_Click(object sender, EventArgs e)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{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    listBox1.Items.Add(((ToolStripMenuItem)sender).Text);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}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private void 종료ToolStripMenuItem_Click(object sender, EventArgs e)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{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    listBox1.Items.Add(((ToolStripMenuItem)sender).Text);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}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private void 잘라ToolStripMenuItem_Click(object sender, EventArgs e)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{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    listBox1.Items.Add(((ToolStripMenuItem)sender).Text);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}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private void 복사CToolStripMenuItem_Click(object sender, EventArgs e)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{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    listBox1.Items.Add(((ToolStripMenuItem)sender).Text);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    }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    }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100">
                <a:latin typeface="맑은 고딕" charset="0"/>
                <a:ea typeface="맑은 고딕" charset="0"/>
              </a:rPr>
              <a:t>}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1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1"/>
          <p:cNvSpPr txBox="1">
            <a:spLocks/>
          </p:cNvSpPr>
          <p:nvPr/>
        </p:nvSpPr>
        <p:spPr>
          <a:xfrm rot="0">
            <a:off x="3938270" y="307340"/>
            <a:ext cx="7743190" cy="59137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using System;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namespace Mouse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public partial class Form1 : Form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private void trackBar1_Scroll(object sender, EventArgs e)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numericUpDown1.Value = trackBar1.Value;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private void numericUpDown1_ValueChanged(object sender, EventArgs e)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trackBar1.Value = (int)numericUpDown1.Value;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600">
              <a:latin typeface="맑은 고딕" charset="0"/>
              <a:ea typeface="맑은 고딕" charset="0"/>
            </a:endParaRPr>
          </a:p>
        </p:txBody>
      </p:sp>
      <p:pic>
        <p:nvPicPr>
          <p:cNvPr id="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0550" y="541655"/>
            <a:ext cx="3041015" cy="21037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9"/>
          <p:cNvSpPr txBox="1">
            <a:spLocks/>
          </p:cNvSpPr>
          <p:nvPr/>
        </p:nvSpPr>
        <p:spPr>
          <a:xfrm rot="0">
            <a:off x="5883910" y="516890"/>
            <a:ext cx="4572635" cy="5814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using System;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namespace Mouse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public partial class Form1 : Form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private void button1_Click(object sender, EventArgs e)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for (int i = progressBar1.Minimum; i &lt; progressBar1.Maximum; i++)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    progressBar1.Value = i;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4740" y="1443990"/>
            <a:ext cx="3500120" cy="31610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/>
          <p:cNvSpPr txBox="1">
            <a:spLocks/>
          </p:cNvSpPr>
          <p:nvPr/>
        </p:nvSpPr>
        <p:spPr>
          <a:xfrm rot="0">
            <a:off x="3886200" y="402590"/>
            <a:ext cx="8185150" cy="60915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using System;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using System.Drawing;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namespace Mouse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public partial class Form1 : Form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private void Form1_MouseEnter(object sender, EventArgs e)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Point mousePoint = PointToClient(MousePosition);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string msg = "Mouse Position : " + mousePoint.X + ", "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+ mousePoint.Y;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MessageBox.Show(msg);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970" y="311150"/>
            <a:ext cx="3597275" cy="28505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135" y="129540"/>
            <a:ext cx="3312795" cy="2933700"/>
          </a:xfrm>
          <a:prstGeom prst="rect"/>
          <a:noFill/>
        </p:spPr>
      </p:pic>
      <p:sp>
        <p:nvSpPr>
          <p:cNvPr id="3" name="텍스트 상자 9"/>
          <p:cNvSpPr txBox="1">
            <a:spLocks/>
          </p:cNvSpPr>
          <p:nvPr/>
        </p:nvSpPr>
        <p:spPr>
          <a:xfrm rot="0">
            <a:off x="3443605" y="3175"/>
            <a:ext cx="4243070" cy="68376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using System;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using System.Drawing;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namespace Mouse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public partial class Form1 : Form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private void UpdateEventLabels(string msg, int x, int y,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MouseEventArgs e)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string message = string.Format("{0} X:{1}, Y:{2}", msg, x, y);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string eventMsg = DateTime.Now.ToShortTimeString();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eventMsg += " " + message;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listBox1.Items.Insert(0, eventMsg);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listBox1.TopIndex = 0;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string mouseInfo;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if (e != null)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    mouseInfo = string.Format("Clicks: {0}, Delta: {1}, " +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    "Buttons: {2}", e.Clicks, e.Delta,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    e.Button.ToString());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else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    mouseInfo = string.Format("Clicks: {0}", msg);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label1.Text = mouseInfo;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0"/>
          <p:cNvSpPr txBox="1">
            <a:spLocks/>
          </p:cNvSpPr>
          <p:nvPr/>
        </p:nvSpPr>
        <p:spPr>
          <a:xfrm rot="0">
            <a:off x="7786370" y="402590"/>
            <a:ext cx="4161155" cy="41579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private void button1_Click(object sender, EventArgs e)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Application.Exit();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private void listBox1_MouseDown(object sender, MouseEventArgs e)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UpdateEventLabels("(ListBox)MouseDown", e.X, e.Y, e);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private void listBox1_DoubleClick(object sender, EventArgs e)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Point mousePoint = PointToClient(MousePosition);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UpdateEventLabels("(ListBox)DoubleClick",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mousePoint.X, mousePoint.Y, null);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1"/>
          <p:cNvSpPr txBox="1">
            <a:spLocks/>
          </p:cNvSpPr>
          <p:nvPr/>
        </p:nvSpPr>
        <p:spPr>
          <a:xfrm rot="0">
            <a:off x="4960620" y="116840"/>
            <a:ext cx="7110730" cy="68992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using System;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using System.Drawing;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namespace Mouse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public partial class Form1 : Form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private void button1_Click(object sender, EventArgs e)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this.button1.BackColor = SystemColors.Control;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this.button2.Focus();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if (this.button2.Focused)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    this.button2.BackColor = SystemColors.ControlDark;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private void button2_Click(object sender, EventArgs e)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this.button2.BackColor = SystemColors.Control;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this.button1.Focus();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if (this.button1.Focused)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    this.button1.BackColor = SystemColors.ControlDark;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600">
              <a:latin typeface="맑은 고딕" charset="0"/>
              <a:ea typeface="맑은 고딕" charset="0"/>
            </a:endParaRPr>
          </a:p>
        </p:txBody>
      </p:sp>
      <p:pic>
        <p:nvPicPr>
          <p:cNvPr id="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1810" y="431165"/>
            <a:ext cx="3540760" cy="2400935"/>
          </a:xfrm>
          <a:prstGeom prst="rect"/>
          <a:noFill/>
        </p:spPr>
      </p:pic>
      <p:pic>
        <p:nvPicPr>
          <p:cNvPr id="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0865" y="3187700"/>
            <a:ext cx="3422015" cy="23475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4"/>
          <p:cNvSpPr txBox="1">
            <a:spLocks/>
          </p:cNvSpPr>
          <p:nvPr/>
        </p:nvSpPr>
        <p:spPr>
          <a:xfrm rot="0">
            <a:off x="5474335" y="98425"/>
            <a:ext cx="6264275" cy="628332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using System;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using System.Drawing;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namespace Mouse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public partial class Form1 : Form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public int xPt, yPt;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public static readonly int MOVE = 10;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private void button1_KeyUp(object sender, KeyEventArgs e)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this.xPt = this.button1.Location.X;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this.yPt = this.button1.Location.Y;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switch (e.KeyCode)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    case Keys.Left: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        xPt -= MOVE; break;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    case Keys.Right: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        xPt += MOVE; break;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    case Keys.Up: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        yPt -= MOVE; break;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    case Keys.Down: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        yPt += MOVE; break;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this.button1.Text = e.KeyCode.ToString();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this.button1.Location = new Point(xPt, yPt);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3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8280" y="218440"/>
            <a:ext cx="2530475" cy="1798955"/>
          </a:xfrm>
          <a:prstGeom prst="rect"/>
          <a:noFill/>
        </p:spPr>
      </p:pic>
      <p:pic>
        <p:nvPicPr>
          <p:cNvPr id="4" name="그림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1135" y="2233295"/>
            <a:ext cx="2545715" cy="1745615"/>
          </a:xfrm>
          <a:prstGeom prst="rect"/>
          <a:noFill/>
        </p:spPr>
      </p:pic>
      <p:pic>
        <p:nvPicPr>
          <p:cNvPr id="5" name="그림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6230" y="4382770"/>
            <a:ext cx="2522855" cy="1783715"/>
          </a:xfrm>
          <a:prstGeom prst="rect"/>
          <a:noFill/>
        </p:spPr>
      </p:pic>
      <p:pic>
        <p:nvPicPr>
          <p:cNvPr id="6" name="그림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26715" y="345440"/>
            <a:ext cx="2553335" cy="17913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2839720" y="3175"/>
            <a:ext cx="4856480" cy="720725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using System;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namespace MenuTest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public partial class Form1 : Form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private void listView1_Click(object sender, EventArgs e)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foreach (ListViewItem item in listView1.SelectedItems)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    ListViewItem.ListViewSubItemCollection subItem = item.SubItems;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    // 각 항목에 대한 부항목을 얻기 위해 SubItems 프로퍼티를 사용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    label1.Text = subItem[0].Text + "의 국가번호는 " + s</a:t>
            </a:r>
            <a:r>
              <a:rPr sz="1200" b="1">
                <a:latin typeface="맑은 고딕" charset="0"/>
                <a:ea typeface="맑은 고딕" charset="0"/>
              </a:rPr>
              <a:t>ubI</a:t>
            </a:r>
            <a:r>
              <a:rPr sz="1200">
                <a:latin typeface="맑은 고딕" charset="0"/>
                <a:ea typeface="맑은 고딕" charset="0"/>
              </a:rPr>
              <a:t>tem[1].Text + "입니다.";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private void radioButton1_CheckedChanged(object sender, EventArgs e)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if (radioButton1.Checked)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    // 리스트 뷰의 항목을 큰 아이콘 형태로 보여준다.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    listView1.View = View.LargeIcon;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private void radioButton2_CheckedChanged(object sender, EventArgs e)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if (radioButton2.Checked)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    // 리스트 뷰의 항목을 작은 아이콘 형태로 보여준다.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    listView1.View = View.SmallIcon;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안혜지/AppData/Roaming/PolarisOffice/ETemp/21256_8658760/fImage17498160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175" y="-3175"/>
            <a:ext cx="2609850" cy="340931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7871460" y="316865"/>
            <a:ext cx="4123690" cy="462026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private void radioButton3_CheckedChanged(object sender, EventArgs e)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if (radioButton3.Checked)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    // 리스트 뷰의 항목을 간단한 리스트 형태로 보여준다.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    listView1.View = View.List;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private void radioButton4_CheckedChanged(object sender, EventArgs e)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if (radioButton4.Checked)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    // 리스트 뷰의 항목을 자세한 리스트 형태로 보여준다.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    listView1.View = View.Details;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private void radioButton5_CheckedChanged(object sender, EventArgs e)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if (radioButton5.Checked)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    // 리스트 뷰의 항목을 타일 형태로 보여준다.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        listView1.View = View.Tile;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 descr="C:/Users/안혜지/AppData/Roaming/PolarisOffice/ETemp/21256_8658760/fImage14323165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6705" y="300990"/>
            <a:ext cx="3018155" cy="3193415"/>
          </a:xfrm>
          <a:prstGeom prst="rect"/>
          <a:noFill/>
        </p:spPr>
      </p:pic>
      <p:sp>
        <p:nvSpPr>
          <p:cNvPr id="3" name="텍스트 상자 5"/>
          <p:cNvSpPr txBox="1">
            <a:spLocks/>
          </p:cNvSpPr>
          <p:nvPr/>
        </p:nvSpPr>
        <p:spPr>
          <a:xfrm rot="0">
            <a:off x="3372485" y="155575"/>
            <a:ext cx="7766685" cy="68891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using System;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namespace MenuTest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public partial class Form1 : Form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}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private void Form1_Load(object sender, EventArgs e)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treeView1.ExpandAll(); // 트리 뷰의 모든 노드를 펼침.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}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private void button1_Click(object sender, EventArgs e)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if (textBox1.Text != "" &amp;&amp; treeView1.SelectedNode != null)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    // 선택된 노드가 있으면, 그 노드의 자식 노드로 추가한다.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    treeView1.SelectedNode.Nodes.Add(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    new TreeNode(textBox1.Text, 1, 1));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    textBox1.Text = "";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    textBox1.Focus();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}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}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private void button2_Click(object sender, EventArgs e)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    treeView1.Nodes.Remove(treeView1.SelectedNode);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    }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    }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400">
                <a:latin typeface="맑은 고딕" charset="0"/>
                <a:ea typeface="맑은 고딕" charset="0"/>
              </a:rPr>
              <a:t>}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C:/Users/안혜지/AppData/Roaming/PolarisOffice/ETemp/21256_8658760/fImage11945167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5775" y="779145"/>
            <a:ext cx="2812415" cy="2446655"/>
          </a:xfrm>
          <a:prstGeom prst="rect"/>
          <a:noFill/>
        </p:spPr>
      </p:pic>
      <p:sp>
        <p:nvSpPr>
          <p:cNvPr id="3" name="텍스트 상자 7"/>
          <p:cNvSpPr txBox="1">
            <a:spLocks/>
          </p:cNvSpPr>
          <p:nvPr/>
        </p:nvSpPr>
        <p:spPr>
          <a:xfrm rot="0">
            <a:off x="3600450" y="383540"/>
            <a:ext cx="4572635" cy="60915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using System;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namespace MenuTest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public partial class Form1 : Form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private void button1_Click(object sender, EventArgs e)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MessageBox.Show(domainUpDown1.SelectedItem.ToString());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3"/>
          <p:cNvSpPr txBox="1">
            <a:spLocks/>
          </p:cNvSpPr>
          <p:nvPr/>
        </p:nvSpPr>
        <p:spPr>
          <a:xfrm rot="0">
            <a:off x="4885055" y="307340"/>
            <a:ext cx="7291070" cy="616013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using System;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namespace Mouse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public partial class Form1 : Form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private void numericUpDown1_ValueChanged(object sender, EventArgs e)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decimal d = numericUpDown1.Value;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label1.Text = "Log " + d + " = ";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textBox1.Text = System.Math.Log10((double)d).ToString();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label2.Text = d + "*" + d + " = ";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textBox2.Text = System.Math.Pow((double)d, 2).ToString();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label3.Text = "√" + d + " = ";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textBox3.Text = System.Math.Sqrt((double)d).ToString();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600">
              <a:latin typeface="맑은 고딕" charset="0"/>
              <a:ea typeface="맑은 고딕" charset="0"/>
            </a:endParaRPr>
          </a:p>
        </p:txBody>
      </p:sp>
      <p:pic>
        <p:nvPicPr>
          <p:cNvPr id="3" name="그림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0425" y="594360"/>
            <a:ext cx="3185795" cy="31400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천 혜월</dc:creator>
  <cp:lastModifiedBy>천 혜월</cp:lastModifiedBy>
  <dc:title>PowerPoint 프레젠테이션</dc:title>
  <cp:version>9.103.83.44158</cp:version>
</cp:coreProperties>
</file>