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693028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65297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620103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503109650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안혜지/AppData/Roaming/PolarisOffice/ETemp/17892_6244320/fImage16930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7645" y="351790"/>
            <a:ext cx="5389880" cy="2646680"/>
          </a:xfrm>
          <a:prstGeom prst="rect"/>
          <a:noFill/>
        </p:spPr>
      </p:pic>
      <p:sp>
        <p:nvSpPr>
          <p:cNvPr id="3" name="텍스트 상자 2"/>
          <p:cNvSpPr txBox="1">
            <a:spLocks/>
          </p:cNvSpPr>
          <p:nvPr/>
        </p:nvSpPr>
        <p:spPr>
          <a:xfrm rot="0">
            <a:off x="5774055" y="213995"/>
            <a:ext cx="6619240" cy="6645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HelloFrom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startDateTime = DateTime.Now;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DateTime startDateTime;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DateTime GetStartDateTime()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return startDateTime;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button1_Click(object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MessageBox.Show(GetStartDateTime().ToString());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안혜지/AppData/Roaming/PolarisOffice/ETemp/17892_6244320/fImage126529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835" y="100965"/>
            <a:ext cx="5250815" cy="3124200"/>
          </a:xfrm>
          <a:prstGeom prst="rect"/>
          <a:noFill/>
        </p:spPr>
      </p:pic>
      <p:sp>
        <p:nvSpPr>
          <p:cNvPr id="3" name="텍스트 상자 4"/>
          <p:cNvSpPr txBox="1">
            <a:spLocks/>
          </p:cNvSpPr>
          <p:nvPr/>
        </p:nvSpPr>
        <p:spPr>
          <a:xfrm rot="0">
            <a:off x="5374005" y="103505"/>
            <a:ext cx="6870065" cy="6645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namespace HelloFrom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Form1_Load(object sender, 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MessageBox.Show("This form is loaded");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private void Form1_FormClosed(object sender, FormClosedEventArgs e)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{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    MessageBox.Show("This form is closed");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    }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800">
                <a:latin typeface="맑은 고딕" charset="0"/>
                <a:ea typeface="맑은 고딕" charset="0"/>
              </a:rPr>
              <a:t>}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C:/Users/안혜지/AppData/Roaming/PolarisOffice/ETemp/17892_6244320/fImage1562010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0020" y="90805"/>
            <a:ext cx="3150870" cy="2116455"/>
          </a:xfrm>
          <a:prstGeom prst="rect"/>
          <a:noFill/>
        </p:spPr>
      </p:pic>
      <p:sp>
        <p:nvSpPr>
          <p:cNvPr id="5" name="텍스트 상자 6"/>
          <p:cNvSpPr txBox="1">
            <a:spLocks/>
          </p:cNvSpPr>
          <p:nvPr/>
        </p:nvSpPr>
        <p:spPr>
          <a:xfrm rot="0">
            <a:off x="3434080" y="97790"/>
            <a:ext cx="8761095" cy="61601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HelloFrom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Form1_FormClosing_1(object sender, FormClosingEventArgs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if (MessageBox.Show("Do you want to close?",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"Prompt",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MessageBoxButtons.YesNo,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MessageBoxIcon.Question) == DialogResult.Yes)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    e.Cancel = false;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else  {</a:t>
            </a:r>
            <a:r>
              <a:rPr sz="1600">
                <a:latin typeface="맑은 고딕" charset="0"/>
                <a:ea typeface="맑은 고딕" charset="0"/>
              </a:rPr>
              <a:t> </a:t>
            </a:r>
            <a:r>
              <a:rPr sz="1600">
                <a:latin typeface="맑은 고딕" charset="0"/>
                <a:ea typeface="맑은 고딕" charset="0"/>
              </a:rPr>
              <a:t>e.Cancel = true;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button2_Click(object sender, EventArgs e)</a:t>
            </a:r>
            <a:r>
              <a:rPr sz="1600">
                <a:latin typeface="맑은 고딕" charset="0"/>
                <a:ea typeface="맑은 고딕" charset="0"/>
              </a:rPr>
              <a:t>{</a:t>
            </a:r>
            <a:r>
              <a:rPr sz="1600">
                <a:latin typeface="맑은 고딕" charset="0"/>
                <a:ea typeface="맑은 고딕" charset="0"/>
              </a:rPr>
              <a:t> Close();</a:t>
            </a:r>
            <a:r>
              <a:rPr sz="1600">
                <a:latin typeface="맑은 고딕" charset="0"/>
                <a:ea typeface="맑은 고딕" charset="0"/>
              </a:rPr>
              <a:t>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</a:t>
            </a:r>
            <a:r>
              <a:rPr sz="1600">
                <a:latin typeface="맑은 고딕" charset="0"/>
                <a:ea typeface="맑은 고딕" charset="0"/>
              </a:rPr>
              <a:t> </a:t>
            </a:r>
            <a:r>
              <a:rPr sz="1600">
                <a:latin typeface="맑은 고딕" charset="0"/>
                <a:ea typeface="맑은 고딕" charset="0"/>
              </a:rPr>
              <a:t>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}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C:/Users/안혜지/AppData/Roaming/PolarisOffice/ETemp/17892_6244320/fImage12503109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2250" y="238125"/>
            <a:ext cx="4315460" cy="2868930"/>
          </a:xfrm>
          <a:prstGeom prst="rect"/>
          <a:noFill/>
        </p:spPr>
      </p:pic>
      <p:sp>
        <p:nvSpPr>
          <p:cNvPr id="3" name="텍스트 상자 8"/>
          <p:cNvSpPr txBox="1">
            <a:spLocks/>
          </p:cNvSpPr>
          <p:nvPr/>
        </p:nvSpPr>
        <p:spPr>
          <a:xfrm rot="0">
            <a:off x="4718050" y="126365"/>
            <a:ext cx="6953885" cy="6899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using System.Windows.Forms;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namespace HelloFrom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public partial class Form1 : Form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public Form1()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InitializeComponent();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button2_Click(object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label1.Text = FlatStyle.Flat.ToString();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button3_Click(object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label1.Text = FlatStyle.Popup.ToString();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button4_Click(object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label1.Text = FlatStyle.Standard.ToString();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private void button5_Click(object sender, EventArgs e)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{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     label1.Text = FlatStyle.System.ToString();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  }</a:t>
            </a:r>
            <a:endParaRPr lang="ko-KR" altLang="en-US" sz="1600">
              <a:latin typeface="맑은 고딕" charset="0"/>
              <a:ea typeface="맑은 고딕" charset="0"/>
            </a:endParaRPr>
          </a:p>
          <a:p>
            <a:pPr marL="0" indent="0" hangingPunct="1"/>
            <a:r>
              <a:rPr sz="1600">
                <a:latin typeface="맑은 고딕" charset="0"/>
                <a:ea typeface="맑은 고딕" charset="0"/>
              </a:rPr>
              <a:t>  }</a:t>
            </a:r>
            <a:endParaRPr lang="ko-KR" altLang="en-US" sz="16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천 혜월</dc:creator>
  <cp:lastModifiedBy>천 혜월</cp:lastModifiedBy>
  <dc:title>PowerPoint 프레젠테이션</dc:title>
  <cp:version>9.103.83.44158</cp:version>
</cp:coreProperties>
</file>