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4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2" Type="http://schemas.openxmlformats.org/officeDocument/2006/relationships/slide" Target="slides/slide14.xml"></Relationship><Relationship Id="rId34" Type="http://schemas.openxmlformats.org/officeDocument/2006/relationships/viewProps" Target="viewProps.xml"></Relationship><Relationship Id="rId3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123572841.png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54531708145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12361723281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76731746827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34471769961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3297178491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0640978467.png"></Relationship><Relationship Id="rId3" Type="http://schemas.openxmlformats.org/officeDocument/2006/relationships/image" Target="../media/fImage9297986334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7681046500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46161269169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1111285724.png"></Relationship><Relationship Id="rId3" Type="http://schemas.openxmlformats.org/officeDocument/2006/relationships/image" Target="../media/fImage69641291478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03391329358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14241346962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46901644464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26991675705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안혜지/AppData/Roaming/PolarisOffice/ETemp/6868_12773320/fImage1235728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8590" y="177165"/>
            <a:ext cx="2781935" cy="2888615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3181985" y="88900"/>
            <a:ext cx="8851265" cy="692594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using System;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using System.Windows.Forms;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namespace HelloFrom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{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public partial class Form1 : Form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{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public Form1()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{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    InitializeComponent();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}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private void UpdateLabel(string s, bool b)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{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    if (b)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    {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        label1.Text += s; // label1의 Text 프로퍼티에 문자열 추가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    }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    else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    {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        string strTemp = label1.Text;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        int i = strTemp.IndexOf(s);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        label1.Text = strTemp.Remove(i, s.Length);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    }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}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private void checkBox1_CheckedChanged(object sender, EventArgs e)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{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    UpdateLabel(checkBox1.Text, checkBox1.Checked);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}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private void checkBox2_CheckedChanged(object sender, EventArgs e)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{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    UpdateLabel(checkBox2.Text, checkBox2.Checked);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}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private void checkBox3_CheckedChanged(object sender, EventArgs e)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{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    UpdateLabel(checkBox3.Text, checkBox3.Checked);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}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private void checkBox4_CheckedChanged(object sender, EventArgs e)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{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    UpdateLabel(checkBox4.Text, checkBox4.Checked);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}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}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}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4" descr="C:/Users/안혜지/AppData/Roaming/PolarisOffice/ETemp/6868_12773320/fImage15453170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440" y="251460"/>
            <a:ext cx="3818890" cy="2736215"/>
          </a:xfrm>
          <a:prstGeom prst="rect"/>
          <a:noFill/>
        </p:spPr>
      </p:pic>
      <p:sp>
        <p:nvSpPr>
          <p:cNvPr id="3" name="텍스트 상자 25"/>
          <p:cNvSpPr txBox="1">
            <a:spLocks/>
          </p:cNvSpPr>
          <p:nvPr/>
        </p:nvSpPr>
        <p:spPr>
          <a:xfrm rot="0">
            <a:off x="4009390" y="326390"/>
            <a:ext cx="8556625" cy="492823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using System;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using System.Windows.Forms;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namespace HelloFrom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public partial class Form1 : Form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public Form1()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InitializeComponent();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}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private void Form1_Click_1(object sender, EventArgs e)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MessageBox.Show("MessageBoxButtons", "Title Bar",MessageBoxButtons.OKCancel);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}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}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}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6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6" descr="C:/Users/안혜지/AppData/Roaming/PolarisOffice/ETemp/6868_12773320/fImage11236172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6115" y="488315"/>
            <a:ext cx="3345815" cy="2477135"/>
          </a:xfrm>
          <a:prstGeom prst="rect"/>
          <a:noFill/>
        </p:spPr>
      </p:pic>
      <p:sp>
        <p:nvSpPr>
          <p:cNvPr id="3" name="텍스트 상자 27"/>
          <p:cNvSpPr txBox="1">
            <a:spLocks/>
          </p:cNvSpPr>
          <p:nvPr/>
        </p:nvSpPr>
        <p:spPr>
          <a:xfrm rot="0">
            <a:off x="4180840" y="-262890"/>
            <a:ext cx="8081010" cy="692213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using System;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using System.Windows.Forms;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namespace OepnFileDialogApp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public partial class Form1 : Form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public Form1()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    InitializeComponent();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}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private void button1_Click(object sender, EventArgs e)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    openFileDialog1.InitialDirectory = @"C:\";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    openFileDialog1.Filter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    = "텍스트 파일(*.txt)|*.txt|모든 파일(*.*)|*.*";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    openFileDialog1.FilterIndex = 1; // "텍스트 파일(*.txt)|*.txt“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    openFileDialog1.RestoreDirectory = true;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    openFileDialog1.ShowDialog();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    textBox1.Text = openFileDialog1.FileName;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}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}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}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8" descr="C:/Users/안혜지/AppData/Roaming/PolarisOffice/ETemp/6868_12773320/fImage776731746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9235" y="175260"/>
            <a:ext cx="4546600" cy="3934460"/>
          </a:xfrm>
          <a:prstGeom prst="rect"/>
          <a:noFill/>
        </p:spPr>
      </p:pic>
      <p:sp>
        <p:nvSpPr>
          <p:cNvPr id="3" name="텍스트 상자 29"/>
          <p:cNvSpPr txBox="1">
            <a:spLocks/>
          </p:cNvSpPr>
          <p:nvPr/>
        </p:nvSpPr>
        <p:spPr>
          <a:xfrm rot="0">
            <a:off x="5279390" y="374015"/>
            <a:ext cx="6506845" cy="553783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using System;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using System.Windows.Forms;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namespace WindowsFormsApp1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public partial class Form1 : Form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public Form1()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    InitializeComponent();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}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private void button1_Click(object sender, EventArgs e)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    fontDialog1.ShowDialog();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    textBox1.Font = fontDialog1.Font;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    textBox1.ForeColor = fontDialog1.Color;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}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}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}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0" descr="C:/Users/안혜지/AppData/Roaming/PolarisOffice/ETemp/6868_12773320/fImage3344717699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660" y="288925"/>
            <a:ext cx="4255135" cy="3559175"/>
          </a:xfrm>
          <a:prstGeom prst="rect"/>
          <a:noFill/>
        </p:spPr>
      </p:pic>
      <p:sp>
        <p:nvSpPr>
          <p:cNvPr id="3" name="텍스트 상자 31"/>
          <p:cNvSpPr txBox="1">
            <a:spLocks/>
          </p:cNvSpPr>
          <p:nvPr/>
        </p:nvSpPr>
        <p:spPr>
          <a:xfrm rot="0">
            <a:off x="4399915" y="60325"/>
            <a:ext cx="7157720" cy="66452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using System;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using System.Windows.Forms;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namespace WindowsFormsApp1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public partial class Form1 : Form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public Form1()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    InitializeComponent();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}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private void button1_Click(object sender, EventArgs e)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    colorDialog1.ShowDialog();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    this.BackColor = colorDialog1.Color;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}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private void button2_Click(object sender, EventArgs e)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    colorDialog1.ShowDialog();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    button1.BackColor = colorDialog1.Color;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    button2.BackColor = colorDialog1.Color;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}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}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}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2" descr="C:/Users/안혜지/AppData/Roaming/PolarisOffice/ETemp/6868_12773320/fImage732971784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7165" y="119380"/>
            <a:ext cx="5340350" cy="4723130"/>
          </a:xfrm>
          <a:prstGeom prst="rect"/>
          <a:noFill/>
        </p:spPr>
      </p:pic>
      <p:sp>
        <p:nvSpPr>
          <p:cNvPr id="3" name="텍스트 상자 33"/>
          <p:cNvSpPr txBox="1">
            <a:spLocks/>
          </p:cNvSpPr>
          <p:nvPr/>
        </p:nvSpPr>
        <p:spPr>
          <a:xfrm rot="0">
            <a:off x="5574030" y="240665"/>
            <a:ext cx="6506845" cy="63684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using System;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using System.Drawing.Printing;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using System.Windows.Forms;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namespace WindowsFormsApp1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public partial class Form1 : Form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public Form1()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    InitializeComponent();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}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private void button1_Click(object sender, EventArgs e)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    PrinterSettings printer = new PrinterSettings();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    PrintDocument pd = new PrintDocument();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    printDialog1.PrinterSettings = printer;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    printDialog1.Document = pd;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    printDialog1.ShowDialog();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}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}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}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 descr="C:/Users/안혜지/AppData/Roaming/PolarisOffice/ETemp/6868_12773320/fImage1064097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4795" y="409575"/>
            <a:ext cx="2720975" cy="2728595"/>
          </a:xfrm>
          <a:prstGeom prst="rect"/>
          <a:noFill/>
        </p:spPr>
      </p:pic>
      <p:pic>
        <p:nvPicPr>
          <p:cNvPr id="3" name="그림 4" descr="C:/Users/안혜지/AppData/Roaming/PolarisOffice/ETemp/6868_12773320/fImage929798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8750" y="3571875"/>
            <a:ext cx="2705735" cy="2720975"/>
          </a:xfrm>
          <a:prstGeom prst="rect"/>
          <a:noFill/>
        </p:spPr>
      </p:pic>
      <p:sp>
        <p:nvSpPr>
          <p:cNvPr id="4" name="텍스트 상자 5"/>
          <p:cNvSpPr txBox="1">
            <a:spLocks/>
          </p:cNvSpPr>
          <p:nvPr/>
        </p:nvSpPr>
        <p:spPr>
          <a:xfrm rot="0">
            <a:off x="3181985" y="69850"/>
            <a:ext cx="9146540" cy="60280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using System;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using System.Windows.Forms;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namespace HelloFrom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{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public partial class Form1 : Form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{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public Form1()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{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    InitializeComponent();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}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private void radioButton1_CheckedChanged(object sender, EventArgs e)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{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    label1.Text = radioButton1.Text;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}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private void radioButton2_CheckedChanged(object sender, EventArgs e)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{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    label1.Text = radioButton2.Text;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}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private void radioButton3_CheckedChanged(object sender, EventArgs e)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{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    label1.Text = radioButton3.Text;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}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private void radioButton4_CheckedChanged(object sender, EventArgs e)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{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    label1.Text = radioButton4.Text;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}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}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}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C:/Users/안혜지/AppData/Roaming/PolarisOffice/ETemp/6868_12773320/fImage8768104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7340" y="246380"/>
            <a:ext cx="2675255" cy="2675255"/>
          </a:xfrm>
          <a:prstGeom prst="rect"/>
          <a:noFill/>
        </p:spPr>
      </p:pic>
      <p:sp>
        <p:nvSpPr>
          <p:cNvPr id="3" name="텍스트 상자 7"/>
          <p:cNvSpPr txBox="1">
            <a:spLocks/>
          </p:cNvSpPr>
          <p:nvPr/>
        </p:nvSpPr>
        <p:spPr>
          <a:xfrm rot="0">
            <a:off x="3124835" y="155575"/>
            <a:ext cx="8975090" cy="64065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using System;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using System.Diagnostics;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using System.Windows.Forms;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namespace HelloFrom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public partial class Form1 : Form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public Form1()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InitializeComponent();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}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private void linkLabel1_LinkClicked(object sender, LinkLabelLinkClickedEventArgs e)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Process.Start(linkLabel1.Text);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}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private void linkLabel2_LinkClicked(object sender, LinkLabelLinkClickedEventArgs e)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Process.Start(linkLabel2.Text);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}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private void linkLabel3_LinkClicked(object sender, LinkLabelLinkClickedEventArgs e)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Process.Start("Notepad.exe", linkLabel3.Text);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}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}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}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C:/Users/안혜지/AppData/Roaming/PolarisOffice/ETemp/6868_12773320/fImage14616126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2430" y="276860"/>
            <a:ext cx="2903855" cy="2880995"/>
          </a:xfrm>
          <a:prstGeom prst="rect"/>
          <a:noFill/>
        </p:spPr>
      </p:pic>
      <p:sp>
        <p:nvSpPr>
          <p:cNvPr id="3" name="텍스트 상자 9"/>
          <p:cNvSpPr txBox="1">
            <a:spLocks/>
          </p:cNvSpPr>
          <p:nvPr/>
        </p:nvSpPr>
        <p:spPr>
          <a:xfrm rot="0">
            <a:off x="3496310" y="203200"/>
            <a:ext cx="8555990" cy="58146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using System;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using System.Windows.Forms;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namespace HelloFrom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public partial class Form1 : Form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public Form1()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    InitializeComponent();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}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private void button2_Click(object sender, EventArgs e)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    textBox6.Text = "Name : " + textBox5.Text +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"\r\nPassword : " + textBox7.Text;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}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}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}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0" descr="C:/Users/안혜지/AppData/Roaming/PolarisOffice/ETemp/6868_12773320/fImage8111128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9710" y="162560"/>
            <a:ext cx="2698115" cy="2728595"/>
          </a:xfrm>
          <a:prstGeom prst="rect"/>
          <a:noFill/>
        </p:spPr>
      </p:pic>
      <p:pic>
        <p:nvPicPr>
          <p:cNvPr id="3" name="그림 11" descr="C:/Users/안혜지/AppData/Roaming/PolarisOffice/ETemp/6868_12773320/fImage6964129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9075" y="3289935"/>
            <a:ext cx="2698115" cy="2713355"/>
          </a:xfrm>
          <a:prstGeom prst="rect"/>
          <a:noFill/>
        </p:spPr>
      </p:pic>
      <p:sp>
        <p:nvSpPr>
          <p:cNvPr id="4" name="텍스트 상자 12"/>
          <p:cNvSpPr txBox="1">
            <a:spLocks/>
          </p:cNvSpPr>
          <p:nvPr/>
        </p:nvSpPr>
        <p:spPr>
          <a:xfrm rot="0">
            <a:off x="3039745" y="78740"/>
            <a:ext cx="9069705" cy="64065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using System;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using System.Windows.Forms;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namespace WindowsFormsApp1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public partial class Form1 : Form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public Form1()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InitializeComponent();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}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private void button1_Click(object sender, EventArgs e)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if (textBox1.Text != "")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{ //리스트 상자 추가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    listBox1.Items.Add(textBox1.Text);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    textBox1.Text = "";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}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}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private void button2_Click(object sender, EventArgs e)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if (listBox1.SelectedIndex &gt; -1)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    listBox1.Items.RemoveAt(listBox1.SelectedIndex);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//리스트 상자의 선택된 항목을 제거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}   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}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}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4" descr="C:/Users/안혜지/AppData/Roaming/PolarisOffice/ETemp/6868_12773320/fImage10339132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980" y="323850"/>
            <a:ext cx="4488815" cy="2728595"/>
          </a:xfrm>
          <a:prstGeom prst="rect"/>
          <a:noFill/>
        </p:spPr>
      </p:pic>
      <p:sp>
        <p:nvSpPr>
          <p:cNvPr id="3" name="텍스트 상자 15"/>
          <p:cNvSpPr txBox="1">
            <a:spLocks/>
          </p:cNvSpPr>
          <p:nvPr/>
        </p:nvSpPr>
        <p:spPr>
          <a:xfrm rot="0">
            <a:off x="4603750" y="50165"/>
            <a:ext cx="7486650" cy="68891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using System;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using System.Windows.Forms;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namespace WindowsFormsApp1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{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public partial class Form1 : Form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{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public Form1()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{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    InitializeComponent();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}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private void button1_Click(object sender, EventArgs e)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{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    if (listBox1.SelectedItem != null)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    {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        //리스트 상자의 선택 항목을 콤보 상자에 추가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        comboBox1.Items.Add(listBox1.SelectedItem);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        //리스트 상자에서 선택 항목을 삭제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        listBox1.Items.Remove(listBox1.SelectedItem);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    }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}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private void button2_Click(object sender, EventArgs e)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{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    if (comboBox1.SelectedItem != null)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    {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        //리스트 상자의 선택 항목을 콤보 상자에 추가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        listBox1.Items.Add(comboBox1.SelectedItem);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        //리스트 상자의 선택 항목을 삭제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        comboBox1.Items.Remove(comboBox1.SelectedItem);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    }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}   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}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}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6" descr="C:/Users/안혜지/AppData/Roaming/PolarisOffice/ETemp/6868_12773320/fImage21424134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185" y="231140"/>
            <a:ext cx="4206875" cy="2743835"/>
          </a:xfrm>
          <a:prstGeom prst="rect"/>
          <a:noFill/>
        </p:spPr>
      </p:pic>
      <p:sp>
        <p:nvSpPr>
          <p:cNvPr id="3" name="텍스트 상자 17"/>
          <p:cNvSpPr txBox="1">
            <a:spLocks/>
          </p:cNvSpPr>
          <p:nvPr/>
        </p:nvSpPr>
        <p:spPr>
          <a:xfrm rot="0">
            <a:off x="4413885" y="231775"/>
            <a:ext cx="7477125" cy="64065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using System;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using System.Windows.Forms;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namespace WindowsFormsApp1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public partial class Form1 : Form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public Form1()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InitializeComponent();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}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private void button1_Click(object sender, EventArgs e)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string strTemp = "";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foreach (object obj in checkedListBox1.CheckedItems)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    strTemp += obj.ToString();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    strTemp += " ";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}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MessageBox.Show("당신의 취미는 " + strTemp + "입니다.");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}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}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}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8" descr="C:/Users/안혜지/AppData/Roaming/PolarisOffice/ETemp/6868_12773320/fImage14690164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4325" y="81280"/>
            <a:ext cx="4480560" cy="2193290"/>
          </a:xfrm>
          <a:prstGeom prst="rect"/>
          <a:noFill/>
        </p:spPr>
      </p:pic>
      <p:sp>
        <p:nvSpPr>
          <p:cNvPr id="3" name="텍스트 상자 19"/>
          <p:cNvSpPr txBox="1">
            <a:spLocks/>
          </p:cNvSpPr>
          <p:nvPr/>
        </p:nvSpPr>
        <p:spPr>
          <a:xfrm rot="0">
            <a:off x="309880" y="2694940"/>
            <a:ext cx="4893945" cy="387540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using System;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using System.Windows.Forms;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namespace WindowsFormsApp1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{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public partial class Form2 : Form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{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public Form2()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{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    InitializeComponent();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}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private void button1_Click(object sender, EventArgs e)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{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    Close();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}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}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}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20"/>
          <p:cNvSpPr txBox="1">
            <a:spLocks/>
          </p:cNvSpPr>
          <p:nvPr/>
        </p:nvSpPr>
        <p:spPr>
          <a:xfrm rot="0">
            <a:off x="5198745" y="202565"/>
            <a:ext cx="6121400" cy="430593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using System;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using System.Windows.Forms;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namespace WindowsFormsApp1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{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public partial class Form1 : Form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{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public Form1()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{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    InitializeComponent();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}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private void button1_Click(object sender, EventArgs e)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{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    Form2 form2 = new Form2();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    form2.ShowDialog(); // form2를 모달 방식으로 띄운다.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}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}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}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1" descr="C:/Users/안혜지/AppData/Roaming/PolarisOffice/ETemp/6868_12773320/fImage12699167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0185" y="229235"/>
            <a:ext cx="5227955" cy="2690495"/>
          </a:xfrm>
          <a:prstGeom prst="rect"/>
          <a:noFill/>
        </p:spPr>
      </p:pic>
      <p:sp>
        <p:nvSpPr>
          <p:cNvPr id="3" name="텍스트 상자 22"/>
          <p:cNvSpPr txBox="1">
            <a:spLocks/>
          </p:cNvSpPr>
          <p:nvPr/>
        </p:nvSpPr>
        <p:spPr>
          <a:xfrm rot="0">
            <a:off x="5626735" y="335915"/>
            <a:ext cx="6568440" cy="430593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using System;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using System.Windows.Forms;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namespace WindowsFormsApp1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{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public partial class Form1 : Form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{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public Form1()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{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    InitializeComponent();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}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private void button1_Click(object sender, EventArgs e)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{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    Form2 form2 = new Form2();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    form2.Show();  // form2를 모덜리스 방식으로 띄운다.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}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}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}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23"/>
          <p:cNvSpPr txBox="1">
            <a:spLocks/>
          </p:cNvSpPr>
          <p:nvPr/>
        </p:nvSpPr>
        <p:spPr>
          <a:xfrm rot="0">
            <a:off x="404495" y="3037205"/>
            <a:ext cx="5046345" cy="366014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using System;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using System.Windows.Forms;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namespace WindowsFormsApp1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{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public partial class Form2 : Form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{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public Form2()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{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    InitializeComponent();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}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private void button1_Click(object sender, EventArgs e)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{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    Close();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}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}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}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14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천 혜월</dc:creator>
  <cp:lastModifiedBy>천 혜월</cp:lastModifiedBy>
  <dc:title>PowerPoint 프레젠테이션</dc:title>
  <cp:version>9.103.83.44158</cp:version>
</cp:coreProperties>
</file>