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66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590" y="72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presProps" Target="presProps.xml"  /><Relationship Id="rId7" Type="http://schemas.openxmlformats.org/officeDocument/2006/relationships/viewProps" Target="viewProps.xml"  /><Relationship Id="rId8" Type="http://schemas.openxmlformats.org/officeDocument/2006/relationships/theme" Target="theme/theme1.xml"  /><Relationship Id="rId9" Type="http://schemas.openxmlformats.org/officeDocument/2006/relationships/tableStyles" Target="tableStyle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1AC84F-C2B9-4943-A8FE-549E249318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BFCA992-9395-4DD7-A54B-ADC8B8C33C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FECCAF-BE2A-4481-BD47-2BD0F13BC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16580-4C8B-4C4E-A098-EE1756DBE1CC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4696A5-6A1F-4898-B910-83975EEDD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C09FBB-7E14-4C26-857E-8D4409DB2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E2E38-B000-4039-83C7-81D2AF1AC4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2235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A112ED-2DB0-4855-BAFA-307C1967E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78F543C-E9A1-42D9-B590-CA9D3C3FF7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79B7F2-DB97-4738-946D-244350A5F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16580-4C8B-4C4E-A098-EE1756DBE1CC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15C241-0794-4973-9F31-D1C8C3D41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254F54-F578-445E-9A2B-F8B015241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E2E38-B000-4039-83C7-81D2AF1AC4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08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8FA5F66-5AF9-46D6-82FC-66439985CD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3C33EE5-E3A2-41C1-8A74-6D3791119B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2E2DBE-3F97-495A-8087-D04E1CDBE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16580-4C8B-4C4E-A098-EE1756DBE1CC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8516E6-204A-4241-AE4E-A9BB4E321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155BB8-5959-41B4-B757-CE39B5764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E2E38-B000-4039-83C7-81D2AF1AC4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5294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681B0A-E959-4EC6-B743-517B09834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ADA41B-3710-4984-B5C2-1ABEF6CEA2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EC2C8A-883F-4054-BFB4-24BECCE75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16580-4C8B-4C4E-A098-EE1756DBE1CC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7322FC-B2E6-4AC6-8B91-3BA741A70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802B5C-7E42-4CE8-8262-BCE789A83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E2E38-B000-4039-83C7-81D2AF1AC4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7900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3B3DB2-0A5A-4E7A-82EB-09AB6E772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2EEC564-217E-46B3-8F75-6B0F8E6546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94D31A-C0CA-46E4-9374-CAB8F9FB4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16580-4C8B-4C4E-A098-EE1756DBE1CC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28CD57-7260-4C78-B78F-E3DF6BCBE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331314-333D-4DED-8D2C-27AFF1CD7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E2E38-B000-4039-83C7-81D2AF1AC4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858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3219BD-C109-4DF0-962B-B315121DF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82EFC5-3E75-49B7-A3D8-66F5E63B78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F695AB2-88B9-499F-8B0D-910395D7B5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77D7B7E-4832-49B6-B235-922BA048C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16580-4C8B-4C4E-A098-EE1756DBE1CC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253E9CA-6275-435B-806C-A45851107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D9FC842-5C7D-49F1-A3E2-C78A75E84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E2E38-B000-4039-83C7-81D2AF1AC4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8311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E9B02E-0A70-45ED-98F1-610683E30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1FBFFE-9C2F-418C-852B-A96E860AEF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FB8D280-4F90-4728-B69E-1F31365752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D9F6773-7612-47C4-8EDB-CD6C0397F5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2D86CC5-040A-44C3-96A6-78C840C2EB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E5BCF0F-67F7-4B7A-ADE4-96C5DC65F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16580-4C8B-4C4E-A098-EE1756DBE1CC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CF6C63B-636B-443B-B979-56F49B510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63CCB56-9A88-4C38-8ACB-EACFE3662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E2E38-B000-4039-83C7-81D2AF1AC4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6808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2A0D20-7E1D-47A2-BBC9-234490F5D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C7D932C-AE88-4EC8-BC31-41A0CD021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16580-4C8B-4C4E-A098-EE1756DBE1CC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68D8380-9D80-40DA-A3C8-1179EB313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FDD6EB2-B8EA-46C7-BB3B-D869C6DB1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E2E38-B000-4039-83C7-81D2AF1AC4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944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588FD9B-57AB-40F1-95C4-2B5039341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16580-4C8B-4C4E-A098-EE1756DBE1CC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872E8D2-4528-45F7-A795-7A7C83167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ABF2459-75A3-4BB9-B883-5B4AAC9A4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E2E38-B000-4039-83C7-81D2AF1AC4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6767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43BCEA-D39C-4399-8BD7-0EC5B91C3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688454-9F21-4F69-919B-291C245938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1BD85F5-AE8A-4A13-837E-415CF93BAB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365E6EE-BE69-4302-83E4-766C35C77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16580-4C8B-4C4E-A098-EE1756DBE1CC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D24E22-1865-4A80-9363-558EC3BAB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214280C-D1DB-442F-9159-3E104F15E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E2E38-B000-4039-83C7-81D2AF1AC4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9563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EE978B-6600-4E84-94C7-2C3584CFE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1725C8C-1B0F-481D-9B87-E47AE77CB8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2A29DD9-A118-4434-A28A-B6762F0F9D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B7B2C02-D20F-4CCA-8AD8-D53A1EB50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16580-4C8B-4C4E-A098-EE1756DBE1CC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CE51F9E-2D1E-4729-A67D-7BB658307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A206908-6BA9-4AEF-A8A0-4F8E6BEC2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E2E38-B000-4039-83C7-81D2AF1AC4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2494819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A9CF9FF-F530-4C03-988B-17E84F8FD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00D71C8-B2D5-4AFD-A81D-B3DC74B671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AFB8E9-F655-403E-B849-5F32ADD305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A16580-4C8B-4C4E-A098-EE1756DBE1CC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D0014E-F778-44FD-A908-B4921AE99C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F25B6C-A494-4038-8B4C-B6F49EA810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0E2E38-B000-4039-83C7-81D2AF1AC4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8449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Relationship Id="rId3" Type="http://schemas.openxmlformats.org/officeDocument/2006/relationships/image" Target="../media/image3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4.png"  /><Relationship Id="rId3" Type="http://schemas.openxmlformats.org/officeDocument/2006/relationships/image" Target="../media/image5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6.png"  /><Relationship Id="rId3" Type="http://schemas.openxmlformats.org/officeDocument/2006/relationships/image" Target="../media/image7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ko-KR" altLang="en-US" sz="1400"/>
              <a:t>using System.Windows.Forms;</a:t>
            </a:r>
            <a:endParaRPr lang="ko-KR" altLang="en-US" sz="1400"/>
          </a:p>
          <a:p>
            <a:pPr marL="0" indent="0">
              <a:buNone/>
              <a:defRPr/>
            </a:pPr>
            <a:endParaRPr lang="ko-KR" altLang="en-US" sz="1400"/>
          </a:p>
          <a:p>
            <a:pPr marL="0" indent="0">
              <a:buNone/>
              <a:defRPr/>
            </a:pPr>
            <a:r>
              <a:rPr lang="ko-KR" altLang="en-US" sz="1400"/>
              <a:t>namespace Hello</a:t>
            </a:r>
            <a:r>
              <a:rPr lang="en-US" altLang="ko-KR" sz="1400"/>
              <a:t>Form0510</a:t>
            </a:r>
            <a:endParaRPr lang="en-US" altLang="ko-KR" sz="1400"/>
          </a:p>
          <a:p>
            <a:pPr marL="0" indent="0">
              <a:buNone/>
              <a:defRPr/>
            </a:pPr>
            <a:r>
              <a:rPr lang="ko-KR" altLang="en-US" sz="1400"/>
              <a:t>{</a:t>
            </a:r>
            <a:endParaRPr lang="ko-KR" altLang="en-US" sz="1400"/>
          </a:p>
          <a:p>
            <a:pPr marL="0" indent="0">
              <a:buNone/>
              <a:defRPr/>
            </a:pPr>
            <a:r>
              <a:rPr lang="en-US" altLang="ko-KR" sz="1400"/>
              <a:t>	</a:t>
            </a:r>
            <a:r>
              <a:rPr lang="ko-KR" altLang="en-US" sz="1400"/>
              <a:t>public partial class Form1 : Form</a:t>
            </a:r>
            <a:endParaRPr lang="ko-KR" altLang="en-US" sz="1400"/>
          </a:p>
          <a:p>
            <a:pPr marL="0" indent="0">
              <a:buNone/>
              <a:defRPr/>
            </a:pPr>
            <a:r>
              <a:rPr lang="en-US" altLang="ko-KR" sz="1400"/>
              <a:t>	</a:t>
            </a:r>
            <a:r>
              <a:rPr lang="ko-KR" altLang="en-US" sz="1400"/>
              <a:t>{</a:t>
            </a:r>
            <a:endParaRPr lang="ko-KR" altLang="en-US" sz="1400"/>
          </a:p>
          <a:p>
            <a:pPr marL="0" indent="0">
              <a:buNone/>
              <a:defRPr/>
            </a:pPr>
            <a:r>
              <a:rPr lang="en-US" altLang="ko-KR" sz="1400"/>
              <a:t>		</a:t>
            </a:r>
            <a:r>
              <a:rPr lang="ko-KR" altLang="en-US" sz="1400"/>
              <a:t>public Form1()</a:t>
            </a:r>
            <a:endParaRPr lang="ko-KR" altLang="en-US" sz="1400"/>
          </a:p>
          <a:p>
            <a:pPr marL="0" indent="0">
              <a:buNone/>
              <a:defRPr/>
            </a:pPr>
            <a:r>
              <a:rPr lang="en-US" altLang="ko-KR" sz="1400"/>
              <a:t>		</a:t>
            </a:r>
            <a:r>
              <a:rPr lang="ko-KR" altLang="en-US" sz="1400"/>
              <a:t>{</a:t>
            </a:r>
            <a:endParaRPr lang="ko-KR" altLang="en-US" sz="1400"/>
          </a:p>
          <a:p>
            <a:pPr marL="0" indent="0">
              <a:buNone/>
              <a:defRPr/>
            </a:pPr>
            <a:r>
              <a:rPr lang="en-US" altLang="ko-KR" sz="1400"/>
              <a:t>			</a:t>
            </a:r>
            <a:r>
              <a:rPr lang="ko-KR" altLang="en-US" sz="1400"/>
              <a:t>InitializeComponent();</a:t>
            </a:r>
            <a:endParaRPr lang="ko-KR" altLang="en-US" sz="1400"/>
          </a:p>
          <a:p>
            <a:pPr marL="0" indent="0">
              <a:buNone/>
              <a:defRPr/>
            </a:pPr>
            <a:r>
              <a:rPr lang="en-US" altLang="ko-KR" sz="1400"/>
              <a:t>		</a:t>
            </a:r>
            <a:r>
              <a:rPr lang="ko-KR" altLang="en-US" sz="1400"/>
              <a:t>}</a:t>
            </a:r>
            <a:endParaRPr lang="ko-KR" altLang="en-US" sz="1400"/>
          </a:p>
          <a:p>
            <a:pPr marL="0" indent="0">
              <a:buNone/>
              <a:defRPr/>
            </a:pPr>
            <a:r>
              <a:rPr lang="en-US" altLang="ko-KR" sz="1400"/>
              <a:t>	</a:t>
            </a:r>
            <a:r>
              <a:rPr lang="ko-KR" altLang="en-US" sz="1400"/>
              <a:t>}</a:t>
            </a:r>
            <a:endParaRPr lang="ko-KR" altLang="en-US" sz="1400"/>
          </a:p>
          <a:p>
            <a:pPr marL="0" indent="0">
              <a:buNone/>
              <a:defRPr/>
            </a:pPr>
            <a:r>
              <a:rPr lang="ko-KR" altLang="en-US" sz="1400"/>
              <a:t>}</a:t>
            </a:r>
            <a:endParaRPr lang="ko-KR" altLang="en-US" sz="1400"/>
          </a:p>
        </p:txBody>
      </p:sp>
      <p:sp>
        <p:nvSpPr>
          <p:cNvPr id="4" name=""/>
          <p:cNvSpPr txBox="1"/>
          <p:nvPr/>
        </p:nvSpPr>
        <p:spPr>
          <a:xfrm>
            <a:off x="681037" y="447675"/>
            <a:ext cx="5414963" cy="36004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Form</a:t>
            </a:r>
            <a:endParaRPr lang="en-US" altLang="ko-KR"/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096000" y="525619"/>
            <a:ext cx="5396423" cy="326358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6724" y="901700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  <a:defRPr/>
            </a:pPr>
            <a:r>
              <a:rPr lang="en-US" altLang="en-US" sz="1400"/>
              <a:t>public Form1()</a:t>
            </a:r>
            <a:endParaRPr lang="en-US" altLang="en-US" sz="1400"/>
          </a:p>
          <a:p>
            <a:pPr marL="0" indent="0">
              <a:buNone/>
              <a:defRPr/>
            </a:pPr>
            <a:r>
              <a:rPr lang="en-US" altLang="en-US" sz="1400"/>
              <a:t>        {</a:t>
            </a:r>
            <a:endParaRPr lang="en-US" altLang="en-US" sz="1400"/>
          </a:p>
          <a:p>
            <a:pPr marL="0" indent="0">
              <a:buNone/>
              <a:defRPr/>
            </a:pPr>
            <a:r>
              <a:rPr lang="en-US" altLang="en-US" sz="1400"/>
              <a:t>            InitializeComponent();</a:t>
            </a:r>
            <a:endParaRPr lang="en-US" altLang="en-US" sz="1400"/>
          </a:p>
          <a:p>
            <a:pPr marL="0" indent="0">
              <a:buNone/>
              <a:defRPr/>
            </a:pPr>
            <a:r>
              <a:rPr lang="en-US" altLang="en-US" sz="1400"/>
              <a:t>            startDateTime = DateTime.Now;</a:t>
            </a:r>
            <a:endParaRPr lang="en-US" altLang="en-US" sz="1400"/>
          </a:p>
          <a:p>
            <a:pPr marL="0" indent="0">
              <a:buNone/>
              <a:defRPr/>
            </a:pPr>
            <a:r>
              <a:rPr lang="en-US" altLang="en-US" sz="1400"/>
              <a:t>        }</a:t>
            </a:r>
            <a:endParaRPr lang="en-US" altLang="en-US" sz="1400"/>
          </a:p>
          <a:p>
            <a:pPr marL="0" indent="0">
              <a:buNone/>
              <a:defRPr/>
            </a:pPr>
            <a:endParaRPr lang="en-US" altLang="en-US" sz="1400"/>
          </a:p>
          <a:p>
            <a:pPr marL="0" indent="0">
              <a:buNone/>
              <a:defRPr/>
            </a:pPr>
            <a:r>
              <a:rPr lang="en-US" altLang="en-US" sz="1400"/>
              <a:t>        DateTime startDateTime;</a:t>
            </a:r>
            <a:endParaRPr lang="en-US" altLang="en-US" sz="1400"/>
          </a:p>
          <a:p>
            <a:pPr marL="0" indent="0">
              <a:buNone/>
              <a:defRPr/>
            </a:pPr>
            <a:r>
              <a:rPr lang="en-US" altLang="en-US" sz="1400"/>
              <a:t>        </a:t>
            </a:r>
            <a:endParaRPr lang="en-US" altLang="en-US" sz="1400"/>
          </a:p>
          <a:p>
            <a:pPr marL="0" indent="0">
              <a:buNone/>
              <a:defRPr/>
            </a:pPr>
            <a:r>
              <a:rPr lang="en-US" altLang="en-US" sz="1400"/>
              <a:t>        public DateTime GetStartDateTime()</a:t>
            </a:r>
            <a:endParaRPr lang="en-US" altLang="en-US" sz="1400"/>
          </a:p>
          <a:p>
            <a:pPr marL="0" indent="0">
              <a:buNone/>
              <a:defRPr/>
            </a:pPr>
            <a:r>
              <a:rPr lang="en-US" altLang="en-US" sz="1400"/>
              <a:t>        {</a:t>
            </a:r>
            <a:endParaRPr lang="en-US" altLang="en-US" sz="1400"/>
          </a:p>
          <a:p>
            <a:pPr marL="0" indent="0">
              <a:buNone/>
              <a:defRPr/>
            </a:pPr>
            <a:r>
              <a:rPr lang="en-US" altLang="en-US" sz="1400"/>
              <a:t>            return startDateTime;</a:t>
            </a:r>
            <a:endParaRPr lang="en-US" altLang="en-US" sz="1400"/>
          </a:p>
          <a:p>
            <a:pPr marL="0" indent="0">
              <a:buNone/>
              <a:defRPr/>
            </a:pPr>
            <a:r>
              <a:rPr lang="en-US" altLang="en-US" sz="1400"/>
              <a:t>        }</a:t>
            </a:r>
            <a:endParaRPr lang="en-US" altLang="en-US" sz="1400"/>
          </a:p>
          <a:p>
            <a:pPr marL="0" indent="0">
              <a:buNone/>
              <a:defRPr/>
            </a:pPr>
            <a:endParaRPr lang="en-US" altLang="en-US" sz="1400"/>
          </a:p>
          <a:p>
            <a:pPr marL="0" indent="0">
              <a:buNone/>
              <a:defRPr/>
            </a:pPr>
            <a:r>
              <a:rPr lang="en-US" altLang="en-US" sz="1400"/>
              <a:t>        private void button1_Click(object sender, EventArgs e)</a:t>
            </a:r>
            <a:endParaRPr lang="en-US" altLang="en-US" sz="1400"/>
          </a:p>
          <a:p>
            <a:pPr marL="0" indent="0">
              <a:buNone/>
              <a:defRPr/>
            </a:pPr>
            <a:r>
              <a:rPr lang="en-US" altLang="en-US" sz="1400"/>
              <a:t>        {</a:t>
            </a:r>
            <a:endParaRPr lang="en-US" altLang="en-US" sz="1400"/>
          </a:p>
          <a:p>
            <a:pPr marL="0" indent="0">
              <a:buNone/>
              <a:defRPr/>
            </a:pPr>
            <a:r>
              <a:rPr lang="en-US" altLang="en-US" sz="1400"/>
              <a:t>            MessageBox.Show(GetStartDateTime().ToString());</a:t>
            </a:r>
            <a:endParaRPr lang="en-US" altLang="en-US" sz="1400"/>
          </a:p>
          <a:p>
            <a:pPr marL="0" indent="0">
              <a:buNone/>
              <a:defRPr/>
            </a:pPr>
            <a:endParaRPr lang="en-US" altLang="en-US" sz="1400"/>
          </a:p>
          <a:p>
            <a:pPr marL="0" indent="0">
              <a:buNone/>
              <a:defRPr/>
            </a:pPr>
            <a:r>
              <a:rPr lang="en-US" altLang="en-US" sz="1400"/>
              <a:t>        }</a:t>
            </a:r>
            <a:endParaRPr lang="en-US" altLang="en-US" sz="1400"/>
          </a:p>
        </p:txBody>
      </p:sp>
      <p:sp>
        <p:nvSpPr>
          <p:cNvPr id="4" name=""/>
          <p:cNvSpPr txBox="1"/>
          <p:nvPr/>
        </p:nvSpPr>
        <p:spPr>
          <a:xfrm>
            <a:off x="481012" y="257175"/>
            <a:ext cx="4400550" cy="36004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Display StartDate</a:t>
            </a:r>
            <a:endParaRPr lang="en-US" altLang="ko-KR"/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254453" y="107818"/>
            <a:ext cx="5355737" cy="3241455"/>
          </a:xfrm>
          <a:prstGeom prst="rect">
            <a:avLst/>
          </a:prstGeom>
        </p:spPr>
      </p:pic>
      <p:pic>
        <p:nvPicPr>
          <p:cNvPr id="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268260" y="3429000"/>
            <a:ext cx="5366855" cy="327263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633993" y="185625"/>
            <a:ext cx="1648055" cy="172426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59405" y="1040777"/>
            <a:ext cx="6060141" cy="3003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endParaRPr lang="en-US" altLang="ko-KR" sz="1400">
              <a:solidFill>
                <a:srgbClr val="0000ff"/>
              </a:solidFill>
              <a:latin typeface="돋움체"/>
              <a:ea typeface="돋움체"/>
            </a:endParaRPr>
          </a:p>
        </p:txBody>
      </p:sp>
      <p:sp>
        <p:nvSpPr>
          <p:cNvPr id="11" name=""/>
          <p:cNvSpPr txBox="1"/>
          <p:nvPr/>
        </p:nvSpPr>
        <p:spPr>
          <a:xfrm>
            <a:off x="419100" y="209550"/>
            <a:ext cx="4991100" cy="36004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Load/Closed Event</a:t>
            </a:r>
            <a:endParaRPr lang="en-US" altLang="ko-KR"/>
          </a:p>
        </p:txBody>
      </p:sp>
      <p:pic>
        <p:nvPicPr>
          <p:cNvPr id="1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584733" y="2313931"/>
            <a:ext cx="6607267" cy="4010668"/>
          </a:xfrm>
          <a:prstGeom prst="rect">
            <a:avLst/>
          </a:prstGeom>
        </p:spPr>
      </p:pic>
      <p:sp>
        <p:nvSpPr>
          <p:cNvPr id="14" name=""/>
          <p:cNvSpPr txBox="1"/>
          <p:nvPr/>
        </p:nvSpPr>
        <p:spPr>
          <a:xfrm>
            <a:off x="438150" y="1009650"/>
            <a:ext cx="4619625" cy="36004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 lang="en-US" altLang="ko-KR"/>
          </a:p>
        </p:txBody>
      </p:sp>
      <p:sp>
        <p:nvSpPr>
          <p:cNvPr id="15" name=""/>
          <p:cNvSpPr txBox="1"/>
          <p:nvPr/>
        </p:nvSpPr>
        <p:spPr>
          <a:xfrm>
            <a:off x="400050" y="1066800"/>
            <a:ext cx="3914775" cy="36004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 lang="en-US" altLang="ko-KR"/>
          </a:p>
        </p:txBody>
      </p:sp>
      <p:sp>
        <p:nvSpPr>
          <p:cNvPr id="16" name="TextBox 9"/>
          <p:cNvSpPr txBox="1"/>
          <p:nvPr/>
        </p:nvSpPr>
        <p:spPr>
          <a:xfrm>
            <a:off x="359405" y="1040776"/>
            <a:ext cx="6060141" cy="3081643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돋움체"/>
                <a:ea typeface="돋움체"/>
              </a:rPr>
              <a:t>public Form1()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<a:solidFill>
                <a:schemeClr val="tx1"/>
              </a:solidFill>
              <a:latin typeface="돋움체"/>
              <a:ea typeface="돋움체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돋움체"/>
                <a:ea typeface="돋움체"/>
              </a:rPr>
              <a:t>{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<a:solidFill>
                <a:schemeClr val="tx1"/>
              </a:solidFill>
              <a:latin typeface="돋움체"/>
              <a:ea typeface="돋움체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돋움체"/>
                <a:ea typeface="돋움체"/>
              </a:rPr>
              <a:t>	InitializeComponent();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<a:solidFill>
                <a:schemeClr val="tx1"/>
              </a:solidFill>
              <a:latin typeface="돋움체"/>
              <a:ea typeface="돋움체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돋움체"/>
                <a:ea typeface="돋움체"/>
              </a:rPr>
              <a:t>}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<a:solidFill>
                <a:schemeClr val="tx1"/>
              </a:solidFill>
              <a:latin typeface="돋움체"/>
              <a:ea typeface="돋움체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<a:solidFill>
                <a:schemeClr val="tx1"/>
              </a:solidFill>
              <a:latin typeface="돋움체"/>
              <a:ea typeface="돋움체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돋움체"/>
                <a:ea typeface="돋움체"/>
              </a:rPr>
              <a:t>private void Form1_Load(object sender, EventArgs e)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<a:solidFill>
                <a:schemeClr val="tx1"/>
              </a:solidFill>
              <a:latin typeface="돋움체"/>
              <a:ea typeface="돋움체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돋움체"/>
                <a:ea typeface="돋움체"/>
              </a:rPr>
              <a:t>{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<a:solidFill>
                <a:schemeClr val="tx1"/>
              </a:solidFill>
              <a:latin typeface="돋움체"/>
              <a:ea typeface="돋움체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돋움체"/>
                <a:ea typeface="돋움체"/>
              </a:rPr>
              <a:t>	MessageBox.Show("This form is loaded");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<a:solidFill>
                <a:schemeClr val="tx1"/>
              </a:solidFill>
              <a:latin typeface="돋움체"/>
              <a:ea typeface="돋움체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돋움체"/>
                <a:ea typeface="돋움체"/>
              </a:rPr>
              <a:t>}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<a:solidFill>
                <a:schemeClr val="tx1"/>
              </a:solidFill>
              <a:latin typeface="돋움체"/>
              <a:ea typeface="돋움체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<a:solidFill>
                <a:schemeClr val="tx1"/>
              </a:solidFill>
              <a:latin typeface="돋움체"/>
              <a:ea typeface="돋움체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돋움체"/>
                <a:ea typeface="돋움체"/>
              </a:rPr>
              <a:t>private void Form1_FormClosed(object sender, FormClosedEventArgs e)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<a:solidFill>
                <a:schemeClr val="tx1"/>
              </a:solidFill>
              <a:latin typeface="돋움체"/>
              <a:ea typeface="돋움체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돋움체"/>
                <a:ea typeface="돋움체"/>
              </a:rPr>
              <a:t>{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<a:solidFill>
                <a:schemeClr val="tx1"/>
              </a:solidFill>
              <a:latin typeface="돋움체"/>
              <a:ea typeface="돋움체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돋움체"/>
                <a:ea typeface="돋움체"/>
              </a:rPr>
              <a:t>	MessageBox.Show("This form is closed");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<a:solidFill>
                <a:schemeClr val="tx1"/>
              </a:solidFill>
              <a:latin typeface="돋움체"/>
              <a:ea typeface="돋움체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돋움체"/>
                <a:ea typeface="돋움체"/>
              </a:rPr>
              <a:t>}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<a:solidFill>
                <a:schemeClr val="tx1"/>
              </a:solidFill>
              <a:latin typeface="돋움체"/>
              <a:ea typeface="돋움체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5CC55BA0-9762-4D8E-B56F-91F45EE14E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6481" y="97660"/>
            <a:ext cx="5370188" cy="325831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68A6714-6E5D-47F4-AF7F-5BD3662A6E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6481" y="3545822"/>
            <a:ext cx="5370189" cy="325037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9DC38C9-0429-4970-8642-D20C8C437A84}"/>
              </a:ext>
            </a:extLst>
          </p:cNvPr>
          <p:cNvSpPr txBox="1"/>
          <p:nvPr/>
        </p:nvSpPr>
        <p:spPr>
          <a:xfrm>
            <a:off x="359405" y="1040777"/>
            <a:ext cx="6060141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InitializeComponent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en-US" altLang="ko-KR" sz="1400" dirty="0">
              <a:solidFill>
                <a:srgbClr val="0000FF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button1_Click(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Close();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en-US" altLang="ko-KR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Form1_FormClosing(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FormClosingEventArgs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if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MessageBox.Show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"Do you want to close?"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"Prompt"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MessageBoxButtons.YesNo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MessageBoxIcon.Question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==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DialogResult.Yes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	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e.Cancel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false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}</a:t>
            </a: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else</a:t>
            </a:r>
            <a:endParaRPr lang="en-US" altLang="ko-KR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	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e.Cancel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true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}</a:t>
            </a:r>
          </a:p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1B02C5-1341-4155-86FC-FF80C33CE9A6}"/>
              </a:ext>
            </a:extLst>
          </p:cNvPr>
          <p:cNvSpPr txBox="1"/>
          <p:nvPr/>
        </p:nvSpPr>
        <p:spPr>
          <a:xfrm>
            <a:off x="2279395" y="349624"/>
            <a:ext cx="2220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Form Closing Event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7448809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109</ep:Words>
  <ep:PresentationFormat>와이드스크린</ep:PresentationFormat>
  <ep:Paragraphs>64</ep:Paragraphs>
  <ep:Slides>4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ep:HeadingPairs>
  <ep:TitlesOfParts>
    <vt:vector size="5" baseType="lpstr">
      <vt:lpstr>Office 테마</vt:lpstr>
      <vt:lpstr>슬라이드 1</vt:lpstr>
      <vt:lpstr>슬라이드 2</vt:lpstr>
      <vt:lpstr>슬라이드 3</vt:lpstr>
      <vt:lpstr>슬라이드 4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2021-05-10T06:45:02.000</dcterms:created>
  <dc:creator>HeoSeyeun</dc:creator>
  <cp:lastModifiedBy>seyeu</cp:lastModifiedBy>
  <dcterms:modified xsi:type="dcterms:W3CDTF">2021-05-10T13:26:19.541</dcterms:modified>
  <cp:revision>11</cp:revision>
  <dc:title>PowerPoint 프레젠테이션</dc:title>
  <cp:version/>
</cp:coreProperties>
</file>