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330" y="485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3F305-7B5F-4260-8087-61E89959C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F154A2-E03A-4E26-A7CB-B90E9D3E0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D3FFD0-FBB4-4697-89FE-743F119E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86F7-E93E-4C84-A9AA-04AE57B977C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A65F7-E106-4340-A1A1-57496F69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6DF16-86A7-4C2F-8D5C-8E191168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75F-6CD6-4203-89E9-52C15B7B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88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85B72-450D-42E8-83B0-74D523A0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816E13-A2E3-452C-8C08-42981BBFA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3131C-3046-44D6-B85E-1D773ACC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86F7-E93E-4C84-A9AA-04AE57B977C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7A14A1-CF66-4239-8B96-9A0A3140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E8E09-295C-4D57-8F64-495D11D0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75F-6CD6-4203-89E9-52C15B7B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813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3DF62D-E2CD-4E36-B02F-6BCE32F64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BC0ACE-0BF8-41E5-94C7-27DADBF3F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A4764-14A9-4527-B1F2-0CC34223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86F7-E93E-4C84-A9AA-04AE57B977C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38DE7-E38A-48C7-B5AB-B3A2A369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F7143-10D6-47BD-A35C-E5C25790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75F-6CD6-4203-89E9-52C15B7B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53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E34FB-C6ED-4AB0-9ADB-D07A0BC3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F5373-3652-48A2-AC5A-32DD18D74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72FCB4-3CDA-4410-B090-1A29BE75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86F7-E93E-4C84-A9AA-04AE57B977C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852B8A-3325-4878-973E-59E94B22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1D409-87E1-47ED-8B15-7D3F1C9D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75F-6CD6-4203-89E9-52C15B7B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14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2BCA5-82CE-4090-BEBD-BBBE74BD4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D81EC0-1840-4902-89D0-EEED447AB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5C4487-7C05-4F3E-A24D-FB905F68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86F7-E93E-4C84-A9AA-04AE57B977C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417D1-A02E-4BA4-8D5B-83AB489BB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D0979-D6B3-4C00-BB9D-4BD147D8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75F-6CD6-4203-89E9-52C15B7B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07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B735E-6374-4DC6-921F-43880B7A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2F9D46-1E0A-4983-B106-588DCB153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B84944-0621-4AE1-8BC3-ADEE9801C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B7B24D-9672-44A8-8921-EFADF882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86F7-E93E-4C84-A9AA-04AE57B977C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FF9621-59E0-4A2B-B17A-6FBE40EA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647A18-9176-4ED2-9F0B-00A6E726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75F-6CD6-4203-89E9-52C15B7B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90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9B463-7AAF-4B14-B884-DFE79B7C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1A1DA3-BE90-4B5C-A976-C233C8CAC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EBADFB-D3AE-4BFD-835C-090961642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446409-C922-42EA-A06C-B3B401C46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69EC5B-14D0-4B0F-B120-DDA7ADA57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59509E-2184-478E-8086-F7574908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86F7-E93E-4C84-A9AA-04AE57B977C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9A3751-D79E-45A0-A0B9-33ADD258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93FA77-7181-4C93-8BD4-FBE7F939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75F-6CD6-4203-89E9-52C15B7B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80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2866A-6C3C-4118-AF20-35FF0D9D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256A8F-0DA5-4BC3-8C6F-582D26B7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86F7-E93E-4C84-A9AA-04AE57B977C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2C3392-5D9B-42A2-B533-0951F85B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77DB23-90BE-41DB-81FF-07A87A98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75F-6CD6-4203-89E9-52C15B7B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12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CAB564-9B2E-4605-9B26-258C42F0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86F7-E93E-4C84-A9AA-04AE57B977C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E2E69B-C9C8-441C-8506-6E0FA7E5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82364D-3017-4EAF-93D9-9985348B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75F-6CD6-4203-89E9-52C15B7B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4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E136F-A8B4-4FB7-9816-13DF963AB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3A97E2-0E38-4853-92C6-DE98F8B4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09F17C-9129-46C2-BD5B-D4E4B4474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A532A8-7CF5-44C3-A5CE-314E9297B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86F7-E93E-4C84-A9AA-04AE57B977C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A18488-28CF-4A62-ADC0-31905AB2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DA5668-6CAD-47AC-9998-35524B40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75F-6CD6-4203-89E9-52C15B7B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15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9945B-F0BC-448F-9F2C-A57E26DC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3BEF72-90C9-4F1B-A185-5453A8711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757876-5960-4AB7-BF32-1C0DEC0F5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6E313A-5982-4004-9D7A-26D4C6C3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86F7-E93E-4C84-A9AA-04AE57B977C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3C24EE-DA57-43F2-ADB4-9C9B2FEC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31CCBE-E45E-4DF9-ABE3-BE7720DE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75F-6CD6-4203-89E9-52C15B7B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80545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4058B3-5010-4DAD-BDEB-E0EF34BE2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CE5558-80DC-4B57-B4C5-C39C4DAAE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DDCE6-F145-42CF-B03D-F03D4C1E7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386F7-E93E-4C84-A9AA-04AE57B977C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119A0-364D-4118-9F0F-A028DDEDB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CF78A1-AF18-4D8D-8E63-980BD717D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1475F-6CD6-4203-89E9-52C15B7B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9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4CB34B-1BEB-4D3E-AD72-E46F1A516607}"/>
              </a:ext>
            </a:extLst>
          </p:cNvPr>
          <p:cNvSpPr txBox="1"/>
          <p:nvPr/>
        </p:nvSpPr>
        <p:spPr>
          <a:xfrm>
            <a:off x="672353" y="502024"/>
            <a:ext cx="3774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ButtonApp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63A44-46A8-47C6-AF8D-DDCE12083C1E}"/>
              </a:ext>
            </a:extLst>
          </p:cNvPr>
          <p:cNvSpPr txBox="1"/>
          <p:nvPr/>
        </p:nvSpPr>
        <p:spPr>
          <a:xfrm>
            <a:off x="672353" y="1999129"/>
            <a:ext cx="441063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_0517winform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FlatStyle.Flat.ToString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F4A02-D877-4A4C-BC26-FF9A70B4C3E8}"/>
              </a:ext>
            </a:extLst>
          </p:cNvPr>
          <p:cNvSpPr txBox="1"/>
          <p:nvPr/>
        </p:nvSpPr>
        <p:spPr>
          <a:xfrm>
            <a:off x="5531224" y="2863757"/>
            <a:ext cx="575029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FlatStyle.Popup.ToString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button3_Click(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FlatStyle.Standard.ToString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button4_Click(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FlatStyle.System.ToString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4364A9-72E5-4D1B-8DD2-C6110A3FF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530" y="187722"/>
            <a:ext cx="3887986" cy="25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3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52B42A-515A-4AFD-A03F-906E5D0F1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793" y="734558"/>
            <a:ext cx="3916246" cy="25816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4FC0AB-3539-4E0D-B315-C89F9F968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210" y="743611"/>
            <a:ext cx="3916246" cy="25725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C62BD6-43EE-4EB1-AEC9-05310612F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083" y="3860384"/>
            <a:ext cx="3845956" cy="25816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639D18-24DF-4E1B-91C8-1BCD8AA69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9210" y="3840164"/>
            <a:ext cx="3916246" cy="26018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93AB2F-6795-4668-915A-BA868801E22D}"/>
              </a:ext>
            </a:extLst>
          </p:cNvPr>
          <p:cNvSpPr txBox="1"/>
          <p:nvPr/>
        </p:nvSpPr>
        <p:spPr>
          <a:xfrm>
            <a:off x="1088020" y="1851949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왼 </a:t>
            </a:r>
            <a:r>
              <a:rPr lang="en-US" altLang="ko-KR" dirty="0"/>
              <a:t>-&gt; </a:t>
            </a:r>
            <a:r>
              <a:rPr lang="ko-KR" altLang="en-US" dirty="0"/>
              <a:t>오 이동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C6F84-9F25-4552-A5A8-216832816BCF}"/>
              </a:ext>
            </a:extLst>
          </p:cNvPr>
          <p:cNvSpPr txBox="1"/>
          <p:nvPr/>
        </p:nvSpPr>
        <p:spPr>
          <a:xfrm>
            <a:off x="1088020" y="4828029"/>
            <a:ext cx="1609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 </a:t>
            </a:r>
            <a:r>
              <a:rPr lang="en-US" altLang="ko-KR" dirty="0"/>
              <a:t>-&gt; </a:t>
            </a:r>
            <a:r>
              <a:rPr lang="ko-KR" altLang="en-US" dirty="0"/>
              <a:t>왼 이동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44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FFC729-164F-4765-AFDD-F297D2690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904" y="326063"/>
            <a:ext cx="5441957" cy="34365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A1DD1A-8CE6-4F87-B7B3-648B093EC120}"/>
              </a:ext>
            </a:extLst>
          </p:cNvPr>
          <p:cNvSpPr txBox="1"/>
          <p:nvPr/>
        </p:nvSpPr>
        <p:spPr>
          <a:xfrm>
            <a:off x="370391" y="1782501"/>
            <a:ext cx="920187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_0517winform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foreach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obj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checkedListBox1.CheckedItems)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obj.ToString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",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당신의 취미는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8EAF79-5028-4E74-B226-E5ED06B3529D}"/>
              </a:ext>
            </a:extLst>
          </p:cNvPr>
          <p:cNvSpPr txBox="1"/>
          <p:nvPr/>
        </p:nvSpPr>
        <p:spPr>
          <a:xfrm>
            <a:off x="370391" y="497711"/>
            <a:ext cx="3669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CheckedListBox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53857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AF994F-B882-4E48-8DE7-1A6D27211C62}"/>
              </a:ext>
            </a:extLst>
          </p:cNvPr>
          <p:cNvSpPr txBox="1"/>
          <p:nvPr/>
        </p:nvSpPr>
        <p:spPr>
          <a:xfrm>
            <a:off x="559442" y="2956577"/>
            <a:ext cx="500026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_0517winform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Form2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form2.ShowDialog();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ED8F92-0C6B-4DB0-A2A9-B60516B58FEB}"/>
              </a:ext>
            </a:extLst>
          </p:cNvPr>
          <p:cNvSpPr txBox="1"/>
          <p:nvPr/>
        </p:nvSpPr>
        <p:spPr>
          <a:xfrm>
            <a:off x="5806633" y="3429000"/>
            <a:ext cx="61037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_0517winform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close_button_Click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Close();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73EE3-EF78-4517-9DDA-DE3AE790DFD3}"/>
              </a:ext>
            </a:extLst>
          </p:cNvPr>
          <p:cNvSpPr txBox="1"/>
          <p:nvPr/>
        </p:nvSpPr>
        <p:spPr>
          <a:xfrm>
            <a:off x="435980" y="497711"/>
            <a:ext cx="2828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Mordal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6FD5CB-D397-43F0-A8C5-A87F857D5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469" y="197880"/>
            <a:ext cx="6765775" cy="258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37440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38143" y="409318"/>
            <a:ext cx="6411588" cy="2605129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533400" y="619125"/>
            <a:ext cx="3343275" cy="4457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/>
              <a:t>MordalLess</a:t>
            </a:r>
            <a:endParaRPr lang="en-US" altLang="ko-KR" sz="2400"/>
          </a:p>
        </p:txBody>
      </p:sp>
      <p:sp>
        <p:nvSpPr>
          <p:cNvPr id="7" name=""/>
          <p:cNvSpPr txBox="1"/>
          <p:nvPr/>
        </p:nvSpPr>
        <p:spPr>
          <a:xfrm>
            <a:off x="200024" y="2981325"/>
            <a:ext cx="5724526" cy="350329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400">
                <a:solidFill>
                  <a:srgbClr val="0000ff"/>
                </a:solidFill>
                <a:latin typeface="돋움체"/>
                <a:ea typeface="돋움체"/>
              </a:rPr>
              <a:t>namespace</a:t>
            </a: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 _0517winform</a:t>
            </a:r>
            <a:endParaRPr lang="en-US" altLang="ko-KR" sz="1400">
              <a:solidFill>
                <a:srgbClr val="000000"/>
              </a:solidFill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  <a:endParaRPr lang="en-US" altLang="ko-KR" sz="1400">
              <a:solidFill>
                <a:srgbClr val="000000"/>
              </a:solidFill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40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400">
                <a:solidFill>
                  <a:srgbClr val="0000ff"/>
                </a:solidFill>
                <a:latin typeface="돋움체"/>
                <a:ea typeface="돋움체"/>
              </a:rPr>
              <a:t>partial</a:t>
            </a: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40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400">
                <a:solidFill>
                  <a:srgbClr val="2b91af"/>
                </a:solidFill>
                <a:latin typeface="돋움체"/>
                <a:ea typeface="돋움체"/>
              </a:rPr>
              <a:t>Form1</a:t>
            </a: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 : Form</a:t>
            </a:r>
            <a:endParaRPr lang="en-US" altLang="ko-KR" sz="1400">
              <a:solidFill>
                <a:srgbClr val="000000"/>
              </a:solidFill>
              <a:latin typeface="돋움체"/>
              <a:ea typeface="돋움체"/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  <a:endParaRPr lang="en-US" altLang="ko-KR" sz="1400">
              <a:solidFill>
                <a:srgbClr val="000000"/>
              </a:solidFill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40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400">
                <a:solidFill>
                  <a:srgbClr val="2b91af"/>
                </a:solidFill>
                <a:latin typeface="돋움체"/>
                <a:ea typeface="돋움체"/>
              </a:rPr>
              <a:t>Form1</a:t>
            </a: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()</a:t>
            </a:r>
            <a:endParaRPr lang="en-US" altLang="ko-KR" sz="1400">
              <a:solidFill>
                <a:srgbClr val="000000"/>
              </a:solidFill>
              <a:latin typeface="돋움체"/>
              <a:ea typeface="돋움체"/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  <a:endParaRPr lang="en-US" altLang="ko-KR" sz="1400">
              <a:solidFill>
                <a:srgbClr val="000000"/>
              </a:solidFill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            InitializeComponent();</a:t>
            </a:r>
            <a:endParaRPr lang="en-US" altLang="ko-KR" sz="1400">
              <a:solidFill>
                <a:srgbClr val="000000"/>
              </a:solidFill>
              <a:latin typeface="돋움체"/>
              <a:ea typeface="돋움체"/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en-US" altLang="ko-KR" sz="1400">
              <a:solidFill>
                <a:srgbClr val="000000"/>
              </a:solidFill>
              <a:latin typeface="돋움체"/>
              <a:ea typeface="돋움체"/>
            </a:endParaRPr>
          </a:p>
          <a:p>
            <a:pPr lvl="0">
              <a:defRPr/>
            </a:pPr>
            <a:endParaRPr lang="ko-KR" altLang="en-US" sz="1400">
              <a:solidFill>
                <a:srgbClr val="000000"/>
              </a:solidFill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400">
                <a:solidFill>
                  <a:srgbClr val="0000ff"/>
                </a:solidFill>
                <a:latin typeface="돋움체"/>
                <a:ea typeface="돋움체"/>
              </a:rPr>
              <a:t>private</a:t>
            </a: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40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 button1_Click(</a:t>
            </a:r>
            <a:r>
              <a:rPr lang="en-US" altLang="ko-KR" sz="1400">
                <a:solidFill>
                  <a:srgbClr val="0000ff"/>
                </a:solidFill>
                <a:latin typeface="돋움체"/>
                <a:ea typeface="돋움체"/>
              </a:rPr>
              <a:t>object</a:t>
            </a: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 sender, EventArgs e)</a:t>
            </a:r>
            <a:endParaRPr lang="en-US" altLang="ko-KR" sz="1400">
              <a:solidFill>
                <a:srgbClr val="000000"/>
              </a:solidFill>
              <a:latin typeface="돋움체"/>
              <a:ea typeface="돋움체"/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  <a:endParaRPr lang="en-US" altLang="ko-KR" sz="1400">
              <a:solidFill>
                <a:srgbClr val="000000"/>
              </a:solidFill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            Form2 form2 = </a:t>
            </a:r>
            <a:r>
              <a:rPr lang="en-US" altLang="ko-KR" sz="1400">
                <a:solidFill>
                  <a:srgbClr val="0000ff"/>
                </a:solidFill>
                <a:latin typeface="돋움체"/>
                <a:ea typeface="돋움체"/>
              </a:rPr>
              <a:t>new</a:t>
            </a: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 Form2();</a:t>
            </a:r>
            <a:endParaRPr lang="en-US" altLang="ko-KR" sz="1400">
              <a:solidFill>
                <a:srgbClr val="000000"/>
              </a:solidFill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            form2.Show();</a:t>
            </a:r>
            <a:endParaRPr lang="en-US" altLang="ko-KR" sz="1400">
              <a:solidFill>
                <a:srgbClr val="000000"/>
              </a:solidFill>
              <a:latin typeface="돋움체"/>
              <a:ea typeface="돋움체"/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en-US" altLang="ko-KR" sz="1400">
              <a:solidFill>
                <a:srgbClr val="000000"/>
              </a:solidFill>
              <a:latin typeface="돋움체"/>
              <a:ea typeface="돋움체"/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en-US" altLang="ko-KR" sz="1400">
              <a:solidFill>
                <a:srgbClr val="000000"/>
              </a:solidFill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en-US" altLang="ko-KR" sz="1400">
              <a:solidFill>
                <a:srgbClr val="000000"/>
              </a:solidFill>
              <a:latin typeface="돋움체"/>
              <a:ea typeface="돋움체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6088282" y="3429000"/>
            <a:ext cx="6103717" cy="32842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돋움체"/>
                <a:ea typeface="돋움체"/>
              </a:rPr>
              <a:t>namespace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 _0517winform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돋움체"/>
              <a:ea typeface="돋움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돋움체"/>
              <a:ea typeface="돋움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돋움체"/>
                <a:ea typeface="돋움체"/>
              </a:rPr>
              <a:t>partial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2b91af"/>
                </a:solidFill>
                <a:latin typeface="돋움체"/>
                <a:ea typeface="돋움체"/>
              </a:rPr>
              <a:t>Form2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 : Form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돋움체"/>
              <a:ea typeface="돋움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돋움체"/>
              <a:ea typeface="돋움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2b91af"/>
                </a:solidFill>
                <a:latin typeface="돋움체"/>
                <a:ea typeface="돋움체"/>
              </a:rPr>
              <a:t>Form2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()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돋움체"/>
              <a:ea typeface="돋움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돋움체"/>
              <a:ea typeface="돋움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            InitializeComponent();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돋움체"/>
              <a:ea typeface="돋움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돋움체"/>
              <a:ea typeface="돋움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돋움체"/>
              <a:ea typeface="돋움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돋움체"/>
                <a:ea typeface="돋움체"/>
              </a:rPr>
              <a:t>private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 close_button_Click(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돋움체"/>
                <a:ea typeface="돋움체"/>
              </a:rPr>
              <a:t>object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 sender, EventArgs e)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돋움체"/>
              <a:ea typeface="돋움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돋움체"/>
              <a:ea typeface="돋움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            Close();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돋움체"/>
              <a:ea typeface="돋움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돋움체"/>
              <a:ea typeface="돋움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돋움체"/>
              <a:ea typeface="돋움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20673" y="630427"/>
            <a:ext cx="4427603" cy="2949195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485775" y="419100"/>
            <a:ext cx="1901190" cy="44577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400"/>
              <a:t>MessageBox</a:t>
            </a:r>
            <a:endParaRPr lang="en-US" altLang="ko-KR" sz="2400"/>
          </a:p>
        </p:txBody>
      </p:sp>
      <p:sp>
        <p:nvSpPr>
          <p:cNvPr id="10" name=""/>
          <p:cNvSpPr txBox="1"/>
          <p:nvPr/>
        </p:nvSpPr>
        <p:spPr>
          <a:xfrm>
            <a:off x="609600" y="1533525"/>
            <a:ext cx="7343775" cy="475106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namespace _0517winform</a:t>
            </a:r>
            <a:endParaRPr lang="en-US" altLang="ko-KR"/>
          </a:p>
          <a:p>
            <a:pPr>
              <a:defRPr/>
            </a:pPr>
            <a:r>
              <a:rPr lang="en-US" altLang="ko-KR"/>
              <a:t>{</a:t>
            </a:r>
            <a:endParaRPr lang="en-US" altLang="ko-KR"/>
          </a:p>
          <a:p>
            <a:pPr>
              <a:defRPr/>
            </a:pPr>
            <a:r>
              <a:rPr lang="en-US" altLang="ko-KR"/>
              <a:t>    public partial class Form1 : Form</a:t>
            </a:r>
            <a:endParaRPr lang="en-US" altLang="ko-KR"/>
          </a:p>
          <a:p>
            <a:pPr>
              <a:defRPr/>
            </a:pPr>
            <a:r>
              <a:rPr lang="en-US" altLang="ko-KR"/>
              <a:t>    {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public Form1()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{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   InitializeComponent();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        private void Form1_Click(object sender, EventArgs e)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{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   MessageBox.Show("MessageBoxButtons", "Title Bar",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       MessageBoxButtons.OKCancel);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}</a:t>
            </a:r>
            <a:endParaRPr lang="en-US" altLang="ko-KR"/>
          </a:p>
          <a:p>
            <a:pPr>
              <a:defRPr/>
            </a:pPr>
            <a:r>
              <a:rPr lang="en-US" altLang="ko-KR"/>
              <a:t>    }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4238624" y="990599"/>
            <a:ext cx="7953376" cy="54559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 sz="1600"/>
              <a:t>namespace _0517winform</a:t>
            </a:r>
            <a:endParaRPr lang="en-US" altLang="en-US" sz="1600"/>
          </a:p>
          <a:p>
            <a:pPr>
              <a:defRPr/>
            </a:pPr>
            <a:r>
              <a:rPr lang="en-US" altLang="en-US" sz="1600"/>
              <a:t>{</a:t>
            </a:r>
            <a:endParaRPr lang="en-US" altLang="en-US" sz="1600"/>
          </a:p>
          <a:p>
            <a:pPr>
              <a:defRPr/>
            </a:pPr>
            <a:r>
              <a:rPr lang="en-US" altLang="en-US" sz="1600"/>
              <a:t>    public partial class Form1 : Form</a:t>
            </a:r>
            <a:endParaRPr lang="en-US" altLang="en-US" sz="1600"/>
          </a:p>
          <a:p>
            <a:pPr>
              <a:defRPr/>
            </a:pPr>
            <a:r>
              <a:rPr lang="en-US" altLang="en-US" sz="1600"/>
              <a:t>    {</a:t>
            </a:r>
            <a:endParaRPr lang="en-US" altLang="en-US" sz="1600"/>
          </a:p>
          <a:p>
            <a:pPr>
              <a:defRPr/>
            </a:pPr>
            <a:r>
              <a:rPr lang="en-US" altLang="en-US" sz="1600"/>
              <a:t>        public Form1()</a:t>
            </a:r>
            <a:endParaRPr lang="en-US" altLang="en-US" sz="1600"/>
          </a:p>
          <a:p>
            <a:pPr>
              <a:defRPr/>
            </a:pPr>
            <a:r>
              <a:rPr lang="en-US" altLang="en-US" sz="1600"/>
              <a:t>        {</a:t>
            </a:r>
            <a:endParaRPr lang="en-US" altLang="en-US" sz="1600"/>
          </a:p>
          <a:p>
            <a:pPr>
              <a:defRPr/>
            </a:pPr>
            <a:r>
              <a:rPr lang="en-US" altLang="en-US" sz="1600"/>
              <a:t>            InitializeComponent();</a:t>
            </a:r>
            <a:endParaRPr lang="en-US" altLang="en-US" sz="1600"/>
          </a:p>
          <a:p>
            <a:pPr>
              <a:defRPr/>
            </a:pPr>
            <a:r>
              <a:rPr lang="en-US" altLang="en-US" sz="1600"/>
              <a:t>        }</a:t>
            </a:r>
            <a:endParaRPr lang="en-US" altLang="en-US" sz="1600"/>
          </a:p>
          <a:p>
            <a:pPr>
              <a:defRPr/>
            </a:pPr>
            <a:endParaRPr lang="en-US" altLang="en-US" sz="1600"/>
          </a:p>
          <a:p>
            <a:pPr>
              <a:defRPr/>
            </a:pPr>
            <a:r>
              <a:rPr lang="en-US" altLang="en-US" sz="1600"/>
              <a:t>        private void button1_Click(object sender, EventArgs e)</a:t>
            </a:r>
            <a:endParaRPr lang="en-US" altLang="en-US" sz="1600"/>
          </a:p>
          <a:p>
            <a:pPr>
              <a:defRPr/>
            </a:pPr>
            <a:r>
              <a:rPr lang="en-US" altLang="en-US" sz="1600"/>
              <a:t>        {</a:t>
            </a:r>
            <a:endParaRPr lang="en-US" altLang="en-US" sz="1600"/>
          </a:p>
          <a:p>
            <a:pPr>
              <a:defRPr/>
            </a:pPr>
            <a:r>
              <a:rPr lang="en-US" altLang="en-US" sz="1600"/>
              <a:t>            OpenFileDialog openFileDialog1 = new OpenFileDialog();</a:t>
            </a:r>
            <a:endParaRPr lang="en-US" altLang="en-US" sz="1600"/>
          </a:p>
          <a:p>
            <a:pPr>
              <a:defRPr/>
            </a:pPr>
            <a:r>
              <a:rPr lang="en-US" altLang="en-US" sz="1600"/>
              <a:t>            openFileDialog1.InitialDirectory = </a:t>
            </a:r>
            <a:r>
              <a:rPr lang="en-US" altLang="en-US" sz="1600">
                <a:solidFill>
                  <a:srgbClr val="eb5800"/>
                </a:solidFill>
              </a:rPr>
              <a:t>@"C:\"</a:t>
            </a:r>
            <a:r>
              <a:rPr lang="en-US" altLang="en-US" sz="1600"/>
              <a:t>;</a:t>
            </a:r>
            <a:endParaRPr lang="en-US" altLang="en-US" sz="1600"/>
          </a:p>
          <a:p>
            <a:pPr>
              <a:defRPr/>
            </a:pPr>
            <a:r>
              <a:rPr lang="en-US" altLang="en-US" sz="1600"/>
              <a:t>            openFileDialog1.Filter</a:t>
            </a:r>
            <a:endParaRPr lang="en-US" altLang="en-US" sz="1600"/>
          </a:p>
          <a:p>
            <a:pPr>
              <a:defRPr/>
            </a:pPr>
            <a:r>
              <a:rPr lang="en-US" altLang="en-US" sz="1600"/>
              <a:t>                </a:t>
            </a:r>
            <a:r>
              <a:rPr lang="en-US" altLang="en-US" sz="1600">
                <a:solidFill>
                  <a:srgbClr val="eb5800"/>
                </a:solidFill>
              </a:rPr>
              <a:t>= "텍스트 파일(*.txt)|*.txt|모든 파일(*.*)|*.*"</a:t>
            </a:r>
            <a:r>
              <a:rPr lang="en-US" altLang="en-US" sz="1600"/>
              <a:t>;</a:t>
            </a:r>
            <a:endParaRPr lang="en-US" altLang="en-US" sz="1600"/>
          </a:p>
          <a:p>
            <a:pPr>
              <a:defRPr/>
            </a:pPr>
            <a:r>
              <a:rPr lang="en-US" altLang="en-US" sz="1600"/>
              <a:t>            openFileDialog1.FilterIndex = 1;</a:t>
            </a:r>
            <a:endParaRPr lang="en-US" altLang="en-US" sz="1600"/>
          </a:p>
          <a:p>
            <a:pPr>
              <a:defRPr/>
            </a:pPr>
            <a:r>
              <a:rPr lang="en-US" altLang="en-US" sz="1600"/>
              <a:t>            openFileDialog1.RestoreDirectory = true;</a:t>
            </a:r>
            <a:endParaRPr lang="en-US" altLang="en-US" sz="1600"/>
          </a:p>
          <a:p>
            <a:pPr>
              <a:defRPr/>
            </a:pPr>
            <a:r>
              <a:rPr lang="en-US" altLang="en-US" sz="1600"/>
              <a:t>            openFileDialog1.ShowDialog();</a:t>
            </a:r>
            <a:endParaRPr lang="en-US" altLang="en-US" sz="1600"/>
          </a:p>
          <a:p>
            <a:pPr>
              <a:defRPr/>
            </a:pPr>
            <a:r>
              <a:rPr lang="en-US" altLang="en-US" sz="1600"/>
              <a:t>            textBox1.Text = openFileDialog1.FileName;</a:t>
            </a:r>
            <a:endParaRPr lang="en-US" altLang="en-US" sz="1600"/>
          </a:p>
          <a:p>
            <a:pPr>
              <a:defRPr/>
            </a:pPr>
            <a:r>
              <a:rPr lang="en-US" altLang="en-US" sz="1600"/>
              <a:t>        }</a:t>
            </a:r>
            <a:endParaRPr lang="en-US" altLang="en-US" sz="1600"/>
          </a:p>
          <a:p>
            <a:pPr>
              <a:defRPr/>
            </a:pPr>
            <a:r>
              <a:rPr lang="en-US" altLang="en-US" sz="1600"/>
              <a:t>    }</a:t>
            </a:r>
            <a:endParaRPr lang="en-US" altLang="en-US" sz="1600"/>
          </a:p>
          <a:p>
            <a:pPr>
              <a:defRPr/>
            </a:pPr>
            <a:r>
              <a:rPr lang="en-US" altLang="en-US" sz="1600"/>
              <a:t>}</a:t>
            </a:r>
            <a:endParaRPr lang="en-US" altLang="en-US" sz="1600"/>
          </a:p>
        </p:txBody>
      </p:sp>
      <p:sp>
        <p:nvSpPr>
          <p:cNvPr id="3" name=""/>
          <p:cNvSpPr txBox="1"/>
          <p:nvPr/>
        </p:nvSpPr>
        <p:spPr>
          <a:xfrm>
            <a:off x="409575" y="333373"/>
            <a:ext cx="5181599" cy="44577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400"/>
              <a:t>공통 대화상자 </a:t>
            </a:r>
            <a:r>
              <a:rPr lang="en-US" altLang="ko-KR" sz="2400"/>
              <a:t>-</a:t>
            </a:r>
            <a:r>
              <a:rPr lang="ko-KR" altLang="en-US" sz="2400"/>
              <a:t> 열기 대화상자 </a:t>
            </a:r>
            <a:r>
              <a:rPr lang="en-US" altLang="ko-KR" sz="2400"/>
              <a:t>(1)</a:t>
            </a:r>
            <a:endParaRPr lang="en-US" altLang="ko-KR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7772" y="781850"/>
            <a:ext cx="3923212" cy="2647150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12456" y="628259"/>
            <a:ext cx="4665682" cy="2915431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3740535"/>
            <a:ext cx="4319973" cy="289981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5419725" y="3819525"/>
            <a:ext cx="390525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(3)</a:t>
            </a:r>
            <a:endParaRPr lang="en-US" altLang="ko-KR"/>
          </a:p>
        </p:txBody>
      </p:sp>
      <p:sp>
        <p:nvSpPr>
          <p:cNvPr id="6" name=""/>
          <p:cNvSpPr txBox="1"/>
          <p:nvPr/>
        </p:nvSpPr>
        <p:spPr>
          <a:xfrm>
            <a:off x="5381625" y="762000"/>
            <a:ext cx="4953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(2)</a:t>
            </a:r>
            <a:endParaRPr lang="en-US" altLang="ko-KR"/>
          </a:p>
        </p:txBody>
      </p:sp>
      <p:sp>
        <p:nvSpPr>
          <p:cNvPr id="7" name=""/>
          <p:cNvSpPr txBox="1"/>
          <p:nvPr/>
        </p:nvSpPr>
        <p:spPr>
          <a:xfrm>
            <a:off x="466725" y="523875"/>
            <a:ext cx="409575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(1)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44140" y="332860"/>
            <a:ext cx="4648208" cy="3096139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723900" y="2257425"/>
            <a:ext cx="7667625" cy="42367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 sz="1600"/>
              <a:t>private void button1_Click(object sender, EventArgs e)</a:t>
            </a:r>
            <a:endParaRPr lang="en-US" altLang="en-US" sz="1600"/>
          </a:p>
          <a:p>
            <a:pPr>
              <a:defRPr/>
            </a:pPr>
            <a:r>
              <a:rPr lang="en-US" altLang="en-US" sz="1600"/>
              <a:t>        {</a:t>
            </a:r>
            <a:endParaRPr lang="en-US" altLang="en-US" sz="1600"/>
          </a:p>
          <a:p>
            <a:pPr>
              <a:defRPr/>
            </a:pPr>
            <a:r>
              <a:rPr lang="en-US" altLang="en-US" sz="1600"/>
              <a:t>            OpenFileDialog openFileDialog1 = new OpenFileDialog();</a:t>
            </a:r>
            <a:endParaRPr lang="en-US" altLang="en-US" sz="1600"/>
          </a:p>
          <a:p>
            <a:pPr>
              <a:defRPr/>
            </a:pPr>
            <a:r>
              <a:rPr lang="en-US" altLang="en-US" sz="1600"/>
              <a:t>            </a:t>
            </a:r>
            <a:endParaRPr lang="en-US" altLang="en-US" sz="1600"/>
          </a:p>
          <a:p>
            <a:pPr>
              <a:defRPr/>
            </a:pPr>
            <a:r>
              <a:rPr lang="en-US" altLang="en-US" sz="1600"/>
              <a:t>openFileDialog1.InitialDirectory = </a:t>
            </a:r>
            <a:r>
              <a:rPr lang="en-US" altLang="en-US" sz="1600">
                <a:solidFill>
                  <a:srgbClr val="eb5800"/>
                </a:solidFill>
              </a:rPr>
              <a:t>@"C:\"</a:t>
            </a:r>
            <a:r>
              <a:rPr lang="en-US" altLang="en-US" sz="1600"/>
              <a:t>;</a:t>
            </a:r>
            <a:endParaRPr lang="en-US" altLang="en-US" sz="1600"/>
          </a:p>
          <a:p>
            <a:pPr>
              <a:defRPr/>
            </a:pPr>
            <a:r>
              <a:rPr lang="en-US" altLang="en-US" sz="1600"/>
              <a:t>            openFileDialog1.Filter</a:t>
            </a:r>
            <a:endParaRPr lang="en-US" altLang="en-US" sz="1600"/>
          </a:p>
          <a:p>
            <a:pPr>
              <a:defRPr/>
            </a:pPr>
            <a:r>
              <a:rPr lang="en-US" altLang="en-US" sz="1600"/>
              <a:t>            = </a:t>
            </a:r>
            <a:r>
              <a:rPr lang="en-US" altLang="en-US" sz="1600">
                <a:solidFill>
                  <a:srgbClr val="eb5800"/>
                </a:solidFill>
              </a:rPr>
              <a:t>"텍스트 파일(*.txt)|*.txt|모든 파일(*.*)|*.*"</a:t>
            </a:r>
            <a:r>
              <a:rPr lang="en-US" altLang="en-US" sz="1600"/>
              <a:t>;</a:t>
            </a:r>
            <a:endParaRPr lang="en-US" altLang="en-US" sz="1600"/>
          </a:p>
          <a:p>
            <a:pPr>
              <a:defRPr/>
            </a:pPr>
            <a:r>
              <a:rPr lang="en-US" altLang="en-US" sz="1600"/>
              <a:t>            openFileDialog1.FilterIndex = 1;</a:t>
            </a:r>
            <a:endParaRPr lang="en-US" altLang="en-US" sz="1600"/>
          </a:p>
          <a:p>
            <a:pPr>
              <a:defRPr/>
            </a:pPr>
            <a:r>
              <a:rPr lang="en-US" altLang="en-US" sz="1600"/>
              <a:t>            openFileDialog1.RestoreDirectory = true;</a:t>
            </a:r>
            <a:endParaRPr lang="en-US" altLang="en-US" sz="1600"/>
          </a:p>
          <a:p>
            <a:pPr>
              <a:defRPr/>
            </a:pPr>
            <a:r>
              <a:rPr lang="en-US" altLang="en-US" sz="1600"/>
              <a:t>            openFileDialog1.Multiselect = true;</a:t>
            </a:r>
            <a:endParaRPr lang="en-US" altLang="en-US" sz="1600"/>
          </a:p>
          <a:p>
            <a:pPr>
              <a:defRPr/>
            </a:pPr>
            <a:r>
              <a:rPr lang="en-US" altLang="en-US" sz="1600"/>
              <a:t>            openFileDialog1.ShowDialog();</a:t>
            </a:r>
            <a:endParaRPr lang="en-US" altLang="en-US" sz="1600"/>
          </a:p>
          <a:p>
            <a:pPr>
              <a:defRPr/>
            </a:pPr>
            <a:r>
              <a:rPr lang="en-US" altLang="en-US" sz="1600"/>
              <a:t>            foreach (string strTmp in openFileDialog1.FileNames)</a:t>
            </a:r>
            <a:endParaRPr lang="en-US" altLang="en-US" sz="1600"/>
          </a:p>
          <a:p>
            <a:pPr>
              <a:defRPr/>
            </a:pPr>
            <a:r>
              <a:rPr lang="en-US" altLang="en-US" sz="1600"/>
              <a:t>            {</a:t>
            </a:r>
            <a:endParaRPr lang="en-US" altLang="en-US" sz="1600"/>
          </a:p>
          <a:p>
            <a:pPr>
              <a:defRPr/>
            </a:pPr>
            <a:r>
              <a:rPr lang="en-US" altLang="en-US" sz="1600"/>
              <a:t>                textBox1.Text += strTmp;</a:t>
            </a:r>
            <a:endParaRPr lang="en-US" altLang="en-US" sz="1600"/>
          </a:p>
          <a:p>
            <a:pPr>
              <a:defRPr/>
            </a:pPr>
            <a:r>
              <a:rPr lang="en-US" altLang="en-US" sz="1600"/>
              <a:t>                textBox1.Text += "\r\n";</a:t>
            </a:r>
            <a:endParaRPr lang="en-US" altLang="en-US" sz="1600"/>
          </a:p>
          <a:p>
            <a:pPr>
              <a:defRPr/>
            </a:pPr>
            <a:r>
              <a:rPr lang="en-US" altLang="en-US" sz="1600"/>
              <a:t>            }</a:t>
            </a:r>
            <a:endParaRPr lang="en-US" altLang="en-US" sz="1600"/>
          </a:p>
          <a:p>
            <a:pPr>
              <a:defRPr/>
            </a:pPr>
            <a:r>
              <a:rPr lang="en-US" altLang="en-US" sz="1600"/>
              <a:t>        }</a:t>
            </a:r>
            <a:endParaRPr lang="en-US" altLang="en-US" sz="1600"/>
          </a:p>
        </p:txBody>
      </p:sp>
      <p:sp>
        <p:nvSpPr>
          <p:cNvPr id="6" name=""/>
          <p:cNvSpPr txBox="1"/>
          <p:nvPr/>
        </p:nvSpPr>
        <p:spPr>
          <a:xfrm>
            <a:off x="438150" y="323849"/>
            <a:ext cx="4962525" cy="4457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400"/>
              <a:t>공통 대화상자 </a:t>
            </a:r>
            <a:r>
              <a:rPr lang="en-US" altLang="ko-KR" sz="2400"/>
              <a:t>-</a:t>
            </a:r>
            <a:r>
              <a:rPr lang="ko-KR" altLang="en-US" sz="2400"/>
              <a:t> 열기 대화상자 </a:t>
            </a:r>
            <a:r>
              <a:rPr lang="en-US" altLang="ko-KR" sz="2400"/>
              <a:t>(2)</a:t>
            </a:r>
            <a:endParaRPr lang="en-US" altLang="ko-KR" sz="2400"/>
          </a:p>
        </p:txBody>
      </p:sp>
      <p:sp>
        <p:nvSpPr>
          <p:cNvPr id="7" name=""/>
          <p:cNvSpPr txBox="1"/>
          <p:nvPr/>
        </p:nvSpPr>
        <p:spPr>
          <a:xfrm>
            <a:off x="7388226" y="4076700"/>
            <a:ext cx="4286249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다수의 파일 선택 가능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5D8135-D23F-40B1-98E4-D3D3571B6A13}"/>
              </a:ext>
            </a:extLst>
          </p:cNvPr>
          <p:cNvSpPr txBox="1"/>
          <p:nvPr/>
        </p:nvSpPr>
        <p:spPr>
          <a:xfrm>
            <a:off x="457200" y="2500342"/>
            <a:ext cx="536089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_0517winform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submit_Click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Form2 frm2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frm2.received2(textBox1.Text);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frm2.ShowDialog();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0EA35-4B93-43AC-8382-F22DA7F00ADE}"/>
              </a:ext>
            </a:extLst>
          </p:cNvPr>
          <p:cNvSpPr txBox="1"/>
          <p:nvPr/>
        </p:nvSpPr>
        <p:spPr>
          <a:xfrm>
            <a:off x="6726331" y="2025908"/>
            <a:ext cx="536089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_0517winform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Close();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received2(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.label1.Text = str;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label1.Invalidate();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F82BE-4ED4-4BD2-88E8-F5A260EE37BB}"/>
              </a:ext>
            </a:extLst>
          </p:cNvPr>
          <p:cNvSpPr txBox="1"/>
          <p:nvPr/>
        </p:nvSpPr>
        <p:spPr>
          <a:xfrm>
            <a:off x="457200" y="1443215"/>
            <a:ext cx="118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Form1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CA9D8-B7AC-4530-B2A2-9ACC1566CADA}"/>
              </a:ext>
            </a:extLst>
          </p:cNvPr>
          <p:cNvSpPr txBox="1"/>
          <p:nvPr/>
        </p:nvSpPr>
        <p:spPr>
          <a:xfrm>
            <a:off x="6726331" y="1443215"/>
            <a:ext cx="231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Form2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A4CA97-3B04-4843-AD7B-90EE20BA6617}"/>
              </a:ext>
            </a:extLst>
          </p:cNvPr>
          <p:cNvSpPr txBox="1"/>
          <p:nvPr/>
        </p:nvSpPr>
        <p:spPr>
          <a:xfrm>
            <a:off x="457200" y="459670"/>
            <a:ext cx="2905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Mission-code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1821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E33F4-DD8C-4E0D-8E03-C0181FB4E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451987"/>
            <a:ext cx="10467975" cy="3954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42851-F8BA-4714-950D-184980074554}"/>
              </a:ext>
            </a:extLst>
          </p:cNvPr>
          <p:cNvSpPr txBox="1"/>
          <p:nvPr/>
        </p:nvSpPr>
        <p:spPr>
          <a:xfrm>
            <a:off x="566737" y="514350"/>
            <a:ext cx="357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Mission-Image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725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ED1683-C0C6-463D-B9E5-A0B536C41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71" y="3398138"/>
            <a:ext cx="4531341" cy="30182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7DE798-9955-4579-AFF4-6309819D3F9D}"/>
              </a:ext>
            </a:extLst>
          </p:cNvPr>
          <p:cNvSpPr txBox="1"/>
          <p:nvPr/>
        </p:nvSpPr>
        <p:spPr>
          <a:xfrm>
            <a:off x="5632318" y="258901"/>
            <a:ext cx="6096000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_0517winform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s,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(b)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label1.Text += s;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label1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프로퍼티에 문자열 추가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label1.Text;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strTemp.IndexOf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label1.Text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strTemp.Remove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s.Length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8EC5C8-3E5D-4E03-A9AF-3AE17248A3FC}"/>
              </a:ext>
            </a:extLst>
          </p:cNvPr>
          <p:cNvSpPr txBox="1"/>
          <p:nvPr/>
        </p:nvSpPr>
        <p:spPr>
          <a:xfrm>
            <a:off x="621171" y="472061"/>
            <a:ext cx="3703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CheckBox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027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8CEA25-EF21-4F31-A967-DCFACD7612DA}"/>
              </a:ext>
            </a:extLst>
          </p:cNvPr>
          <p:cNvSpPr txBox="1"/>
          <p:nvPr/>
        </p:nvSpPr>
        <p:spPr>
          <a:xfrm>
            <a:off x="1348740" y="117693"/>
            <a:ext cx="949452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checkBox1_CheckedChanged(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(checkBox1.Text, checkBox1.Checked);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checkBox2_CheckedChanged(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(checkBox2.Text, checkBox2.Checked);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checkBox3_CheckedChanged(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(checkBox3.Text, checkBox3.Checked);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checkBox4_CheckedChanged(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(checkBox4.Text, checkBox4.Checked);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       </a:t>
            </a:r>
            <a:endParaRPr lang="ko-KR" altLang="en-US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37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45BFF7-3D53-4E52-9824-12CC73B67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89" y="3429000"/>
            <a:ext cx="4467251" cy="29704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27605E-FD51-42A4-AC43-C549555BB595}"/>
              </a:ext>
            </a:extLst>
          </p:cNvPr>
          <p:cNvSpPr txBox="1"/>
          <p:nvPr/>
        </p:nvSpPr>
        <p:spPr>
          <a:xfrm>
            <a:off x="5044440" y="0"/>
            <a:ext cx="762000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_0517winform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radioButton1_CheckedChanged(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radioButton1.Text;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radioButton2_CheckedChanged(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radioButton2.Text;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radioButton3_CheckedChanged(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radioButton3.Text;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radioButton4_CheckedChanged(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radioButton4.Text;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BD5630-6B28-4EA7-849F-AAED4C8EE118}"/>
              </a:ext>
            </a:extLst>
          </p:cNvPr>
          <p:cNvSpPr txBox="1"/>
          <p:nvPr/>
        </p:nvSpPr>
        <p:spPr>
          <a:xfrm>
            <a:off x="577189" y="590308"/>
            <a:ext cx="2478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radioButton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7326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BAD9FC7-5882-40A1-9C89-094A3061E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21" y="3866703"/>
            <a:ext cx="4240336" cy="28293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D2FF06-6A91-412C-B535-9828FD5CB67B}"/>
              </a:ext>
            </a:extLst>
          </p:cNvPr>
          <p:cNvSpPr txBox="1"/>
          <p:nvPr/>
        </p:nvSpPr>
        <p:spPr>
          <a:xfrm>
            <a:off x="3703899" y="258901"/>
            <a:ext cx="9039828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_0517winform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linkLabel1_LinkClicked(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LinkLabelLinkClickedEventArgs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Process.Start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(linkLabel1.Text);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linkLabel2_LinkClicked(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LinkLabelLinkClickedEventArgs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Process.Start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(linkLabel2.Text);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linkLabel3_LinkClicked(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LinkLabelLinkClickedEventArgs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sv-SE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Process.Start(</a:t>
            </a:r>
            <a:r>
              <a:rPr lang="sv-SE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"Notepad.exe"</a:t>
            </a:r>
            <a:r>
              <a:rPr lang="sv-SE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linkLabel3.Text);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CC06C-6BA2-45B0-8481-6EFC11F96FE9}"/>
              </a:ext>
            </a:extLst>
          </p:cNvPr>
          <p:cNvSpPr txBox="1"/>
          <p:nvPr/>
        </p:nvSpPr>
        <p:spPr>
          <a:xfrm>
            <a:off x="324090" y="382625"/>
            <a:ext cx="3090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LinkLabel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33978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3CF0896-C39C-4BF2-9F02-DB2117398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272" y="2761510"/>
            <a:ext cx="5534797" cy="3696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565FBB-02EE-42BB-BB03-CD1DAE6EFDF4}"/>
              </a:ext>
            </a:extLst>
          </p:cNvPr>
          <p:cNvSpPr txBox="1"/>
          <p:nvPr/>
        </p:nvSpPr>
        <p:spPr>
          <a:xfrm>
            <a:off x="434931" y="1828799"/>
            <a:ext cx="811385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_0517winform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textBox3.Text =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"Name :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textBox1.Text +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"\r\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nPassword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textBox2.Text;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462A5-EDD0-4F38-B74B-3D533AC54989}"/>
              </a:ext>
            </a:extLst>
          </p:cNvPr>
          <p:cNvSpPr txBox="1"/>
          <p:nvPr/>
        </p:nvSpPr>
        <p:spPr>
          <a:xfrm>
            <a:off x="434931" y="578734"/>
            <a:ext cx="331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TextBox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74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700930-997C-4B7F-8416-65A1028EAC95}"/>
              </a:ext>
            </a:extLst>
          </p:cNvPr>
          <p:cNvSpPr txBox="1"/>
          <p:nvPr/>
        </p:nvSpPr>
        <p:spPr>
          <a:xfrm>
            <a:off x="5162309" y="689788"/>
            <a:ext cx="667859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_0517winform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(textBox1.Text !=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listBox1.Items.Add(textBox1.Text);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textBox1.Text =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(listBox1.SelectedIndex &gt; -1)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listBox1.Items.RemoveAt(listBox1.SelectedIndex);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0B033-0B00-4324-8012-D3CF6552A2FA}"/>
              </a:ext>
            </a:extLst>
          </p:cNvPr>
          <p:cNvSpPr txBox="1"/>
          <p:nvPr/>
        </p:nvSpPr>
        <p:spPr>
          <a:xfrm>
            <a:off x="520861" y="688465"/>
            <a:ext cx="285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ListBox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0603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6CAC2B-E22F-4AC4-BB7E-4C0C9F171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89" y="847293"/>
            <a:ext cx="4044100" cy="26890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2F1B88-1DAF-4CEE-B7AC-D347DA74F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084" y="812371"/>
            <a:ext cx="4044100" cy="27240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64AD1C-3731-46A1-9B59-07419631C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592" y="3931084"/>
            <a:ext cx="3995602" cy="26890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00CFF7-0C0E-41D7-BF3B-C469E9CE6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7582" y="4017319"/>
            <a:ext cx="3995602" cy="2668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421B11-B6C5-4FE3-B76B-A316EA55C675}"/>
              </a:ext>
            </a:extLst>
          </p:cNvPr>
          <p:cNvSpPr txBox="1"/>
          <p:nvPr/>
        </p:nvSpPr>
        <p:spPr>
          <a:xfrm>
            <a:off x="717630" y="2152890"/>
            <a:ext cx="125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추가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EC60A7-0B9D-4623-9A09-41D3D31E1557}"/>
              </a:ext>
            </a:extLst>
          </p:cNvPr>
          <p:cNvSpPr txBox="1"/>
          <p:nvPr/>
        </p:nvSpPr>
        <p:spPr>
          <a:xfrm>
            <a:off x="717630" y="4982147"/>
            <a:ext cx="96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230394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3E5633-5D17-4E2A-A227-74E94AB7267D}"/>
              </a:ext>
            </a:extLst>
          </p:cNvPr>
          <p:cNvSpPr txBox="1"/>
          <p:nvPr/>
        </p:nvSpPr>
        <p:spPr>
          <a:xfrm>
            <a:off x="497711" y="405775"/>
            <a:ext cx="2963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ComboBoxApp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A05CD1-8BA6-45A7-BE98-F5FAF9D6B350}"/>
              </a:ext>
            </a:extLst>
          </p:cNvPr>
          <p:cNvSpPr txBox="1"/>
          <p:nvPr/>
        </p:nvSpPr>
        <p:spPr>
          <a:xfrm>
            <a:off x="555584" y="1122744"/>
            <a:ext cx="756984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_0517winform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(listBox1.SelectedItem !=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comboBox1.Items.Add(listBox1.SelectedItem);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listBox1.Items.Remove(listBox1.SelectedItem);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(comboBox1.SelectedItem !=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listBox1.Items.Add(comboBox1.SelectedItem);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comboBox1.Items.Remove(comboBox1.SelectedItem);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E38E0E-03E2-4AD1-ADB8-096023EBD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600" y="233466"/>
            <a:ext cx="5544324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3749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802</ep:Words>
  <ep:PresentationFormat>와이드스크린</ep:PresentationFormat>
  <ep:Paragraphs>383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2021-05-17T12:13:19.000</dcterms:created>
  <dc:creator>HeoSeyeun</dc:creator>
  <cp:lastModifiedBy>seyeu</cp:lastModifiedBy>
  <dcterms:modified xsi:type="dcterms:W3CDTF">2021-05-17T14:53:38.519</dcterms:modified>
  <cp:revision>28</cp:revision>
  <dc:title>PowerPoint 프레젠테이션</dc:title>
  <cp:version/>
</cp:coreProperties>
</file>