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F9D1-EB1B-479A-BC4F-0DEB5386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9F4265-12CC-4EC8-BAE3-EA1113F47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507FC-18D9-4D4A-B4A8-E5426629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4416F-940A-4DCA-A049-BFA4BE0D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BBFE9-2E65-419B-A211-91762170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2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AD1E1-6BAF-477C-8B24-FAB4B4D3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56014-7C06-4360-ADDD-C04580CC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32E0F-D4EA-4476-925B-0C8B2F52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111BC-DB1E-4A4A-AFC3-BC37CB78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2B712-DA9A-44D6-A663-8CCED446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0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79C44D-D0E2-495F-B0DB-45EB91B12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980F9-482C-4772-80CE-4907F546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ED8E-6D50-4359-AA96-79264BE9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1069F-3023-4D77-BB0C-D36AD08F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3A0F-B3FC-4985-8C0A-FA0BB0A9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1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971CB-81A1-414D-8045-5674923F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61C72-637C-4856-A77B-F16816E9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BBCA8-16EA-4CCA-8689-ADA1CA08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8EDD8-08C9-4B50-9EA0-FAD188A8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4D457-1753-441D-BBA0-2D3F6CE7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97927-B32E-4C79-9C20-C0FEB8A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DDC72-C714-4562-897B-05CDA0A1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955FD-00BA-4DD4-931B-390D4846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13F1B-D223-4F55-8BB4-D02C2595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B9B68-F6E4-4805-B6D9-734CF0D5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D0F3D-7066-453E-ADE1-46CA58B0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0067E-F16E-4467-9186-16B21D73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2E87B-BAFA-44EB-B23D-884110B2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E8CF7-8886-4CBE-AC3B-91B9173E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F25-A0CC-4DC3-A156-BEFDB24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25514-9BAA-4957-848E-E9412230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FC95-E1EA-4FE7-96B6-F673BED7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F8C5C-B70F-46F4-87C7-7731381E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FB7B3-DD43-4E66-A9B7-19CA07637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5CA89-4F01-4AFD-8DF3-600A75646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6A9EF-F083-480C-AEBA-36064E5DE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2108A-AD5D-4196-89CC-502EDF18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9121C-DBAC-4F94-BC1E-98F4918F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5196CB-CA40-40A6-AEB6-1C913DA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8D5C5-AF13-45FD-B95E-8E4439F4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1B6B4-BC3A-404D-8997-D3D6B68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2AF11D-311D-48C5-92F2-F04D7C86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9EBDC-653C-4C47-9817-2CF0DEE3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5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5F9A7A-6676-4022-B0FB-C39AE6D5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B55E8-4E46-438F-AD16-18688DD4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0D2B6-659E-4B3D-AABC-1F8167C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3B8B8-2B2B-4DA1-AE35-F7AAB2EE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04B29-964E-4610-B66C-79D0E223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01E4C-0E30-4753-9964-280C95C2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0847D-9586-4D0E-816B-2990028C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9A230-C759-47E1-9319-A3A79E8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5DC21-D4A0-4537-A496-A0EC59AB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CF70C-F650-48EA-90BC-1FED8EF5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90D43-7E0F-4DBF-9F96-786D4473E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AFA35-04DF-49FA-A702-F8BC1B22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1405B-F84E-4BEF-AB3A-568DE3EB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4606B-E9E2-453B-B287-3F2F49E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996C8-9EDE-4157-A08B-0361F085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BC0EE4-7D4B-439B-B44E-BA5DC812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8BB46-8D2B-4FD2-858C-10741EAD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43942-55EC-4D27-B858-D5BC569F6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6131-1D32-41D0-AAD9-C6FF16F35E3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9C739-2D9C-4FAB-96E3-ABE4D8255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6DFD3-F273-452E-B22C-52454A84B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FCF5-B0E2-4231-BEA4-CCC2A687C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3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56C9A5-E95B-494B-B94E-FAED2BD8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62" y="394962"/>
            <a:ext cx="5020376" cy="465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MenuClickApp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466725" y="1259175"/>
            <a:ext cx="60483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_0524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mnuFileNew_Click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mnuFileOpen_Click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2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MenuClickApp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466725" y="1259175"/>
            <a:ext cx="6048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mnuFileClose_Click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mnuFileSave_Click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mnuFileAnoSave_Click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mnuFilePrint_Click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mnuFileView_Click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mnuFileX_Click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7D735-83BA-49CB-8CEE-C9D4A11C0CAB}"/>
              </a:ext>
            </a:extLst>
          </p:cNvPr>
          <p:cNvSpPr txBox="1"/>
          <p:nvPr/>
        </p:nvSpPr>
        <p:spPr>
          <a:xfrm>
            <a:off x="6096000" y="9118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mnuEditTrim_Click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mnuEditCopy_Click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mnuEditPaste_Click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mnuHelpA_Click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B95EB-3335-40FF-9C33-06B461CD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864" y="3953818"/>
            <a:ext cx="3043573" cy="28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dirty="0" err="1"/>
              <a:t>MousePositionApp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466725" y="1259175"/>
            <a:ext cx="6048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EC3344-A37D-4937-B01D-41300A66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35846"/>
            <a:ext cx="506800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 err="1"/>
              <a:t>MouseEventApp</a:t>
            </a:r>
            <a:r>
              <a:rPr lang="en-US" altLang="ko-KR" sz="2400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7CAC2-2A1C-4956-AFB7-CD4AB5AE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46" y="1332196"/>
            <a:ext cx="502990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1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 err="1"/>
              <a:t>MouseEventApp</a:t>
            </a:r>
            <a:r>
              <a:rPr lang="en-US" altLang="ko-KR" sz="2400" dirty="0"/>
              <a:t>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6096000" y="1124705"/>
            <a:ext cx="60483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54CD9-76A3-4BA0-9BD4-8A2EC0EDB14B}"/>
              </a:ext>
            </a:extLst>
          </p:cNvPr>
          <p:cNvSpPr txBox="1"/>
          <p:nvPr/>
        </p:nvSpPr>
        <p:spPr>
          <a:xfrm>
            <a:off x="466725" y="1225689"/>
            <a:ext cx="6048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_0524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05C8F2-6110-41B4-ACE9-AB917440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99987"/>
            <a:ext cx="5020376" cy="466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en-US" altLang="ko-KR" sz="2400" dirty="0" err="1"/>
              <a:t>MouseEventApp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466725" y="1259175"/>
            <a:ext cx="60483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_0524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90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en-US" altLang="ko-KR" sz="2400" dirty="0" err="1"/>
              <a:t>KeyEventApp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466725" y="1259175"/>
            <a:ext cx="604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_0524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0CACA-199A-4F17-950D-635DB6B9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123333"/>
            <a:ext cx="5029902" cy="2276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2CD66-0FA3-4FF3-A293-3CAA2224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85775"/>
            <a:ext cx="501084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en-US" altLang="ko-KR" sz="2400" dirty="0" err="1"/>
              <a:t>ListViewApp</a:t>
            </a:r>
            <a:r>
              <a:rPr lang="en-US" altLang="ko-KR" sz="2400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5124-0B38-460D-B7A4-E22E5D957FD4}"/>
              </a:ext>
            </a:extLst>
          </p:cNvPr>
          <p:cNvSpPr txBox="1"/>
          <p:nvPr/>
        </p:nvSpPr>
        <p:spPr>
          <a:xfrm>
            <a:off x="251572" y="1259175"/>
            <a:ext cx="60483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_0524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04EFF-0898-4027-874D-4B1E96A4CD2B}"/>
              </a:ext>
            </a:extLst>
          </p:cNvPr>
          <p:cNvSpPr txBox="1"/>
          <p:nvPr/>
        </p:nvSpPr>
        <p:spPr>
          <a:xfrm>
            <a:off x="6212541" y="15111"/>
            <a:ext cx="591670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71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70A7C-1C54-4882-9573-6B077ACC3CED}"/>
              </a:ext>
            </a:extLst>
          </p:cNvPr>
          <p:cNvSpPr txBox="1"/>
          <p:nvPr/>
        </p:nvSpPr>
        <p:spPr>
          <a:xfrm>
            <a:off x="394937" y="48577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en-US" altLang="ko-KR" sz="2400" dirty="0" err="1"/>
              <a:t>ListViewApp</a:t>
            </a:r>
            <a:r>
              <a:rPr lang="en-US" altLang="ko-KR" sz="2400" dirty="0"/>
              <a:t>(2)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87D68F-ACF3-4456-8891-0FA196D5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7" y="1095049"/>
            <a:ext cx="2805463" cy="2588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411D5-E70F-4D3C-91B3-C79DEEDD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93" y="1095049"/>
            <a:ext cx="2805463" cy="2598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C9D6D6-D04A-4222-8878-2154F54C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49" y="1095049"/>
            <a:ext cx="2800700" cy="25991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30AD78-805C-48FD-90C4-04FAC4626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049" y="3957311"/>
            <a:ext cx="2800700" cy="26093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E810C7-4ED8-4436-A2D8-0C652C586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636" y="3951293"/>
            <a:ext cx="2800700" cy="261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1454</Words>
  <Application>Microsoft Office PowerPoint</Application>
  <PresentationFormat>와이드스크린</PresentationFormat>
  <Paragraphs>261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HeoSeyeun</dc:creator>
  <cp:lastModifiedBy>HeoSeyeun</cp:lastModifiedBy>
  <cp:revision>14</cp:revision>
  <dcterms:created xsi:type="dcterms:W3CDTF">2021-05-24T13:30:01Z</dcterms:created>
  <dcterms:modified xsi:type="dcterms:W3CDTF">2021-05-24T14:55:07Z</dcterms:modified>
</cp:coreProperties>
</file>