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2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12" y="552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yusaebyeol.blogspot.com/2020/12/powerpoint-template-free-download-2021.html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09185" y="4897120"/>
            <a:ext cx="2440305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소프트웨어 학과 </a:t>
            </a:r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학년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2019875071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허세연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900" y="4356705"/>
            <a:ext cx="6934199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게임 프로그래밍 발표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2"/>
          <p:cNvSpPr txBox="1"/>
          <p:nvPr/>
        </p:nvSpPr>
        <p:spPr>
          <a:xfrm>
            <a:off x="4556760" y="6113483"/>
            <a:ext cx="3411854" cy="63783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525355"/>
                </a:solidFill>
                <a:latin typeface="Arial Nova"/>
                <a:ea typeface="나눔스퀘어 Light"/>
                <a:cs typeface="Arial Nova"/>
              </a:rPr>
              <a:t>게임 프로그래밍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25355"/>
                </a:solidFill>
                <a:latin typeface="Arial Nova"/>
                <a:ea typeface="나눔스퀘어 Light"/>
                <a:cs typeface="Arial Nov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525355"/>
                </a:solidFill>
                <a:latin typeface="Arial Nova"/>
                <a:ea typeface="나눔스퀘어 Light"/>
                <a:cs typeface="Arial Nova"/>
              </a:rPr>
              <a:t> 김주현 교수님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525355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525355"/>
                </a:solidFill>
                <a:latin typeface="Arial Nova"/>
                <a:ea typeface="나눔스퀘어 Light"/>
                <a:cs typeface="Arial Nova"/>
              </a:rPr>
              <a:t>2021-2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525355"/>
                </a:solidFill>
                <a:latin typeface="Arial Nova"/>
                <a:ea typeface="나눔스퀘어 Light"/>
                <a:cs typeface="Arial Nova"/>
              </a:rPr>
              <a:t>학기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525355"/>
              </a:solidFill>
              <a:latin typeface="Arial Nova"/>
              <a:ea typeface="나눔스퀘어 Light"/>
              <a:cs typeface="Arial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1002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  <a:endParaRPr lang="ko-KR" altLang="en-US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294640" y="1391920"/>
            <a:ext cx="3920002" cy="701040"/>
            <a:chOff x="294640" y="1391920"/>
            <a:chExt cx="3920002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3076993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원본 코드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2519680" cy="45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계획 단계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수정한 코드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배운점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609" y="1461105"/>
              <a:ext cx="407306" cy="573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649" y="1511607"/>
              <a:ext cx="2519680" cy="446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참고자료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282901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원본 코드의 특징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Lorem ipsum dolor sit amet, consectetur adipiscing elit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ko-KR" altLang="en-US" sz="4800" b="1">
              <a:solidFill>
                <a:schemeClr val="accent4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8685" y="4515883"/>
            <a:ext cx="2640330" cy="444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/>
              <a:t>맵에서 움직일 수 있음</a:t>
            </a:r>
            <a:endParaRPr lang="ko-KR" altLang="en-US" sz="2400" spc="-300"/>
          </a:p>
        </p:txBody>
      </p:sp>
      <p:sp>
        <p:nvSpPr>
          <p:cNvPr id="13" name="TextBox 12"/>
          <p:cNvSpPr txBox="1"/>
          <p:nvPr/>
        </p:nvSpPr>
        <p:spPr>
          <a:xfrm>
            <a:off x="793505" y="5144014"/>
            <a:ext cx="2865121" cy="1150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spc="-150"/>
              <a:t>10*10</a:t>
            </a:r>
            <a:r>
              <a:rPr lang="ko-KR" altLang="en-US" sz="1400" spc="-150"/>
              <a:t> 크기</a:t>
            </a:r>
            <a:endParaRPr lang="ko-KR" altLang="en-US" sz="1400" spc="-150"/>
          </a:p>
          <a:p>
            <a:pPr algn="just">
              <a:defRPr/>
            </a:pPr>
            <a:r>
              <a:rPr lang="en-US" altLang="en-US" sz="1400" spc="-150"/>
              <a:t>move_arrow_key</a:t>
            </a:r>
            <a:r>
              <a:rPr lang="en-US" altLang="ko-KR" sz="1400" spc="-150"/>
              <a:t>() </a:t>
            </a:r>
            <a:r>
              <a:rPr lang="ko-KR" altLang="en-US" sz="1400" spc="-150"/>
              <a:t>를</a:t>
            </a:r>
            <a:r>
              <a:rPr lang="en-US" altLang="ko-KR" sz="1400" spc="-150"/>
              <a:t> </a:t>
            </a:r>
            <a:r>
              <a:rPr lang="ko-KR" altLang="en-US" sz="1400" spc="-150"/>
              <a:t>이용해</a:t>
            </a:r>
            <a:endParaRPr lang="ko-KR" altLang="en-US" sz="1400" spc="-150"/>
          </a:p>
          <a:p>
            <a:pPr algn="just">
              <a:defRPr/>
            </a:pPr>
            <a:r>
              <a:rPr lang="ko-KR" altLang="en-US" sz="1400" spc="-150"/>
              <a:t>방향키를 입력 받아 이동</a:t>
            </a:r>
            <a:r>
              <a:rPr lang="en-US" altLang="ko-KR" sz="1400" spc="-150"/>
              <a:t>.</a:t>
            </a:r>
            <a:endParaRPr lang="en-US" altLang="ko-KR" sz="1400" spc="-150"/>
          </a:p>
          <a:p>
            <a:pPr algn="just">
              <a:defRPr/>
            </a:pPr>
            <a:endParaRPr lang="ko-KR" altLang="en-US" sz="1400" spc="-150"/>
          </a:p>
          <a:p>
            <a:pPr algn="just">
              <a:defRPr/>
            </a:pPr>
            <a:r>
              <a:rPr lang="ko-KR" altLang="en-US" sz="1400" spc="-150"/>
              <a:t>수정 필요 없음</a:t>
            </a:r>
            <a:endParaRPr lang="ko-KR" altLang="en-US" sz="1400" spc="-150"/>
          </a:p>
        </p:txBody>
      </p:sp>
      <p:sp>
        <p:nvSpPr>
          <p:cNvPr id="16" name="직사각형 15"/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99710" y="4539963"/>
            <a:ext cx="1516380" cy="449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/>
              <a:t>시간을 측정</a:t>
            </a:r>
            <a:endParaRPr lang="ko-KR" altLang="en-US" sz="2400" spc="-300"/>
          </a:p>
        </p:txBody>
      </p:sp>
      <p:sp>
        <p:nvSpPr>
          <p:cNvPr id="18" name="TextBox 17"/>
          <p:cNvSpPr txBox="1"/>
          <p:nvPr/>
        </p:nvSpPr>
        <p:spPr>
          <a:xfrm>
            <a:off x="4663439" y="5168094"/>
            <a:ext cx="2865121" cy="72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spc="-150"/>
              <a:t>clock() </a:t>
            </a:r>
            <a:r>
              <a:rPr lang="ko-KR" altLang="en-US" sz="1400" spc="-150"/>
              <a:t>을 이용함</a:t>
            </a:r>
            <a:r>
              <a:rPr lang="en-US" altLang="ko-KR" sz="1400" spc="-150"/>
              <a:t>.</a:t>
            </a:r>
            <a:endParaRPr lang="ko-KR" altLang="en-US" sz="1400" spc="-150"/>
          </a:p>
          <a:p>
            <a:pPr algn="just">
              <a:defRPr/>
            </a:pPr>
            <a:r>
              <a:rPr lang="ko-KR" altLang="en-US" sz="1400" spc="-150"/>
              <a:t>시작시간</a:t>
            </a:r>
            <a:r>
              <a:rPr lang="en-US" altLang="ko-KR" sz="1400" spc="-150"/>
              <a:t>/</a:t>
            </a:r>
            <a:r>
              <a:rPr lang="ko-KR" altLang="en-US" sz="1400" spc="-150"/>
              <a:t>종료시간을 측정하여 </a:t>
            </a:r>
            <a:endParaRPr lang="ko-KR" altLang="en-US" sz="1400" spc="-150"/>
          </a:p>
          <a:p>
            <a:pPr algn="just">
              <a:defRPr/>
            </a:pPr>
            <a:r>
              <a:rPr lang="ko-KR" altLang="en-US" sz="1400" spc="-150"/>
              <a:t>게임 종료 시 보여줌</a:t>
            </a:r>
            <a:r>
              <a:rPr lang="en-US" altLang="ko-KR" sz="1400" spc="-150"/>
              <a:t>.</a:t>
            </a:r>
            <a:endParaRPr lang="en-US" altLang="ko-KR" sz="1400" spc="-150"/>
          </a:p>
        </p:txBody>
      </p:sp>
      <p:sp>
        <p:nvSpPr>
          <p:cNvPr id="20" name="직사각형 19"/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890635" y="4564043"/>
            <a:ext cx="2068830" cy="4442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/>
              <a:t>보물을 찾으면 끝</a:t>
            </a:r>
            <a:endParaRPr lang="ko-KR" altLang="en-US" sz="2400" spc="-300"/>
          </a:p>
        </p:txBody>
      </p:sp>
      <p:sp>
        <p:nvSpPr>
          <p:cNvPr id="22" name="TextBox 21"/>
          <p:cNvSpPr txBox="1"/>
          <p:nvPr/>
        </p:nvSpPr>
        <p:spPr>
          <a:xfrm>
            <a:off x="8533373" y="5192174"/>
            <a:ext cx="2865121" cy="72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spc="-150"/>
              <a:t>제한시간이나 위험도 없다</a:t>
            </a:r>
            <a:r>
              <a:rPr lang="en-US" altLang="ko-KR" sz="1400" spc="-150"/>
              <a:t>.</a:t>
            </a:r>
            <a:endParaRPr lang="ko-KR" altLang="en-US" sz="1400" spc="-150"/>
          </a:p>
          <a:p>
            <a:pPr algn="just">
              <a:defRPr/>
            </a:pPr>
            <a:r>
              <a:rPr lang="ko-KR" altLang="en-US" sz="1400" spc="-150"/>
              <a:t>별만 찾으면 끝나기 때문에</a:t>
            </a:r>
            <a:endParaRPr lang="ko-KR" altLang="en-US" sz="1400" spc="-150"/>
          </a:p>
          <a:p>
            <a:pPr algn="just">
              <a:defRPr/>
            </a:pPr>
            <a:r>
              <a:rPr lang="ko-KR" altLang="en-US" sz="1400" spc="-150"/>
              <a:t>이대로 즐기기엔 지루하다</a:t>
            </a:r>
            <a:r>
              <a:rPr lang="en-US" altLang="ko-KR" sz="1400" spc="-150"/>
              <a:t>.</a:t>
            </a:r>
            <a:endParaRPr lang="en-US" altLang="ko-KR" sz="1400" spc="-150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3176" y="1935769"/>
            <a:ext cx="1924318" cy="1952897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8642" y="2756336"/>
            <a:ext cx="2476845" cy="514421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54679" y="2682175"/>
            <a:ext cx="3482641" cy="746824"/>
          </a:xfrm>
          <a:prstGeom prst="rect">
            <a:avLst/>
          </a:prstGeom>
          <a:ln>
            <a:solidFill>
              <a:schemeClr val="dk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168601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계획 단계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Lorem ipsum dolor sit amet, consectetur adipiscing elit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2</a:t>
            </a:r>
            <a:endParaRPr lang="ko-KR" altLang="en-US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보물을 여러 개 만든다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960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사용자로부터 개수를 입력 받을 수 있어야 함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해당 입력값 만큼 보물을 만들어야 함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위치가 중복 되어선 안 됨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141617"/>
            <a:ext cx="3222305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아이템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함정을 추가한다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673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함정 </a:t>
            </a:r>
            <a:r>
              <a:rPr lang="en-US" altLang="ko-KR" sz="1600" spc="-150"/>
              <a:t>:  </a:t>
            </a:r>
            <a:r>
              <a:rPr lang="ko-KR" altLang="en-US" sz="1600" spc="-150"/>
              <a:t>밟을시 생명이 깎임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생명이 다 깎이면 게임이 종료 되어야 함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sp>
        <p:nvSpPr>
          <p:cNvPr id="75" name="TextBox 74"/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걸음 수를 출력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67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시간 뿐만 아니라 걸음도 추가해서 기록을 낼 수 있도록 함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키를 누를 때 마다 걸음수 가 증가해야 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24"/>
          <p:cNvSpPr/>
          <p:nvPr/>
        </p:nvSpPr>
        <p:spPr>
          <a:xfrm>
            <a:off x="3754314" y="1829902"/>
            <a:ext cx="4189643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30"/>
          <p:cNvSpPr/>
          <p:nvPr/>
        </p:nvSpPr>
        <p:spPr>
          <a:xfrm>
            <a:off x="3754313" y="1829902"/>
            <a:ext cx="4189643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204796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수정한 코드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Lorem ipsum dolor sit amet, consectetur adipiscing elit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3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107" y="1831119"/>
            <a:ext cx="251770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9373" y="1831119"/>
            <a:ext cx="2497435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10447" y="1831119"/>
            <a:ext cx="3216873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37285" y="1976599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추가 자원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57671" y="1976599"/>
            <a:ext cx="10591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matrix[][]</a:t>
            </a:r>
            <a:endParaRPr lang="en-US" altLang="ko-K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10442" y="1831119"/>
            <a:ext cx="3216873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00260" y="1986732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중복 방지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363" y="2789747"/>
            <a:ext cx="2078082" cy="332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b="1">
                <a:latin typeface="+mn-ea"/>
              </a:rPr>
              <a:t>int tn</a:t>
            </a: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보물 개수를 입력받고 저장하는 변수</a:t>
            </a: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100">
                <a:latin typeface="+mn-ea"/>
              </a:rPr>
              <a:t>예시</a:t>
            </a:r>
            <a:r>
              <a:rPr lang="en-US" altLang="ko-KR" sz="1100">
                <a:latin typeface="+mn-ea"/>
              </a:rPr>
              <a:t>:</a:t>
            </a:r>
            <a:r>
              <a:rPr lang="ko-KR" altLang="en-US" sz="1100">
                <a:latin typeface="+mn-ea"/>
              </a:rPr>
              <a:t> </a:t>
            </a:r>
            <a:r>
              <a:rPr lang="ko-KR" altLang="ko-KR" sz="1100">
                <a:latin typeface="+mn-ea"/>
              </a:rPr>
              <a:t>display_rule 을 int 로 바꾸어 보물 개수를 받아 return 하도록 함.</a:t>
            </a:r>
            <a:endParaRPr lang="ko-KR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b="1">
                <a:latin typeface="+mn-ea"/>
              </a:rPr>
              <a:t>int move</a:t>
            </a:r>
            <a:endParaRPr lang="en-US" altLang="ko-KR" sz="16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걸음수</a:t>
            </a: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b="1">
                <a:latin typeface="+mn-ea"/>
              </a:rPr>
              <a:t>int life</a:t>
            </a:r>
            <a:endParaRPr lang="en-US" altLang="ko-KR" sz="16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생명</a:t>
            </a:r>
            <a:endParaRPr lang="ko-KR" altLang="en-US" sz="16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2065" y="2698549"/>
            <a:ext cx="3780422" cy="330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b="1">
                <a:latin typeface="+mn-ea"/>
              </a:rPr>
              <a:t>display_map()</a:t>
            </a:r>
            <a:r>
              <a:rPr lang="ko-KR" altLang="en-US" sz="1600" b="1">
                <a:latin typeface="+mn-ea"/>
              </a:rPr>
              <a:t>에 추가 </a:t>
            </a:r>
            <a:r>
              <a:rPr lang="en-US" altLang="ko-KR" sz="1600" b="1">
                <a:latin typeface="+mn-ea"/>
              </a:rPr>
              <a:t>:</a:t>
            </a:r>
            <a:r>
              <a:rPr lang="ko-KR" altLang="en-US" sz="1600" b="1">
                <a:latin typeface="+mn-ea"/>
              </a:rPr>
              <a:t> 폭탄</a:t>
            </a:r>
            <a:endParaRPr lang="ko-KR" altLang="en-US" sz="16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1600">
                <a:latin typeface="+mn-ea"/>
              </a:rPr>
              <a:t>else if (matrix[i][j]==3)</a:t>
            </a:r>
            <a:r>
              <a:rPr lang="ko-KR" altLang="en-US" sz="1600">
                <a:latin typeface="+mn-ea"/>
              </a:rPr>
              <a:t> </a:t>
            </a:r>
            <a:r>
              <a:rPr lang="ko-KR" altLang="ko-KR" sz="1600">
                <a:latin typeface="+mn-ea"/>
              </a:rPr>
              <a:t>{</a:t>
            </a:r>
            <a:endParaRPr lang="ko-KR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    </a:t>
            </a:r>
            <a:r>
              <a:rPr lang="ko-KR" altLang="ko-KR" sz="1600">
                <a:latin typeface="+mn-ea"/>
              </a:rPr>
              <a:t>gotoxy(2*i-1, j);</a:t>
            </a:r>
            <a:endParaRPr lang="ko-KR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    </a:t>
            </a:r>
            <a:r>
              <a:rPr lang="ko-KR" altLang="ko-KR" sz="1600">
                <a:latin typeface="+mn-ea"/>
              </a:rPr>
              <a:t>printf("◎");</a:t>
            </a:r>
            <a:endParaRPr lang="ko-KR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1600">
                <a:latin typeface="+mn-ea"/>
              </a:rPr>
              <a:t>}</a:t>
            </a:r>
            <a:endParaRPr lang="ko-KR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b="1">
                <a:latin typeface="+mn-ea"/>
              </a:rPr>
              <a:t>game_control()</a:t>
            </a:r>
            <a:r>
              <a:rPr lang="ko-KR" altLang="en-US" sz="1600" b="1">
                <a:latin typeface="+mn-ea"/>
              </a:rPr>
              <a:t>에 추가 </a:t>
            </a:r>
            <a:r>
              <a:rPr lang="en-US" altLang="ko-KR" sz="1600" b="1">
                <a:latin typeface="+mn-ea"/>
              </a:rPr>
              <a:t>: </a:t>
            </a:r>
            <a:r>
              <a:rPr lang="ko-KR" altLang="en-US" sz="1600" b="1">
                <a:latin typeface="+mn-ea"/>
              </a:rPr>
              <a:t>폭탄</a:t>
            </a:r>
            <a:endParaRPr lang="ko-KR" altLang="en-US" sz="16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>
                <a:latin typeface="+mn-ea"/>
              </a:rPr>
              <a:t>f</a:t>
            </a:r>
            <a:r>
              <a:rPr lang="en-US" altLang="en-US" sz="1600">
                <a:latin typeface="+mn-ea"/>
              </a:rPr>
              <a:t>or(i=10;i&lt;13;i++) {</a:t>
            </a:r>
            <a:endParaRPr lang="en-US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>
                <a:latin typeface="+mn-ea"/>
              </a:rPr>
              <a:t>    </a:t>
            </a:r>
            <a:r>
              <a:rPr lang="en-US" altLang="en-US" sz="1600">
                <a:latin typeface="+mn-ea"/>
              </a:rPr>
              <a:t>if (((x+1)/2==tx[i]) &amp;&amp; (y==ty[i]))</a:t>
            </a:r>
            <a:endParaRPr lang="en-US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>
                <a:latin typeface="+mn-ea"/>
              </a:rPr>
              <a:t>    </a:t>
            </a:r>
            <a:r>
              <a:rPr lang="en-US" altLang="en-US" sz="1600">
                <a:latin typeface="+mn-ea"/>
              </a:rPr>
              <a:t>matrix[(x+1)/2][y]=3;</a:t>
            </a:r>
            <a:endParaRPr lang="en-US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>
                <a:latin typeface="+mn-ea"/>
              </a:rPr>
              <a:t>}</a:t>
            </a:r>
            <a:endParaRPr lang="en-US" altLang="en-US" sz="160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19798" y="2807046"/>
            <a:ext cx="3000183" cy="18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for (j=0; j&lt;i; j++) {</a:t>
            </a: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    if (tx[i] == tx[j] &amp;&amp; ty[i] == ty[j])</a:t>
            </a: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        i--;</a:t>
            </a:r>
            <a:endParaRPr lang="en-US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>
                <a:latin typeface="+mn-ea"/>
              </a:rPr>
              <a:t>//</a:t>
            </a:r>
            <a:r>
              <a:rPr lang="ko-KR" altLang="en-US" sz="1600">
                <a:latin typeface="+mn-ea"/>
              </a:rPr>
              <a:t>위에서 돌아가는</a:t>
            </a:r>
            <a:r>
              <a:rPr lang="en-US" altLang="ko-KR" sz="1600">
                <a:latin typeface="+mn-ea"/>
              </a:rPr>
              <a:t> for</a:t>
            </a:r>
            <a:r>
              <a:rPr lang="ko-KR" altLang="en-US" sz="1600">
                <a:latin typeface="+mn-ea"/>
              </a:rPr>
              <a:t>문에 관여</a:t>
            </a: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       </a:t>
            </a:r>
            <a:r>
              <a:rPr lang="en-US" altLang="ko-KR" sz="1600">
                <a:latin typeface="+mn-ea"/>
              </a:rPr>
              <a:t>contin</a:t>
            </a:r>
            <a:r>
              <a:rPr lang="ko-KR" altLang="en-US" sz="1600">
                <a:latin typeface="+mn-ea"/>
              </a:rPr>
              <a:t>ue; </a:t>
            </a:r>
            <a:endParaRPr lang="ko-KR" altLang="en-US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}</a:t>
            </a:r>
            <a:endParaRPr lang="ko-KR" altLang="en-US" sz="16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2573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배운점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Lorem ipsum dolor sit amet, consectetur adipiscing elit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43" name="직사각형 18"/>
          <p:cNvSpPr/>
          <p:nvPr/>
        </p:nvSpPr>
        <p:spPr>
          <a:xfrm>
            <a:off x="1643558" y="1807379"/>
            <a:ext cx="8962275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22"/>
          <p:cNvSpPr/>
          <p:nvPr/>
        </p:nvSpPr>
        <p:spPr>
          <a:xfrm>
            <a:off x="1689761" y="1807379"/>
            <a:ext cx="8890134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29"/>
          <p:cNvSpPr txBox="1"/>
          <p:nvPr/>
        </p:nvSpPr>
        <p:spPr>
          <a:xfrm>
            <a:off x="4465112" y="1952859"/>
            <a:ext cx="3261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accent4">
                    <a:lumMod val="50000"/>
                  </a:schemeClr>
                </a:solidFill>
              </a:rPr>
              <a:t>srand()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의 사용법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" name="TextBox 36"/>
          <p:cNvSpPr txBox="1"/>
          <p:nvPr/>
        </p:nvSpPr>
        <p:spPr>
          <a:xfrm>
            <a:off x="2416462" y="2654544"/>
            <a:ext cx="7397360" cy="155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ko-KR" sz="1600">
                <a:latin typeface="+mn-ea"/>
              </a:rPr>
              <a:t>srand() 에 time을 애트리뷰트로 집어넣으면 항상 결과가 다르게 나옴.</a:t>
            </a:r>
            <a:endParaRPr lang="ko-KR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1600">
                <a:latin typeface="+mn-ea"/>
              </a:rPr>
              <a:t>rand() 는 프로그램을 만들 때 값이 결정되기 때문에</a:t>
            </a:r>
            <a:r>
              <a:rPr lang="en-US" altLang="ko-KR" sz="1600">
                <a:latin typeface="+mn-ea"/>
              </a:rPr>
              <a:t>,</a:t>
            </a:r>
            <a:r>
              <a:rPr lang="ko-KR" altLang="ko-KR" sz="1600">
                <a:latin typeface="+mn-ea"/>
              </a:rPr>
              <a:t> </a:t>
            </a:r>
            <a:endParaRPr lang="ko-KR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중복 없는 랜덤값을 얻으려면 </a:t>
            </a:r>
            <a:r>
              <a:rPr lang="en-US" altLang="ko-KR" sz="1600">
                <a:latin typeface="+mn-ea"/>
              </a:rPr>
              <a:t>srand(time(NULL));</a:t>
            </a:r>
            <a:endParaRPr lang="en-US" altLang="ko-KR" sz="16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>
                <a:latin typeface="+mn-ea"/>
              </a:rPr>
              <a:t>을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쓰면 된다</a:t>
            </a:r>
            <a:r>
              <a:rPr lang="en-US" altLang="ko-KR" sz="1600">
                <a:latin typeface="+mn-ea"/>
              </a:rPr>
              <a:t>.</a:t>
            </a:r>
            <a:endParaRPr lang="en-US" altLang="ko-KR" sz="16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5491" y="2964322"/>
            <a:ext cx="8737397" cy="206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2094" y="3207365"/>
            <a:ext cx="6745606" cy="1462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새별의 파워포인트 무료 파워포인트 템플릿</a:t>
            </a:r>
            <a:endParaRPr lang="en-US" altLang="ko-KR" sz="2000"/>
          </a:p>
          <a:p>
            <a:pPr lvl="0" algn="ctr">
              <a:defRPr/>
            </a:pPr>
            <a:r>
              <a:rPr lang="en-US" altLang="ko-KR" sz="2000"/>
              <a:t>Saebyeol's PowerPoint Free Template download</a:t>
            </a:r>
            <a:endParaRPr lang="en-US" altLang="ko-KR" sz="2000"/>
          </a:p>
          <a:p>
            <a:pPr lvl="0" algn="ctr">
              <a:defRPr/>
            </a:pPr>
            <a:endParaRPr lang="en-US" altLang="ko-KR" sz="2000"/>
          </a:p>
          <a:p>
            <a:pPr lvl="0" algn="ctr">
              <a:defRPr/>
            </a:pPr>
            <a:r>
              <a:rPr lang="ko-KR" altLang="en-US" sz="2000"/>
              <a:t>다운로드 링크</a:t>
            </a:r>
            <a:endParaRPr lang="en-US" altLang="ko-KR" sz="2000"/>
          </a:p>
          <a:p>
            <a:pPr lvl="0" algn="ctr">
              <a:defRPr/>
            </a:pPr>
            <a:r>
              <a:rPr lang="en-US" altLang="ko-KR" sz="1000">
                <a:solidFill>
                  <a:schemeClr val="accent1"/>
                </a:solidFill>
                <a:hlinkClick r:id="rId2"/>
              </a:rPr>
              <a:t>https://yusaebyeol.blogspot.com/2020/12/powerpoint-template-free-download-2021.html</a:t>
            </a:r>
            <a:endParaRPr lang="en-US" altLang="ko-KR" sz="10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623" y="2197227"/>
            <a:ext cx="1609191" cy="5726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참고자료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와이드스크린</ep:PresentationFormat>
  <ep:Paragraphs>86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2020-12-13T00:02:47.000</dcterms:created>
  <dc:creator>Yu Saebyeol</dc:creator>
  <cp:lastModifiedBy>seyeu</cp:lastModifiedBy>
  <dcterms:modified xsi:type="dcterms:W3CDTF">2021-09-30T08:23:15.602</dcterms:modified>
  <cp:revision>48</cp:revision>
  <dc:title>PowerPoint 프레젠테이션</dc:title>
  <cp:version/>
</cp:coreProperties>
</file>