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9BFF-65AD-7532-97C7-E3200768D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DFC9-F76C-728A-9A7A-EAC8FDDB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5443-6653-3CCE-5A29-84BF3A2E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F856-8B36-C519-1596-F94A92E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DFF4-59A5-C7FD-5101-365E9F16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A9CC-38F5-4BB8-A34A-BCF723DB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84BE6-2432-D58B-74EE-979F449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5872-DB27-AA03-001A-4B2595C3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2724-94A0-E8A0-2F2B-FC8C4C7A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7763-690D-304F-EF6C-AE8ED36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72C24-BB39-4EF7-63B7-C69EDEC45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20283-1A11-7568-7DAB-1EFDBB92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CE6B-46EF-48B2-F32A-4C80FEBA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B287-19F8-4B09-1A9E-C632EA7C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0FF7-2414-2947-3EB2-4AF0D69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0E25-92A8-E3A9-9B37-23F9FAF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4DCD-3F75-32AA-1CDD-0BA05DB2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C2C3-947E-8F3E-E429-C593FF9B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82AA-69A3-83C2-45BC-BED83B13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C6B9-4519-3C37-8E0D-25F8696D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308-7E6C-8560-EB1A-60FE9E87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8310-19B6-32EC-1530-6E0EE4C3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4D7B-D2C0-D376-7A93-4BB5EC6F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D443-40A9-47A3-E4A7-381281A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DE22-8140-AE71-04E2-206DE45B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83AE-7FE0-1FF5-1771-24F227F5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FAAA-6335-64FA-48FF-9F1E62D7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FFF3E-60B3-F603-E5D4-F71F6D68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5083-97AD-F874-0A08-FB00E221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ED7A-903D-7262-1FB1-07804CD2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FC08C-DC82-0078-76C4-4A687CE0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1942-DEF1-8C51-9C25-AB9A0BB5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D629C-8F91-6D5C-0E9B-274C4E2DA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5EDC5-5954-CE12-2FDF-78D3B22D4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B32F9-7180-52DC-286F-54837A39B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0F04-A079-BDED-22E6-7A34530A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B225C-B35A-B92C-A7BF-1A9855D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1A6A0-B3EC-A92E-954E-19235F24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A7C27-2DE5-05BB-CB93-51FE9B37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1676-39AE-AB3C-663C-DC62BC52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D07FE-E514-E2F9-FA4F-E8CA1A0E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E6748-6119-A48E-F052-AD2D3E2D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2D214-9DB1-0B2B-64B1-CC40454C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7F6DE-2155-104F-13B1-15D6010D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2710-D237-CECB-FA2F-068F46A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DBFC-0B12-1160-0060-5A15C8E0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222C-5247-8520-1DBC-79600547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461-6140-223E-CFB2-01C70F76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6F972-3329-B3D8-4640-75E7DD7B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B662-F301-3985-EC82-28833F9A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EBC0B-117C-41C9-4B83-92B6650F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0D5F-AB61-3A4F-7DC7-A33A7DA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6627-1B34-CC60-EDE4-682CA1BC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22336-0121-755B-3F8D-EB611AFA0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6FEA-C3FB-F00D-913B-40DC8C2AE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A8D4-DECA-DF39-5A20-45BC5204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A3D3-E519-E65B-2FD6-7387E992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EA21-0FE2-7392-4DAE-0F4C39D6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19849-6221-BCF5-C661-43745A98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5CEF-E7FD-C59B-0F8D-C4C1C5E2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E089-018E-4949-5EA8-D4773FA99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7EF0-328E-431C-9D0E-36B051C5478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D83E-02D4-02EE-0BBC-D83817DA9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F4EC-49CC-7AAB-F959-7474CE384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F706-C70C-46D0-8938-F6EB6861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3587E-3A22-71B9-8F48-063949C6F475}"/>
              </a:ext>
            </a:extLst>
          </p:cNvPr>
          <p:cNvSpPr txBox="1"/>
          <p:nvPr/>
        </p:nvSpPr>
        <p:spPr>
          <a:xfrm>
            <a:off x="1232590" y="1305181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Img_basics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3D38A-B32B-E759-E168-8CE6D424FD24}"/>
              </a:ext>
            </a:extLst>
          </p:cNvPr>
          <p:cNvSpPr txBox="1"/>
          <p:nvPr/>
        </p:nvSpPr>
        <p:spPr>
          <a:xfrm>
            <a:off x="1232590" y="1766846"/>
            <a:ext cx="60379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class to deal with images and stats. It offers methods for:</a:t>
            </a:r>
            <a:br>
              <a:rPr lang="en-US" dirty="0"/>
            </a:br>
            <a:r>
              <a:rPr lang="en-US" dirty="0"/>
              <a:t>• Read images</a:t>
            </a:r>
            <a:br>
              <a:rPr lang="en-US" dirty="0"/>
            </a:br>
            <a:r>
              <a:rPr lang="en-US" dirty="0"/>
              <a:t>• Load stats into images</a:t>
            </a:r>
            <a:br>
              <a:rPr lang="en-US" dirty="0"/>
            </a:br>
            <a:r>
              <a:rPr lang="en-US" dirty="0"/>
              <a:t>• Do </a:t>
            </a:r>
            <a:r>
              <a:rPr lang="en-US" dirty="0" err="1"/>
              <a:t>add_to</a:t>
            </a:r>
            <a:r>
              <a:rPr lang="en-US" dirty="0"/>
              <a:t> calculation to two channels.</a:t>
            </a:r>
            <a:br>
              <a:rPr lang="en-US" dirty="0"/>
            </a:br>
            <a:r>
              <a:rPr lang="en-US" dirty="0"/>
              <a:t>• Match the two channel clusters based on the </a:t>
            </a:r>
            <a:r>
              <a:rPr lang="en-US" dirty="0" err="1"/>
              <a:t>add_to</a:t>
            </a:r>
            <a:r>
              <a:rPr lang="en-US" dirty="0"/>
              <a:t> results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Stats_checker</a:t>
            </a:r>
            <a:r>
              <a:rPr lang="en-US" dirty="0"/>
              <a:t>: check each cluster in a given image tile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D98C7-9706-45BA-B65D-32B4512D539E}"/>
              </a:ext>
            </a:extLst>
          </p:cNvPr>
          <p:cNvSpPr txBox="1"/>
          <p:nvPr/>
        </p:nvSpPr>
        <p:spPr>
          <a:xfrm>
            <a:off x="464211" y="4752832"/>
            <a:ext cx="193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Img_pre_crop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4B8277-3E49-35F9-4299-611A97D46D6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431303" y="3629320"/>
            <a:ext cx="746289" cy="1123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AE42C1-C88E-7030-0B69-D9BCE88C4884}"/>
              </a:ext>
            </a:extLst>
          </p:cNvPr>
          <p:cNvSpPr txBox="1"/>
          <p:nvPr/>
        </p:nvSpPr>
        <p:spPr>
          <a:xfrm>
            <a:off x="1870775" y="4136171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9E762-86E5-B055-0F89-34A50E729565}"/>
              </a:ext>
            </a:extLst>
          </p:cNvPr>
          <p:cNvCxnSpPr>
            <a:cxnSpLocks/>
          </p:cNvCxnSpPr>
          <p:nvPr/>
        </p:nvCxnSpPr>
        <p:spPr>
          <a:xfrm>
            <a:off x="3929974" y="3629320"/>
            <a:ext cx="243014" cy="121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9D7CD-A2BC-EDA1-F31E-29E838249094}"/>
              </a:ext>
            </a:extLst>
          </p:cNvPr>
          <p:cNvSpPr txBox="1"/>
          <p:nvPr/>
        </p:nvSpPr>
        <p:spPr>
          <a:xfrm>
            <a:off x="4055225" y="3952336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802D-326F-A616-B364-A9261534101E}"/>
              </a:ext>
            </a:extLst>
          </p:cNvPr>
          <p:cNvSpPr txBox="1"/>
          <p:nvPr/>
        </p:nvSpPr>
        <p:spPr>
          <a:xfrm>
            <a:off x="3929974" y="4844199"/>
            <a:ext cx="195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 searcher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2B329-D2C3-9810-13C0-48ACAE6E17DB}"/>
              </a:ext>
            </a:extLst>
          </p:cNvPr>
          <p:cNvSpPr txBox="1"/>
          <p:nvPr/>
        </p:nvSpPr>
        <p:spPr>
          <a:xfrm>
            <a:off x="464211" y="5105727"/>
            <a:ext cx="330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 the image as pre-processing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548CA-9FBA-2675-38F5-AFD0C57FDA7C}"/>
              </a:ext>
            </a:extLst>
          </p:cNvPr>
          <p:cNvSpPr txBox="1"/>
          <p:nvPr/>
        </p:nvSpPr>
        <p:spPr>
          <a:xfrm>
            <a:off x="3929974" y="5214497"/>
            <a:ext cx="334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to the ET33::Axon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880D5-F7E8-9BE8-3B4B-E2FCF80856F9}"/>
              </a:ext>
            </a:extLst>
          </p:cNvPr>
          <p:cNvSpPr txBox="1"/>
          <p:nvPr/>
        </p:nvSpPr>
        <p:spPr>
          <a:xfrm>
            <a:off x="7671881" y="4498878"/>
            <a:ext cx="219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Syn_on_Axon_4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4C139-73B3-9EC9-5ADC-89336FFB0189}"/>
              </a:ext>
            </a:extLst>
          </p:cNvPr>
          <p:cNvSpPr txBox="1"/>
          <p:nvPr/>
        </p:nvSpPr>
        <p:spPr>
          <a:xfrm>
            <a:off x="7671881" y="4918298"/>
            <a:ext cx="345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used to test searching radius</a:t>
            </a:r>
          </a:p>
        </p:txBody>
      </p:sp>
    </p:spTree>
    <p:extLst>
      <p:ext uri="{BB962C8B-B14F-4D97-AF65-F5344CB8AC3E}">
        <p14:creationId xmlns:p14="http://schemas.microsoft.com/office/powerpoint/2010/main" val="205169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Chenghang Zhang</dc:creator>
  <cp:lastModifiedBy>Chenghang Zhang</cp:lastModifiedBy>
  <cp:revision>8</cp:revision>
  <dcterms:created xsi:type="dcterms:W3CDTF">2023-12-21T18:31:47Z</dcterms:created>
  <dcterms:modified xsi:type="dcterms:W3CDTF">2023-12-21T18:43:19Z</dcterms:modified>
</cp:coreProperties>
</file>