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0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F86F-066A-A403-782B-896A88489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EE66C-146A-934F-FB7E-3752B81A4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F5CA-A758-C6F3-182A-59ABEED3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ECE0-43F7-4E29-EC67-8430153A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61B8-66FF-6EE8-89D6-32CEAB9F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3D62-C983-54AE-3337-73143FBF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24E8-FC12-180F-2562-91A261B1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DEE7-77BF-560A-2BA0-5373F481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68B1-6605-AA31-A536-AB2FBDB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5AFAA-1E5C-08A4-E14F-D6AC6E4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6EE24-BEB1-D1A1-A9C7-6B084A54C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CAFF1-C811-AD9F-FD35-398E3A469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79BF-1A44-7C0D-C990-F1ED9DA5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1D6A-86E2-24A0-CA07-27A511DF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B8CF-84B1-EDDA-617E-16815799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0E7-3B73-6A63-F3E4-AFDFA389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4497-332D-FA0E-BFC0-C9AE266E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C722-6EA0-F166-8828-157A29A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B0E4-156C-1C75-574E-35C47895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DF4D-F902-0619-79E4-652D3E81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15A1-4035-DBAB-7A61-1DDEA7F1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0E75-741D-621A-DA92-30CD6103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D9DF-DF2F-8CB4-6130-D9575BFB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083A-F3C3-17D7-CF00-8F653DA3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5A7E-69C2-1F4F-7049-3B621F9A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08D1-B4D3-0180-69DC-2203A3C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21FB-94BE-03CD-0AC5-DDE70AB7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7AC6B-F373-9EAC-594B-A6A2E0B5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E079-C388-3763-17B7-E27AAA47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668C-1DA9-513D-86E6-5A2790C7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9B11-0F38-6CDE-D3B8-0E31C99C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BBB7-CDA2-AFA9-954C-79B69179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403D-5ABB-979E-A209-00D59B0F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D3919-2656-0AB8-2C53-CECDE086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8FDCB-407B-75C2-DE48-8D8F81E6C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E29B-D3D8-73CA-D075-0E0E1EC9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AD2CB-99F3-5920-2DC7-60696F92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813CB-72FC-1045-A982-18597E9D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8ED71-42A5-492F-BE8C-4587B3F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9CFE-F3EF-613E-3AC0-1B99A74C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9564E-A233-5558-4755-1CAD97E6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FC295-01B1-FE48-F622-1E90F906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ACF-D887-E9F0-8183-6CCF5E20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1C08-5F71-E9E5-20F8-C510449F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0D5FB-0297-A957-B9FA-678BC48F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70DF3-2CFA-8DAC-C09F-BB865A7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1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7FC0-C523-10BB-18EA-EBF30442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1EB5-6744-13D9-AF45-D2ADECAD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13FF3-CFC2-7154-4D1B-C1B74069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7B22-3BD8-B1A9-B4E2-046DA191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1A55-42AC-D8A4-43EE-EE50040D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5D49A-AEF7-5EEF-C98E-CB23DE0D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3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898-6C79-708B-D049-74ABE262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C0E2F-E41D-7191-7D10-5B13D0E82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9B701-A85E-CFA2-9151-B195ACF4E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70B93-5484-4865-69E1-77F72091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83D57-BBD0-4DF7-278E-4C28BAE5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19FF7-093D-598E-6217-F6894C1C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5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56972-89B8-7C2E-F71A-FC7BB2B3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BD8B-B823-2D6E-FE29-92AEDFAA6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934B-B6DF-227E-C385-BEAFA18DE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CED0-9F46-4119-89BA-196FCEC3A37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B4CA-EA6B-3F0A-7D76-894BBA40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E059-02CD-3011-AC57-3651AE35A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A920-953C-4DBA-ADA1-88569B81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2BC13-5404-AF65-05BC-ED79D39DFBC2}"/>
              </a:ext>
            </a:extLst>
          </p:cNvPr>
          <p:cNvSpPr txBox="1"/>
          <p:nvPr/>
        </p:nvSpPr>
        <p:spPr>
          <a:xfrm>
            <a:off x="1127464" y="1065321"/>
            <a:ext cx="189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Directory_mapper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DC54A5-38FF-C625-E36E-78E181BD7F58}"/>
              </a:ext>
            </a:extLst>
          </p:cNvPr>
          <p:cNvCxnSpPr/>
          <p:nvPr/>
        </p:nvCxnSpPr>
        <p:spPr>
          <a:xfrm>
            <a:off x="2072935" y="1571348"/>
            <a:ext cx="0" cy="408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5A771B-336D-EACB-345D-CFAE34EBDA6C}"/>
              </a:ext>
            </a:extLst>
          </p:cNvPr>
          <p:cNvSpPr txBox="1"/>
          <p:nvPr/>
        </p:nvSpPr>
        <p:spPr>
          <a:xfrm>
            <a:off x="856358" y="2116415"/>
            <a:ext cx="24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Directory_mapper_CSV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AE55-4F80-9812-4D64-109493B704D2}"/>
              </a:ext>
            </a:extLst>
          </p:cNvPr>
          <p:cNvSpPr txBox="1"/>
          <p:nvPr/>
        </p:nvSpPr>
        <p:spPr>
          <a:xfrm>
            <a:off x="456255" y="2468622"/>
            <a:ext cx="3233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(Script)</a:t>
            </a:r>
            <a:r>
              <a:rPr lang="en-US" dirty="0" err="1"/>
              <a:t>Directory_mapper_init.m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F0CE9-7FEB-757D-FF43-2D591210B893}"/>
              </a:ext>
            </a:extLst>
          </p:cNvPr>
          <p:cNvSpPr txBox="1"/>
          <p:nvPr/>
        </p:nvSpPr>
        <p:spPr>
          <a:xfrm>
            <a:off x="4966441" y="1702014"/>
            <a:ext cx="10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SSD_CSV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296E4C-562E-9B37-3839-3DF2B7FCA0A6}"/>
              </a:ext>
            </a:extLst>
          </p:cNvPr>
          <p:cNvCxnSpPr>
            <a:cxnSpLocks/>
          </p:cNvCxnSpPr>
          <p:nvPr/>
        </p:nvCxnSpPr>
        <p:spPr>
          <a:xfrm flipH="1">
            <a:off x="3358257" y="1979720"/>
            <a:ext cx="1525028" cy="337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62574-A172-7AC4-8B0E-CB1F62DC094F}"/>
              </a:ext>
            </a:extLst>
          </p:cNvPr>
          <p:cNvSpPr txBox="1"/>
          <p:nvPr/>
        </p:nvSpPr>
        <p:spPr>
          <a:xfrm>
            <a:off x="2072935" y="1571348"/>
            <a:ext cx="945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Inheritated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76AF1-02BF-DB72-6A65-4140FC8E4BC2}"/>
              </a:ext>
            </a:extLst>
          </p:cNvPr>
          <p:cNvSpPr txBox="1"/>
          <p:nvPr/>
        </p:nvSpPr>
        <p:spPr>
          <a:xfrm>
            <a:off x="3689613" y="1809736"/>
            <a:ext cx="945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Property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3A0FE-1733-55E6-4884-11B26535B9F4}"/>
              </a:ext>
            </a:extLst>
          </p:cNvPr>
          <p:cNvSpPr txBox="1"/>
          <p:nvPr/>
        </p:nvSpPr>
        <p:spPr>
          <a:xfrm>
            <a:off x="264443" y="2820829"/>
            <a:ext cx="361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(Script)</a:t>
            </a:r>
            <a:r>
              <a:rPr lang="en-US" dirty="0" err="1"/>
              <a:t>Directory_mapper_invest.m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15EAF-B418-0F5A-5D08-35480FD7D8E5}"/>
              </a:ext>
            </a:extLst>
          </p:cNvPr>
          <p:cNvSpPr txBox="1"/>
          <p:nvPr/>
        </p:nvSpPr>
        <p:spPr>
          <a:xfrm>
            <a:off x="4966440" y="2451497"/>
            <a:ext cx="157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Cluster_linker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861A94-F8DE-B59E-586A-715F130035B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395893" y="2316786"/>
            <a:ext cx="1570547" cy="319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92BDF5-E5F1-057D-94ED-59151807BDE6}"/>
              </a:ext>
            </a:extLst>
          </p:cNvPr>
          <p:cNvSpPr txBox="1"/>
          <p:nvPr/>
        </p:nvSpPr>
        <p:spPr>
          <a:xfrm>
            <a:off x="4181166" y="2815580"/>
            <a:ext cx="3048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Script: </a:t>
            </a:r>
            <a:r>
              <a:rPr lang="en-US" dirty="0" err="1"/>
              <a:t>Cluster_visualization.m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BCC5F8-473C-4D27-50EE-FF8B5D356409}"/>
              </a:ext>
            </a:extLst>
          </p:cNvPr>
          <p:cNvSpPr txBox="1"/>
          <p:nvPr/>
        </p:nvSpPr>
        <p:spPr>
          <a:xfrm>
            <a:off x="2310877" y="4325991"/>
            <a:ext cx="157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Cluster_info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48281-2C41-6795-0DB6-F9EC4F78153E}"/>
              </a:ext>
            </a:extLst>
          </p:cNvPr>
          <p:cNvSpPr txBox="1"/>
          <p:nvPr/>
        </p:nvSpPr>
        <p:spPr>
          <a:xfrm>
            <a:off x="4040871" y="2250763"/>
            <a:ext cx="945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Property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55EC9F-4628-5256-6CC6-452CCD78ED81}"/>
              </a:ext>
            </a:extLst>
          </p:cNvPr>
          <p:cNvCxnSpPr>
            <a:cxnSpLocks/>
          </p:cNvCxnSpPr>
          <p:nvPr/>
        </p:nvCxnSpPr>
        <p:spPr>
          <a:xfrm>
            <a:off x="3018407" y="3429000"/>
            <a:ext cx="0" cy="842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6C957E-E032-6035-B00A-DE3A931C444F}"/>
              </a:ext>
            </a:extLst>
          </p:cNvPr>
          <p:cNvSpPr txBox="1"/>
          <p:nvPr/>
        </p:nvSpPr>
        <p:spPr>
          <a:xfrm>
            <a:off x="3018407" y="3641188"/>
            <a:ext cx="945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Extract one</a:t>
            </a:r>
          </a:p>
        </p:txBody>
      </p:sp>
    </p:spTree>
    <p:extLst>
      <p:ext uri="{BB962C8B-B14F-4D97-AF65-F5344CB8AC3E}">
        <p14:creationId xmlns:p14="http://schemas.microsoft.com/office/powerpoint/2010/main" val="98664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Chenghang Zhang</dc:creator>
  <cp:lastModifiedBy>Chenghang Zhang</cp:lastModifiedBy>
  <cp:revision>15</cp:revision>
  <dcterms:created xsi:type="dcterms:W3CDTF">2023-12-12T15:15:58Z</dcterms:created>
  <dcterms:modified xsi:type="dcterms:W3CDTF">2023-12-14T15:02:12Z</dcterms:modified>
</cp:coreProperties>
</file>