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71" r:id="rId12"/>
    <p:sldId id="264" r:id="rId13"/>
    <p:sldId id="265" r:id="rId14"/>
    <p:sldId id="266" r:id="rId15"/>
    <p:sldId id="267" r:id="rId16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IYxjb/yeIUwPTf1Ca8yW9BrzY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24772F-82AF-4347-BA2D-F46B63F0C5FA}">
  <a:tblStyle styleId="{FD24772F-82AF-4347-BA2D-F46B63F0C5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71" d="100"/>
          <a:sy n="71" d="100"/>
        </p:scale>
        <p:origin x="760" y="1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0100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3f4cb3c2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3f4cb3c20_3_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3f4cb3c20_5_5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f3f4cb3c20_5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1687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282c0badf_0_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12282c0bad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987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 txBox="1">
            <a:spLocks noGrp="1"/>
          </p:cNvSpPr>
          <p:nvPr>
            <p:ph type="title"/>
          </p:nvPr>
        </p:nvSpPr>
        <p:spPr>
          <a:xfrm>
            <a:off x="6947033" y="4884155"/>
            <a:ext cx="4393933" cy="1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400" b="1" i="0">
                <a:solidFill>
                  <a:srgbClr val="94DDD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body" idx="1"/>
          </p:nvPr>
        </p:nvSpPr>
        <p:spPr>
          <a:xfrm>
            <a:off x="1531847" y="3625525"/>
            <a:ext cx="15224305" cy="453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A4A8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6947033" y="4884155"/>
            <a:ext cx="4393933" cy="1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400" b="1" i="0">
                <a:solidFill>
                  <a:srgbClr val="94DDD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A4A8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6947033" y="4884155"/>
            <a:ext cx="4393933" cy="1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400" b="1" i="0">
                <a:solidFill>
                  <a:srgbClr val="94DDD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6947033" y="4884155"/>
            <a:ext cx="4393933" cy="1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1" i="0" u="none" strike="noStrike" cap="none">
                <a:solidFill>
                  <a:srgbClr val="94DDD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1531847" y="3625525"/>
            <a:ext cx="15224305" cy="453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A4A8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" name="Google Shape;47;p1"/>
          <p:cNvGrpSpPr/>
          <p:nvPr/>
        </p:nvGrpSpPr>
        <p:grpSpPr>
          <a:xfrm>
            <a:off x="0" y="295731"/>
            <a:ext cx="2216785" cy="2438400"/>
            <a:chOff x="0" y="295731"/>
            <a:chExt cx="2216785" cy="2438400"/>
          </a:xfrm>
        </p:grpSpPr>
        <p:pic>
          <p:nvPicPr>
            <p:cNvPr id="48" name="Google Shape;48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8861" y="1410356"/>
              <a:ext cx="1196915" cy="12473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49;p1"/>
            <p:cNvSpPr/>
            <p:nvPr/>
          </p:nvSpPr>
          <p:spPr>
            <a:xfrm>
              <a:off x="0" y="1660834"/>
              <a:ext cx="2205990" cy="1061720"/>
            </a:xfrm>
            <a:custGeom>
              <a:avLst/>
              <a:gdLst/>
              <a:ahLst/>
              <a:cxnLst/>
              <a:rect l="l" t="t" r="r" b="b"/>
              <a:pathLst>
                <a:path w="2205990" h="1061720" extrusionOk="0">
                  <a:moveTo>
                    <a:pt x="1335421" y="633082"/>
                  </a:moveTo>
                  <a:lnTo>
                    <a:pt x="988861" y="633082"/>
                  </a:lnTo>
                  <a:lnTo>
                    <a:pt x="2086765" y="0"/>
                  </a:lnTo>
                  <a:lnTo>
                    <a:pt x="2196430" y="63245"/>
                  </a:lnTo>
                  <a:lnTo>
                    <a:pt x="2205830" y="63245"/>
                  </a:lnTo>
                  <a:lnTo>
                    <a:pt x="2205830" y="130874"/>
                  </a:lnTo>
                  <a:lnTo>
                    <a:pt x="1335421" y="633082"/>
                  </a:lnTo>
                  <a:close/>
                </a:path>
                <a:path w="2205990" h="1061720" extrusionOk="0">
                  <a:moveTo>
                    <a:pt x="2205830" y="63245"/>
                  </a:moveTo>
                  <a:lnTo>
                    <a:pt x="2196430" y="63245"/>
                  </a:lnTo>
                  <a:lnTo>
                    <a:pt x="2205830" y="57609"/>
                  </a:lnTo>
                  <a:lnTo>
                    <a:pt x="2205830" y="63245"/>
                  </a:lnTo>
                  <a:close/>
                </a:path>
                <a:path w="2205990" h="1061720" extrusionOk="0">
                  <a:moveTo>
                    <a:pt x="1115105" y="760199"/>
                  </a:moveTo>
                  <a:lnTo>
                    <a:pt x="1007661" y="760199"/>
                  </a:lnTo>
                  <a:lnTo>
                    <a:pt x="1007661" y="759573"/>
                  </a:lnTo>
                  <a:lnTo>
                    <a:pt x="0" y="178342"/>
                  </a:lnTo>
                  <a:lnTo>
                    <a:pt x="0" y="63502"/>
                  </a:lnTo>
                  <a:lnTo>
                    <a:pt x="987608" y="633082"/>
                  </a:lnTo>
                  <a:lnTo>
                    <a:pt x="1335421" y="633082"/>
                  </a:lnTo>
                  <a:lnTo>
                    <a:pt x="1115105" y="760199"/>
                  </a:lnTo>
                  <a:close/>
                </a:path>
                <a:path w="2205990" h="1061720" extrusionOk="0">
                  <a:moveTo>
                    <a:pt x="1007661" y="1061399"/>
                  </a:moveTo>
                  <a:lnTo>
                    <a:pt x="0" y="479837"/>
                  </a:lnTo>
                  <a:lnTo>
                    <a:pt x="0" y="178638"/>
                  </a:lnTo>
                  <a:lnTo>
                    <a:pt x="1007661" y="760199"/>
                  </a:lnTo>
                  <a:lnTo>
                    <a:pt x="1115105" y="760199"/>
                  </a:lnTo>
                  <a:lnTo>
                    <a:pt x="1007661" y="822192"/>
                  </a:lnTo>
                  <a:lnTo>
                    <a:pt x="1007661" y="988134"/>
                  </a:lnTo>
                  <a:lnTo>
                    <a:pt x="1134641" y="988134"/>
                  </a:lnTo>
                  <a:lnTo>
                    <a:pt x="1007661" y="1061399"/>
                  </a:lnTo>
                  <a:close/>
                </a:path>
                <a:path w="2205990" h="1061720" extrusionOk="0">
                  <a:moveTo>
                    <a:pt x="1134641" y="988134"/>
                  </a:moveTo>
                  <a:lnTo>
                    <a:pt x="1007661" y="988134"/>
                  </a:lnTo>
                  <a:lnTo>
                    <a:pt x="2205830" y="296815"/>
                  </a:lnTo>
                  <a:lnTo>
                    <a:pt x="2205830" y="370080"/>
                  </a:lnTo>
                  <a:lnTo>
                    <a:pt x="1134641" y="988134"/>
                  </a:lnTo>
                  <a:close/>
                </a:path>
                <a:path w="2205990" h="1061720" extrusionOk="0">
                  <a:moveTo>
                    <a:pt x="988861" y="633082"/>
                  </a:moveTo>
                  <a:lnTo>
                    <a:pt x="987608" y="633082"/>
                  </a:lnTo>
                  <a:lnTo>
                    <a:pt x="988861" y="631829"/>
                  </a:lnTo>
                  <a:lnTo>
                    <a:pt x="988861" y="633082"/>
                  </a:lnTo>
                  <a:close/>
                </a:path>
              </a:pathLst>
            </a:custGeom>
            <a:solidFill>
              <a:srgbClr val="F6B4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0" y="307628"/>
              <a:ext cx="2106930" cy="1986914"/>
            </a:xfrm>
            <a:custGeom>
              <a:avLst/>
              <a:gdLst/>
              <a:ahLst/>
              <a:cxnLst/>
              <a:rect l="l" t="t" r="r" b="b"/>
              <a:pathLst>
                <a:path w="2106930" h="1986914" extrusionOk="0">
                  <a:moveTo>
                    <a:pt x="987608" y="1986287"/>
                  </a:moveTo>
                  <a:lnTo>
                    <a:pt x="0" y="1416708"/>
                  </a:lnTo>
                  <a:lnTo>
                    <a:pt x="0" y="186224"/>
                  </a:lnTo>
                  <a:lnTo>
                    <a:pt x="322724" y="0"/>
                  </a:lnTo>
                  <a:lnTo>
                    <a:pt x="2105564" y="1028210"/>
                  </a:lnTo>
                  <a:lnTo>
                    <a:pt x="987608" y="1673190"/>
                  </a:lnTo>
                  <a:lnTo>
                    <a:pt x="987608" y="1986287"/>
                  </a:lnTo>
                  <a:close/>
                </a:path>
                <a:path w="2106930" h="1986914" extrusionOk="0">
                  <a:moveTo>
                    <a:pt x="988861" y="1724538"/>
                  </a:moveTo>
                  <a:lnTo>
                    <a:pt x="988861" y="1673817"/>
                  </a:lnTo>
                  <a:lnTo>
                    <a:pt x="2106818" y="1028836"/>
                  </a:lnTo>
                  <a:lnTo>
                    <a:pt x="2106818" y="1079558"/>
                  </a:lnTo>
                  <a:lnTo>
                    <a:pt x="988861" y="1724538"/>
                  </a:lnTo>
                  <a:close/>
                </a:path>
                <a:path w="2106930" h="1986914" extrusionOk="0">
                  <a:moveTo>
                    <a:pt x="988861" y="1986287"/>
                  </a:moveTo>
                  <a:lnTo>
                    <a:pt x="988861" y="1935566"/>
                  </a:lnTo>
                  <a:lnTo>
                    <a:pt x="2106818" y="1290586"/>
                  </a:lnTo>
                  <a:lnTo>
                    <a:pt x="2106818" y="1341307"/>
                  </a:lnTo>
                  <a:lnTo>
                    <a:pt x="988861" y="1986287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0" y="295731"/>
              <a:ext cx="2216785" cy="2438400"/>
            </a:xfrm>
            <a:custGeom>
              <a:avLst/>
              <a:gdLst/>
              <a:ahLst/>
              <a:cxnLst/>
              <a:rect l="l" t="t" r="r" b="b"/>
              <a:pathLst>
                <a:path w="2216785" h="2438400" extrusionOk="0">
                  <a:moveTo>
                    <a:pt x="0" y="210542"/>
                  </a:moveTo>
                  <a:lnTo>
                    <a:pt x="0" y="186221"/>
                  </a:lnTo>
                  <a:lnTo>
                    <a:pt x="322725" y="0"/>
                  </a:lnTo>
                  <a:lnTo>
                    <a:pt x="365028" y="24421"/>
                  </a:lnTo>
                  <a:lnTo>
                    <a:pt x="322724" y="24421"/>
                  </a:lnTo>
                  <a:lnTo>
                    <a:pt x="0" y="210542"/>
                  </a:lnTo>
                  <a:close/>
                </a:path>
                <a:path w="2216785" h="2438400" extrusionOk="0">
                  <a:moveTo>
                    <a:pt x="1031002" y="1673190"/>
                  </a:moveTo>
                  <a:lnTo>
                    <a:pt x="987608" y="1673190"/>
                  </a:lnTo>
                  <a:lnTo>
                    <a:pt x="2084258" y="1040734"/>
                  </a:lnTo>
                  <a:lnTo>
                    <a:pt x="322724" y="24421"/>
                  </a:lnTo>
                  <a:lnTo>
                    <a:pt x="365028" y="24421"/>
                  </a:lnTo>
                  <a:lnTo>
                    <a:pt x="2116844" y="1035724"/>
                  </a:lnTo>
                  <a:lnTo>
                    <a:pt x="2116844" y="1058893"/>
                  </a:lnTo>
                  <a:lnTo>
                    <a:pt x="2096165" y="1058893"/>
                  </a:lnTo>
                  <a:lnTo>
                    <a:pt x="1031002" y="1673190"/>
                  </a:lnTo>
                  <a:close/>
                </a:path>
                <a:path w="2216785" h="2438400" extrusionOk="0">
                  <a:moveTo>
                    <a:pt x="1042789" y="1717650"/>
                  </a:moveTo>
                  <a:lnTo>
                    <a:pt x="999514" y="1717650"/>
                  </a:lnTo>
                  <a:lnTo>
                    <a:pt x="2096165" y="1085194"/>
                  </a:lnTo>
                  <a:lnTo>
                    <a:pt x="2096165" y="1058893"/>
                  </a:lnTo>
                  <a:lnTo>
                    <a:pt x="2116844" y="1058893"/>
                  </a:lnTo>
                  <a:lnTo>
                    <a:pt x="2116844" y="1097718"/>
                  </a:lnTo>
                  <a:lnTo>
                    <a:pt x="2076738" y="1120887"/>
                  </a:lnTo>
                  <a:lnTo>
                    <a:pt x="2076738" y="1133411"/>
                  </a:lnTo>
                  <a:lnTo>
                    <a:pt x="2056059" y="1133411"/>
                  </a:lnTo>
                  <a:lnTo>
                    <a:pt x="1042789" y="1717650"/>
                  </a:lnTo>
                  <a:close/>
                </a:path>
                <a:path w="2216785" h="2438400" extrusionOk="0">
                  <a:moveTo>
                    <a:pt x="998261" y="1986287"/>
                  </a:moveTo>
                  <a:lnTo>
                    <a:pt x="976955" y="1986287"/>
                  </a:lnTo>
                  <a:lnTo>
                    <a:pt x="976954" y="1691350"/>
                  </a:lnTo>
                  <a:lnTo>
                    <a:pt x="0" y="1127697"/>
                  </a:lnTo>
                  <a:lnTo>
                    <a:pt x="0" y="1103391"/>
                  </a:lnTo>
                  <a:lnTo>
                    <a:pt x="987608" y="1673190"/>
                  </a:lnTo>
                  <a:lnTo>
                    <a:pt x="1031002" y="1673190"/>
                  </a:lnTo>
                  <a:lnTo>
                    <a:pt x="999514" y="1691350"/>
                  </a:lnTo>
                  <a:lnTo>
                    <a:pt x="999514" y="1717650"/>
                  </a:lnTo>
                  <a:lnTo>
                    <a:pt x="1042789" y="1717650"/>
                  </a:lnTo>
                  <a:lnTo>
                    <a:pt x="998261" y="1743324"/>
                  </a:lnTo>
                  <a:lnTo>
                    <a:pt x="998261" y="1939949"/>
                  </a:lnTo>
                  <a:lnTo>
                    <a:pt x="1039521" y="1939949"/>
                  </a:lnTo>
                  <a:lnTo>
                    <a:pt x="998261" y="1963744"/>
                  </a:lnTo>
                  <a:lnTo>
                    <a:pt x="998261" y="1986287"/>
                  </a:lnTo>
                  <a:close/>
                </a:path>
                <a:path w="2216785" h="2438400" extrusionOk="0">
                  <a:moveTo>
                    <a:pt x="1039521" y="1939949"/>
                  </a:moveTo>
                  <a:lnTo>
                    <a:pt x="998261" y="1939949"/>
                  </a:lnTo>
                  <a:lnTo>
                    <a:pt x="2056059" y="1330036"/>
                  </a:lnTo>
                  <a:lnTo>
                    <a:pt x="2056059" y="1133411"/>
                  </a:lnTo>
                  <a:lnTo>
                    <a:pt x="2076738" y="1133411"/>
                  </a:lnTo>
                  <a:lnTo>
                    <a:pt x="2076738" y="1317512"/>
                  </a:lnTo>
                  <a:lnTo>
                    <a:pt x="2115591" y="1317512"/>
                  </a:lnTo>
                  <a:lnTo>
                    <a:pt x="2115591" y="1331288"/>
                  </a:lnTo>
                  <a:lnTo>
                    <a:pt x="2094911" y="1331288"/>
                  </a:lnTo>
                  <a:lnTo>
                    <a:pt x="1039521" y="1939949"/>
                  </a:lnTo>
                  <a:close/>
                </a:path>
                <a:path w="2216785" h="2438400" extrusionOk="0">
                  <a:moveTo>
                    <a:pt x="2115591" y="1317512"/>
                  </a:moveTo>
                  <a:lnTo>
                    <a:pt x="2076738" y="1317512"/>
                  </a:lnTo>
                  <a:lnTo>
                    <a:pt x="2115591" y="1294969"/>
                  </a:lnTo>
                  <a:lnTo>
                    <a:pt x="2115591" y="1317512"/>
                  </a:lnTo>
                  <a:close/>
                </a:path>
                <a:path w="2216785" h="2438400" extrusionOk="0">
                  <a:moveTo>
                    <a:pt x="1041283" y="1990044"/>
                  </a:moveTo>
                  <a:lnTo>
                    <a:pt x="998261" y="1990044"/>
                  </a:lnTo>
                  <a:lnTo>
                    <a:pt x="2094911" y="1357588"/>
                  </a:lnTo>
                  <a:lnTo>
                    <a:pt x="2094911" y="1331288"/>
                  </a:lnTo>
                  <a:lnTo>
                    <a:pt x="2115591" y="1331288"/>
                  </a:lnTo>
                  <a:lnTo>
                    <a:pt x="2115591" y="1369486"/>
                  </a:lnTo>
                  <a:lnTo>
                    <a:pt x="2121015" y="1372617"/>
                  </a:lnTo>
                  <a:lnTo>
                    <a:pt x="2111205" y="1372617"/>
                  </a:lnTo>
                  <a:lnTo>
                    <a:pt x="1041283" y="1990044"/>
                  </a:lnTo>
                  <a:close/>
                </a:path>
                <a:path w="2216785" h="2438400" extrusionOk="0">
                  <a:moveTo>
                    <a:pt x="1049769" y="2112778"/>
                  </a:moveTo>
                  <a:lnTo>
                    <a:pt x="1007661" y="2112778"/>
                  </a:lnTo>
                  <a:lnTo>
                    <a:pt x="2185150" y="1432731"/>
                  </a:lnTo>
                  <a:lnTo>
                    <a:pt x="2096165" y="1381383"/>
                  </a:lnTo>
                  <a:lnTo>
                    <a:pt x="2111205" y="1372617"/>
                  </a:lnTo>
                  <a:lnTo>
                    <a:pt x="2121015" y="1372617"/>
                  </a:lnTo>
                  <a:lnTo>
                    <a:pt x="2216483" y="1427722"/>
                  </a:lnTo>
                  <a:lnTo>
                    <a:pt x="2216483" y="1451517"/>
                  </a:lnTo>
                  <a:lnTo>
                    <a:pt x="2195176" y="1451517"/>
                  </a:lnTo>
                  <a:lnTo>
                    <a:pt x="1049769" y="2112778"/>
                  </a:lnTo>
                  <a:close/>
                </a:path>
                <a:path w="2216785" h="2438400" extrusionOk="0">
                  <a:moveTo>
                    <a:pt x="991368" y="2018849"/>
                  </a:moveTo>
                  <a:lnTo>
                    <a:pt x="0" y="1447342"/>
                  </a:lnTo>
                  <a:lnTo>
                    <a:pt x="0" y="1422982"/>
                  </a:lnTo>
                  <a:lnTo>
                    <a:pt x="976955" y="1986287"/>
                  </a:lnTo>
                  <a:lnTo>
                    <a:pt x="998261" y="1986287"/>
                  </a:lnTo>
                  <a:lnTo>
                    <a:pt x="998261" y="1990044"/>
                  </a:lnTo>
                  <a:lnTo>
                    <a:pt x="1041283" y="1990044"/>
                  </a:lnTo>
                  <a:lnTo>
                    <a:pt x="991368" y="2018849"/>
                  </a:lnTo>
                  <a:close/>
                </a:path>
                <a:path w="2216785" h="2438400" extrusionOk="0">
                  <a:moveTo>
                    <a:pt x="1060639" y="2179155"/>
                  </a:moveTo>
                  <a:lnTo>
                    <a:pt x="1018314" y="2179155"/>
                  </a:lnTo>
                  <a:lnTo>
                    <a:pt x="2195176" y="1499734"/>
                  </a:lnTo>
                  <a:lnTo>
                    <a:pt x="2195176" y="1451517"/>
                  </a:lnTo>
                  <a:lnTo>
                    <a:pt x="2216483" y="1451517"/>
                  </a:lnTo>
                  <a:lnTo>
                    <a:pt x="2216483" y="1512258"/>
                  </a:lnTo>
                  <a:lnTo>
                    <a:pt x="2188910" y="1527913"/>
                  </a:lnTo>
                  <a:lnTo>
                    <a:pt x="2188910" y="1540437"/>
                  </a:lnTo>
                  <a:lnTo>
                    <a:pt x="2167603" y="1540437"/>
                  </a:lnTo>
                  <a:lnTo>
                    <a:pt x="1060639" y="2179155"/>
                  </a:lnTo>
                  <a:close/>
                </a:path>
                <a:path w="2216785" h="2438400" extrusionOk="0">
                  <a:moveTo>
                    <a:pt x="1018314" y="2408342"/>
                  </a:moveTo>
                  <a:lnTo>
                    <a:pt x="997008" y="2408342"/>
                  </a:lnTo>
                  <a:lnTo>
                    <a:pt x="997008" y="2216100"/>
                  </a:lnTo>
                  <a:lnTo>
                    <a:pt x="997634" y="2216100"/>
                  </a:lnTo>
                  <a:lnTo>
                    <a:pt x="997634" y="2130938"/>
                  </a:lnTo>
                  <a:lnTo>
                    <a:pt x="0" y="1555474"/>
                  </a:lnTo>
                  <a:lnTo>
                    <a:pt x="0" y="1531338"/>
                  </a:lnTo>
                  <a:lnTo>
                    <a:pt x="1007661" y="2112778"/>
                  </a:lnTo>
                  <a:lnTo>
                    <a:pt x="1049769" y="2112778"/>
                  </a:lnTo>
                  <a:lnTo>
                    <a:pt x="1018314" y="2130938"/>
                  </a:lnTo>
                  <a:lnTo>
                    <a:pt x="1018314" y="2179155"/>
                  </a:lnTo>
                  <a:lnTo>
                    <a:pt x="1060639" y="2179155"/>
                  </a:lnTo>
                  <a:lnTo>
                    <a:pt x="1018314" y="2203576"/>
                  </a:lnTo>
                  <a:lnTo>
                    <a:pt x="1018314" y="2335077"/>
                  </a:lnTo>
                  <a:lnTo>
                    <a:pt x="1060616" y="2335077"/>
                  </a:lnTo>
                  <a:lnTo>
                    <a:pt x="1018314" y="2359499"/>
                  </a:lnTo>
                  <a:lnTo>
                    <a:pt x="1018314" y="2408342"/>
                  </a:lnTo>
                  <a:close/>
                </a:path>
                <a:path w="2216785" h="2438400" extrusionOk="0">
                  <a:moveTo>
                    <a:pt x="1060616" y="2335077"/>
                  </a:moveTo>
                  <a:lnTo>
                    <a:pt x="1018314" y="2335077"/>
                  </a:lnTo>
                  <a:lnTo>
                    <a:pt x="2167603" y="1671938"/>
                  </a:lnTo>
                  <a:lnTo>
                    <a:pt x="2167603" y="1540437"/>
                  </a:lnTo>
                  <a:lnTo>
                    <a:pt x="2188910" y="1540437"/>
                  </a:lnTo>
                  <a:lnTo>
                    <a:pt x="2188910" y="1659414"/>
                  </a:lnTo>
                  <a:lnTo>
                    <a:pt x="2216483" y="1659414"/>
                  </a:lnTo>
                  <a:lnTo>
                    <a:pt x="2216483" y="1680078"/>
                  </a:lnTo>
                  <a:lnTo>
                    <a:pt x="2195177" y="1680078"/>
                  </a:lnTo>
                  <a:lnTo>
                    <a:pt x="1060616" y="2335077"/>
                  </a:lnTo>
                  <a:close/>
                </a:path>
                <a:path w="2216785" h="2438400" extrusionOk="0">
                  <a:moveTo>
                    <a:pt x="2216483" y="1659414"/>
                  </a:moveTo>
                  <a:lnTo>
                    <a:pt x="2188910" y="1659414"/>
                  </a:lnTo>
                  <a:lnTo>
                    <a:pt x="2216483" y="1643133"/>
                  </a:lnTo>
                  <a:lnTo>
                    <a:pt x="2216483" y="1659414"/>
                  </a:lnTo>
                  <a:close/>
                </a:path>
                <a:path w="2216785" h="2438400" extrusionOk="0">
                  <a:moveTo>
                    <a:pt x="1059746" y="2408342"/>
                  </a:moveTo>
                  <a:lnTo>
                    <a:pt x="1018314" y="2408342"/>
                  </a:lnTo>
                  <a:lnTo>
                    <a:pt x="2195177" y="1728921"/>
                  </a:lnTo>
                  <a:lnTo>
                    <a:pt x="2195177" y="1680078"/>
                  </a:lnTo>
                  <a:lnTo>
                    <a:pt x="2216483" y="1680078"/>
                  </a:lnTo>
                  <a:lnTo>
                    <a:pt x="2216483" y="1740819"/>
                  </a:lnTo>
                  <a:lnTo>
                    <a:pt x="1059746" y="2408342"/>
                  </a:lnTo>
                  <a:close/>
                </a:path>
                <a:path w="2216785" h="2438400" extrusionOk="0">
                  <a:moveTo>
                    <a:pt x="1007661" y="2438399"/>
                  </a:moveTo>
                  <a:lnTo>
                    <a:pt x="0" y="1857107"/>
                  </a:lnTo>
                  <a:lnTo>
                    <a:pt x="0" y="1832719"/>
                  </a:lnTo>
                  <a:lnTo>
                    <a:pt x="997008" y="2408342"/>
                  </a:lnTo>
                  <a:lnTo>
                    <a:pt x="1059746" y="2408342"/>
                  </a:lnTo>
                  <a:lnTo>
                    <a:pt x="1007661" y="2438399"/>
                  </a:lnTo>
                  <a:close/>
                </a:path>
              </a:pathLst>
            </a:custGeom>
            <a:solidFill>
              <a:srgbClr val="2A4A8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52;p1"/>
          <p:cNvGrpSpPr/>
          <p:nvPr/>
        </p:nvGrpSpPr>
        <p:grpSpPr>
          <a:xfrm>
            <a:off x="4013130" y="7621752"/>
            <a:ext cx="3482804" cy="2665853"/>
            <a:chOff x="4013130" y="7621752"/>
            <a:chExt cx="3482804" cy="2665853"/>
          </a:xfrm>
        </p:grpSpPr>
        <p:sp>
          <p:nvSpPr>
            <p:cNvPr id="53" name="Google Shape;53;p1"/>
            <p:cNvSpPr/>
            <p:nvPr/>
          </p:nvSpPr>
          <p:spPr>
            <a:xfrm>
              <a:off x="4022965" y="7631114"/>
              <a:ext cx="3023235" cy="2656205"/>
            </a:xfrm>
            <a:custGeom>
              <a:avLst/>
              <a:gdLst/>
              <a:ahLst/>
              <a:cxnLst/>
              <a:rect l="l" t="t" r="r" b="b"/>
              <a:pathLst>
                <a:path w="3023234" h="2656204" extrusionOk="0">
                  <a:moveTo>
                    <a:pt x="2094093" y="2655884"/>
                  </a:moveTo>
                  <a:lnTo>
                    <a:pt x="0" y="2655884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3" y="1723443"/>
                  </a:lnTo>
                  <a:lnTo>
                    <a:pt x="56017" y="1680436"/>
                  </a:lnTo>
                  <a:lnTo>
                    <a:pt x="91800" y="1650492"/>
                  </a:lnTo>
                  <a:lnTo>
                    <a:pt x="2931055" y="11129"/>
                  </a:lnTo>
                  <a:lnTo>
                    <a:pt x="2966491" y="0"/>
                  </a:lnTo>
                  <a:lnTo>
                    <a:pt x="2995704" y="9387"/>
                  </a:lnTo>
                  <a:lnTo>
                    <a:pt x="3015542" y="37064"/>
                  </a:lnTo>
                  <a:lnTo>
                    <a:pt x="3022855" y="80802"/>
                  </a:lnTo>
                  <a:lnTo>
                    <a:pt x="3022855" y="1997217"/>
                  </a:lnTo>
                  <a:lnTo>
                    <a:pt x="3015657" y="2049292"/>
                  </a:lnTo>
                  <a:lnTo>
                    <a:pt x="2996012" y="2099677"/>
                  </a:lnTo>
                  <a:lnTo>
                    <a:pt x="2966837" y="2142685"/>
                  </a:lnTo>
                  <a:lnTo>
                    <a:pt x="2931055" y="2172629"/>
                  </a:lnTo>
                  <a:lnTo>
                    <a:pt x="2094093" y="2655884"/>
                  </a:lnTo>
                  <a:close/>
                </a:path>
              </a:pathLst>
            </a:custGeom>
            <a:solidFill>
              <a:srgbClr val="F0ABC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013130" y="7621752"/>
              <a:ext cx="3041015" cy="2665730"/>
            </a:xfrm>
            <a:custGeom>
              <a:avLst/>
              <a:gdLst/>
              <a:ahLst/>
              <a:cxnLst/>
              <a:rect l="l" t="t" r="r" b="b"/>
              <a:pathLst>
                <a:path w="3041015" h="2665729" extrusionOk="0">
                  <a:moveTo>
                    <a:pt x="18852" y="2665246"/>
                  </a:moveTo>
                  <a:lnTo>
                    <a:pt x="0" y="2665246"/>
                  </a:lnTo>
                  <a:lnTo>
                    <a:pt x="0" y="1835266"/>
                  </a:lnTo>
                  <a:lnTo>
                    <a:pt x="7607" y="1781103"/>
                  </a:lnTo>
                  <a:lnTo>
                    <a:pt x="28277" y="1728400"/>
                  </a:lnTo>
                  <a:lnTo>
                    <a:pt x="58784" y="1683228"/>
                  </a:lnTo>
                  <a:lnTo>
                    <a:pt x="95898" y="1651657"/>
                  </a:lnTo>
                  <a:lnTo>
                    <a:pt x="2935153" y="12295"/>
                  </a:lnTo>
                  <a:lnTo>
                    <a:pt x="2972139" y="0"/>
                  </a:lnTo>
                  <a:lnTo>
                    <a:pt x="2989211" y="1229"/>
                  </a:lnTo>
                  <a:lnTo>
                    <a:pt x="3032076" y="38934"/>
                  </a:lnTo>
                  <a:lnTo>
                    <a:pt x="3040887" y="90164"/>
                  </a:lnTo>
                  <a:lnTo>
                    <a:pt x="3040887" y="170493"/>
                  </a:lnTo>
                  <a:lnTo>
                    <a:pt x="3022855" y="170493"/>
                  </a:lnTo>
                  <a:lnTo>
                    <a:pt x="18852" y="1904939"/>
                  </a:lnTo>
                  <a:lnTo>
                    <a:pt x="18852" y="2665246"/>
                  </a:lnTo>
                  <a:close/>
                </a:path>
                <a:path w="3041015" h="2665729" extrusionOk="0">
                  <a:moveTo>
                    <a:pt x="2121403" y="2665246"/>
                  </a:moveTo>
                  <a:lnTo>
                    <a:pt x="2084814" y="2665246"/>
                  </a:lnTo>
                  <a:lnTo>
                    <a:pt x="2935973" y="2173794"/>
                  </a:lnTo>
                  <a:lnTo>
                    <a:pt x="2969604" y="2144901"/>
                  </a:lnTo>
                  <a:lnTo>
                    <a:pt x="2997241" y="2103712"/>
                  </a:lnTo>
                  <a:lnTo>
                    <a:pt x="3015965" y="2055760"/>
                  </a:lnTo>
                  <a:lnTo>
                    <a:pt x="3022855" y="2006580"/>
                  </a:lnTo>
                  <a:lnTo>
                    <a:pt x="3022855" y="170493"/>
                  </a:lnTo>
                  <a:lnTo>
                    <a:pt x="3040887" y="170493"/>
                  </a:lnTo>
                  <a:lnTo>
                    <a:pt x="3040887" y="2006580"/>
                  </a:lnTo>
                  <a:lnTo>
                    <a:pt x="3033267" y="2060627"/>
                  </a:lnTo>
                  <a:lnTo>
                    <a:pt x="3012507" y="2113138"/>
                  </a:lnTo>
                  <a:lnTo>
                    <a:pt x="2981757" y="2158272"/>
                  </a:lnTo>
                  <a:lnTo>
                    <a:pt x="2944169" y="2190188"/>
                  </a:lnTo>
                  <a:lnTo>
                    <a:pt x="2121403" y="2665246"/>
                  </a:lnTo>
                  <a:close/>
                </a:path>
              </a:pathLst>
            </a:custGeom>
            <a:solidFill>
              <a:srgbClr val="2A4A8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5" name="Google Shape;55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00012" y="9311935"/>
              <a:ext cx="79505" cy="106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233615" y="9234065"/>
              <a:ext cx="79505" cy="106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370495" y="9155376"/>
              <a:ext cx="79505" cy="1066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"/>
            <p:cNvSpPr/>
            <p:nvPr/>
          </p:nvSpPr>
          <p:spPr>
            <a:xfrm>
              <a:off x="4243450" y="7755706"/>
              <a:ext cx="3023235" cy="2531745"/>
            </a:xfrm>
            <a:custGeom>
              <a:avLst/>
              <a:gdLst/>
              <a:ahLst/>
              <a:cxnLst/>
              <a:rect l="l" t="t" r="r" b="b"/>
              <a:pathLst>
                <a:path w="3023234" h="2531745" extrusionOk="0">
                  <a:moveTo>
                    <a:pt x="2309876" y="2531292"/>
                  </a:moveTo>
                  <a:lnTo>
                    <a:pt x="0" y="2531292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3" y="1723443"/>
                  </a:lnTo>
                  <a:lnTo>
                    <a:pt x="56017" y="1680436"/>
                  </a:lnTo>
                  <a:lnTo>
                    <a:pt x="91800" y="1650492"/>
                  </a:lnTo>
                  <a:lnTo>
                    <a:pt x="2931055" y="11129"/>
                  </a:lnTo>
                  <a:lnTo>
                    <a:pt x="2966837" y="0"/>
                  </a:lnTo>
                  <a:lnTo>
                    <a:pt x="2996012" y="9387"/>
                  </a:lnTo>
                  <a:lnTo>
                    <a:pt x="3015657" y="37064"/>
                  </a:lnTo>
                  <a:lnTo>
                    <a:pt x="3022855" y="80802"/>
                  </a:lnTo>
                  <a:lnTo>
                    <a:pt x="3022855" y="1997217"/>
                  </a:lnTo>
                  <a:lnTo>
                    <a:pt x="3015657" y="2049292"/>
                  </a:lnTo>
                  <a:lnTo>
                    <a:pt x="2996012" y="2099677"/>
                  </a:lnTo>
                  <a:lnTo>
                    <a:pt x="2966837" y="2142685"/>
                  </a:lnTo>
                  <a:lnTo>
                    <a:pt x="2931055" y="2172629"/>
                  </a:lnTo>
                  <a:lnTo>
                    <a:pt x="2309876" y="2531292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233615" y="7746344"/>
              <a:ext cx="3041015" cy="2540000"/>
            </a:xfrm>
            <a:custGeom>
              <a:avLst/>
              <a:gdLst/>
              <a:ahLst/>
              <a:cxnLst/>
              <a:rect l="l" t="t" r="r" b="b"/>
              <a:pathLst>
                <a:path w="3041015" h="2540000" extrusionOk="0">
                  <a:moveTo>
                    <a:pt x="19671" y="2540000"/>
                  </a:moveTo>
                  <a:lnTo>
                    <a:pt x="0" y="2540000"/>
                  </a:lnTo>
                  <a:lnTo>
                    <a:pt x="0" y="1828800"/>
                  </a:lnTo>
                  <a:lnTo>
                    <a:pt x="7620" y="1778000"/>
                  </a:lnTo>
                  <a:lnTo>
                    <a:pt x="28380" y="1727200"/>
                  </a:lnTo>
                  <a:lnTo>
                    <a:pt x="59129" y="1676400"/>
                  </a:lnTo>
                  <a:lnTo>
                    <a:pt x="96718" y="1651000"/>
                  </a:lnTo>
                  <a:lnTo>
                    <a:pt x="2935972" y="0"/>
                  </a:lnTo>
                  <a:lnTo>
                    <a:pt x="3005642" y="0"/>
                  </a:lnTo>
                  <a:lnTo>
                    <a:pt x="3021062" y="12700"/>
                  </a:lnTo>
                  <a:lnTo>
                    <a:pt x="3032486" y="38100"/>
                  </a:lnTo>
                  <a:lnTo>
                    <a:pt x="3039299" y="50800"/>
                  </a:lnTo>
                  <a:lnTo>
                    <a:pt x="3040887" y="88900"/>
                  </a:lnTo>
                  <a:lnTo>
                    <a:pt x="3040887" y="165100"/>
                  </a:lnTo>
                  <a:lnTo>
                    <a:pt x="3023674" y="165100"/>
                  </a:lnTo>
                  <a:lnTo>
                    <a:pt x="2951546" y="203200"/>
                  </a:lnTo>
                  <a:lnTo>
                    <a:pt x="2945808" y="203200"/>
                  </a:lnTo>
                  <a:lnTo>
                    <a:pt x="2822861" y="279400"/>
                  </a:lnTo>
                  <a:lnTo>
                    <a:pt x="2810195" y="292100"/>
                  </a:lnTo>
                  <a:lnTo>
                    <a:pt x="2808927" y="292100"/>
                  </a:lnTo>
                  <a:lnTo>
                    <a:pt x="2685980" y="355600"/>
                  </a:lnTo>
                  <a:lnTo>
                    <a:pt x="2669493" y="372158"/>
                  </a:lnTo>
                  <a:lnTo>
                    <a:pt x="2554017" y="431800"/>
                  </a:lnTo>
                  <a:lnTo>
                    <a:pt x="2537536" y="448355"/>
                  </a:lnTo>
                  <a:lnTo>
                    <a:pt x="2422054" y="508000"/>
                  </a:lnTo>
                  <a:lnTo>
                    <a:pt x="2406427" y="523691"/>
                  </a:lnTo>
                  <a:lnTo>
                    <a:pt x="2289271" y="584200"/>
                  </a:lnTo>
                  <a:lnTo>
                    <a:pt x="2272615" y="600845"/>
                  </a:lnTo>
                  <a:lnTo>
                    <a:pt x="2157308" y="660400"/>
                  </a:lnTo>
                  <a:lnTo>
                    <a:pt x="2141665" y="676099"/>
                  </a:lnTo>
                  <a:lnTo>
                    <a:pt x="2024526" y="736600"/>
                  </a:lnTo>
                  <a:lnTo>
                    <a:pt x="2008746" y="752369"/>
                  </a:lnTo>
                  <a:lnTo>
                    <a:pt x="1891743" y="812800"/>
                  </a:lnTo>
                  <a:lnTo>
                    <a:pt x="1873354" y="831187"/>
                  </a:lnTo>
                  <a:lnTo>
                    <a:pt x="1761419" y="889000"/>
                  </a:lnTo>
                  <a:lnTo>
                    <a:pt x="1747375" y="903027"/>
                  </a:lnTo>
                  <a:lnTo>
                    <a:pt x="1626997" y="965200"/>
                  </a:lnTo>
                  <a:lnTo>
                    <a:pt x="1610361" y="981835"/>
                  </a:lnTo>
                  <a:lnTo>
                    <a:pt x="1495034" y="1041400"/>
                  </a:lnTo>
                  <a:lnTo>
                    <a:pt x="1477664" y="1058769"/>
                  </a:lnTo>
                  <a:lnTo>
                    <a:pt x="1362252" y="1130300"/>
                  </a:lnTo>
                  <a:lnTo>
                    <a:pt x="1354875" y="1130300"/>
                  </a:lnTo>
                  <a:lnTo>
                    <a:pt x="1231908" y="1193819"/>
                  </a:lnTo>
                  <a:lnTo>
                    <a:pt x="1217203" y="1208514"/>
                  </a:lnTo>
                  <a:lnTo>
                    <a:pt x="1097506" y="1282700"/>
                  </a:lnTo>
                  <a:lnTo>
                    <a:pt x="1088490" y="1282700"/>
                  </a:lnTo>
                  <a:lnTo>
                    <a:pt x="965543" y="1358900"/>
                  </a:lnTo>
                  <a:lnTo>
                    <a:pt x="956527" y="1358900"/>
                  </a:lnTo>
                  <a:lnTo>
                    <a:pt x="833580" y="1422400"/>
                  </a:lnTo>
                  <a:lnTo>
                    <a:pt x="817308" y="1439088"/>
                  </a:lnTo>
                  <a:lnTo>
                    <a:pt x="700797" y="1511300"/>
                  </a:lnTo>
                  <a:lnTo>
                    <a:pt x="690961" y="1511300"/>
                  </a:lnTo>
                  <a:lnTo>
                    <a:pt x="568014" y="1587500"/>
                  </a:lnTo>
                  <a:lnTo>
                    <a:pt x="558998" y="1587500"/>
                  </a:lnTo>
                  <a:lnTo>
                    <a:pt x="436051" y="1663700"/>
                  </a:lnTo>
                  <a:lnTo>
                    <a:pt x="427035" y="1663700"/>
                  </a:lnTo>
                  <a:lnTo>
                    <a:pt x="304088" y="1739900"/>
                  </a:lnTo>
                  <a:lnTo>
                    <a:pt x="294252" y="1739900"/>
                  </a:lnTo>
                  <a:lnTo>
                    <a:pt x="171305" y="1816100"/>
                  </a:lnTo>
                  <a:lnTo>
                    <a:pt x="161470" y="1816100"/>
                  </a:lnTo>
                  <a:lnTo>
                    <a:pt x="38523" y="1892300"/>
                  </a:lnTo>
                  <a:lnTo>
                    <a:pt x="29507" y="1892300"/>
                  </a:lnTo>
                  <a:lnTo>
                    <a:pt x="18851" y="1905000"/>
                  </a:lnTo>
                  <a:lnTo>
                    <a:pt x="18851" y="1955800"/>
                  </a:lnTo>
                  <a:lnTo>
                    <a:pt x="31556" y="1955800"/>
                  </a:lnTo>
                  <a:lnTo>
                    <a:pt x="18851" y="1968500"/>
                  </a:lnTo>
                  <a:lnTo>
                    <a:pt x="18851" y="2019300"/>
                  </a:lnTo>
                  <a:lnTo>
                    <a:pt x="19671" y="2019300"/>
                  </a:lnTo>
                  <a:lnTo>
                    <a:pt x="19671" y="2069301"/>
                  </a:lnTo>
                  <a:lnTo>
                    <a:pt x="18851" y="2070100"/>
                  </a:lnTo>
                  <a:lnTo>
                    <a:pt x="18851" y="2120900"/>
                  </a:lnTo>
                  <a:lnTo>
                    <a:pt x="31500" y="2120900"/>
                  </a:lnTo>
                  <a:lnTo>
                    <a:pt x="18851" y="2133600"/>
                  </a:lnTo>
                  <a:lnTo>
                    <a:pt x="18851" y="2235200"/>
                  </a:lnTo>
                  <a:lnTo>
                    <a:pt x="32298" y="2235200"/>
                  </a:lnTo>
                  <a:lnTo>
                    <a:pt x="19671" y="2247900"/>
                  </a:lnTo>
                  <a:lnTo>
                    <a:pt x="19671" y="2297684"/>
                  </a:lnTo>
                  <a:lnTo>
                    <a:pt x="18851" y="2298700"/>
                  </a:lnTo>
                  <a:lnTo>
                    <a:pt x="18851" y="2349500"/>
                  </a:lnTo>
                  <a:lnTo>
                    <a:pt x="29038" y="2349500"/>
                  </a:lnTo>
                  <a:lnTo>
                    <a:pt x="18032" y="2362200"/>
                  </a:lnTo>
                  <a:lnTo>
                    <a:pt x="18032" y="2413000"/>
                  </a:lnTo>
                  <a:lnTo>
                    <a:pt x="20491" y="2413000"/>
                  </a:lnTo>
                  <a:lnTo>
                    <a:pt x="20491" y="2462143"/>
                  </a:lnTo>
                  <a:lnTo>
                    <a:pt x="18851" y="2463800"/>
                  </a:lnTo>
                  <a:lnTo>
                    <a:pt x="18851" y="2514600"/>
                  </a:lnTo>
                  <a:lnTo>
                    <a:pt x="31842" y="2514600"/>
                  </a:lnTo>
                  <a:lnTo>
                    <a:pt x="19671" y="2527300"/>
                  </a:lnTo>
                  <a:lnTo>
                    <a:pt x="19671" y="2540000"/>
                  </a:lnTo>
                  <a:close/>
                </a:path>
                <a:path w="3041015" h="2540000" extrusionOk="0">
                  <a:moveTo>
                    <a:pt x="735579" y="2540000"/>
                  </a:moveTo>
                  <a:lnTo>
                    <a:pt x="731481" y="2540000"/>
                  </a:lnTo>
                  <a:lnTo>
                    <a:pt x="2891712" y="368300"/>
                  </a:lnTo>
                  <a:lnTo>
                    <a:pt x="3022855" y="241300"/>
                  </a:lnTo>
                  <a:lnTo>
                    <a:pt x="3022855" y="191319"/>
                  </a:lnTo>
                  <a:lnTo>
                    <a:pt x="3023674" y="190500"/>
                  </a:lnTo>
                  <a:lnTo>
                    <a:pt x="3023674" y="165100"/>
                  </a:lnTo>
                  <a:lnTo>
                    <a:pt x="3040887" y="165100"/>
                  </a:lnTo>
                  <a:lnTo>
                    <a:pt x="3040887" y="254000"/>
                  </a:lnTo>
                  <a:lnTo>
                    <a:pt x="3021216" y="254000"/>
                  </a:lnTo>
                  <a:lnTo>
                    <a:pt x="735579" y="2540000"/>
                  </a:lnTo>
                  <a:close/>
                </a:path>
                <a:path w="3041015" h="2540000" extrusionOk="0">
                  <a:moveTo>
                    <a:pt x="2632199" y="582100"/>
                  </a:moveTo>
                  <a:lnTo>
                    <a:pt x="3022855" y="190500"/>
                  </a:lnTo>
                  <a:lnTo>
                    <a:pt x="3022855" y="191319"/>
                  </a:lnTo>
                  <a:lnTo>
                    <a:pt x="2632199" y="582100"/>
                  </a:lnTo>
                  <a:close/>
                </a:path>
                <a:path w="3041015" h="2540000" extrusionOk="0">
                  <a:moveTo>
                    <a:pt x="1303318" y="1852238"/>
                  </a:moveTo>
                  <a:lnTo>
                    <a:pt x="2779420" y="368300"/>
                  </a:lnTo>
                  <a:lnTo>
                    <a:pt x="2945808" y="203200"/>
                  </a:lnTo>
                  <a:lnTo>
                    <a:pt x="2951546" y="203200"/>
                  </a:lnTo>
                  <a:lnTo>
                    <a:pt x="2893351" y="266700"/>
                  </a:lnTo>
                  <a:lnTo>
                    <a:pt x="2201287" y="959808"/>
                  </a:lnTo>
                  <a:lnTo>
                    <a:pt x="1549950" y="1612900"/>
                  </a:lnTo>
                  <a:lnTo>
                    <a:pt x="1303318" y="1852238"/>
                  </a:lnTo>
                  <a:close/>
                </a:path>
                <a:path w="3041015" h="2540000" extrusionOk="0">
                  <a:moveTo>
                    <a:pt x="791315" y="2540000"/>
                  </a:moveTo>
                  <a:lnTo>
                    <a:pt x="787217" y="2540000"/>
                  </a:lnTo>
                  <a:lnTo>
                    <a:pt x="2947447" y="368300"/>
                  </a:lnTo>
                  <a:lnTo>
                    <a:pt x="3021216" y="304800"/>
                  </a:lnTo>
                  <a:lnTo>
                    <a:pt x="3021216" y="254000"/>
                  </a:lnTo>
                  <a:lnTo>
                    <a:pt x="3040887" y="254000"/>
                  </a:lnTo>
                  <a:lnTo>
                    <a:pt x="3040887" y="304800"/>
                  </a:lnTo>
                  <a:lnTo>
                    <a:pt x="3025314" y="304800"/>
                  </a:lnTo>
                  <a:lnTo>
                    <a:pt x="791315" y="2540000"/>
                  </a:lnTo>
                  <a:close/>
                </a:path>
                <a:path w="3041015" h="2540000" extrusionOk="0">
                  <a:moveTo>
                    <a:pt x="568371" y="2540000"/>
                  </a:moveTo>
                  <a:lnTo>
                    <a:pt x="562634" y="2540000"/>
                  </a:lnTo>
                  <a:lnTo>
                    <a:pt x="2808927" y="292100"/>
                  </a:lnTo>
                  <a:lnTo>
                    <a:pt x="2810195" y="292100"/>
                  </a:lnTo>
                  <a:lnTo>
                    <a:pt x="568371" y="2540000"/>
                  </a:lnTo>
                  <a:close/>
                </a:path>
                <a:path w="3041015" h="2540000" extrusionOk="0">
                  <a:moveTo>
                    <a:pt x="903607" y="2540000"/>
                  </a:moveTo>
                  <a:lnTo>
                    <a:pt x="898689" y="2540000"/>
                  </a:lnTo>
                  <a:lnTo>
                    <a:pt x="2611392" y="825500"/>
                  </a:lnTo>
                  <a:lnTo>
                    <a:pt x="3022855" y="406400"/>
                  </a:lnTo>
                  <a:lnTo>
                    <a:pt x="3022855" y="357011"/>
                  </a:lnTo>
                  <a:lnTo>
                    <a:pt x="3025314" y="355600"/>
                  </a:lnTo>
                  <a:lnTo>
                    <a:pt x="3025314" y="304800"/>
                  </a:lnTo>
                  <a:lnTo>
                    <a:pt x="3040887" y="304800"/>
                  </a:lnTo>
                  <a:lnTo>
                    <a:pt x="3040887" y="419100"/>
                  </a:lnTo>
                  <a:lnTo>
                    <a:pt x="3024494" y="419100"/>
                  </a:lnTo>
                  <a:lnTo>
                    <a:pt x="903607" y="2540000"/>
                  </a:lnTo>
                  <a:close/>
                </a:path>
                <a:path w="3041015" h="2540000" extrusionOk="0">
                  <a:moveTo>
                    <a:pt x="3019573" y="358894"/>
                  </a:moveTo>
                  <a:lnTo>
                    <a:pt x="3022855" y="355600"/>
                  </a:lnTo>
                  <a:lnTo>
                    <a:pt x="3022855" y="357011"/>
                  </a:lnTo>
                  <a:lnTo>
                    <a:pt x="3019573" y="358894"/>
                  </a:lnTo>
                  <a:close/>
                </a:path>
                <a:path w="3041015" h="2540000" extrusionOk="0">
                  <a:moveTo>
                    <a:pt x="847051" y="2540000"/>
                  </a:moveTo>
                  <a:lnTo>
                    <a:pt x="842953" y="2540000"/>
                  </a:lnTo>
                  <a:lnTo>
                    <a:pt x="3003183" y="368300"/>
                  </a:lnTo>
                  <a:lnTo>
                    <a:pt x="3019573" y="358894"/>
                  </a:lnTo>
                  <a:lnTo>
                    <a:pt x="847051" y="2540000"/>
                  </a:lnTo>
                  <a:close/>
                </a:path>
                <a:path w="3041015" h="2540000" extrusionOk="0">
                  <a:moveTo>
                    <a:pt x="1657849" y="1388182"/>
                  </a:moveTo>
                  <a:lnTo>
                    <a:pt x="2669493" y="372158"/>
                  </a:lnTo>
                  <a:lnTo>
                    <a:pt x="2676964" y="368300"/>
                  </a:lnTo>
                  <a:lnTo>
                    <a:pt x="1657849" y="1388182"/>
                  </a:lnTo>
                  <a:close/>
                </a:path>
                <a:path w="3041015" h="2540000" extrusionOk="0">
                  <a:moveTo>
                    <a:pt x="1015078" y="2540000"/>
                  </a:moveTo>
                  <a:lnTo>
                    <a:pt x="1010980" y="2540000"/>
                  </a:lnTo>
                  <a:lnTo>
                    <a:pt x="2499920" y="1041400"/>
                  </a:lnTo>
                  <a:lnTo>
                    <a:pt x="3023674" y="520700"/>
                  </a:lnTo>
                  <a:lnTo>
                    <a:pt x="3023674" y="470706"/>
                  </a:lnTo>
                  <a:lnTo>
                    <a:pt x="3024494" y="469900"/>
                  </a:lnTo>
                  <a:lnTo>
                    <a:pt x="3024494" y="419100"/>
                  </a:lnTo>
                  <a:lnTo>
                    <a:pt x="3040887" y="419100"/>
                  </a:lnTo>
                  <a:lnTo>
                    <a:pt x="3040887" y="533400"/>
                  </a:lnTo>
                  <a:lnTo>
                    <a:pt x="3022035" y="533400"/>
                  </a:lnTo>
                  <a:lnTo>
                    <a:pt x="1015078" y="2540000"/>
                  </a:lnTo>
                  <a:close/>
                </a:path>
                <a:path w="3041015" h="2540000" extrusionOk="0">
                  <a:moveTo>
                    <a:pt x="1655905" y="1333953"/>
                  </a:moveTo>
                  <a:lnTo>
                    <a:pt x="2537536" y="448355"/>
                  </a:lnTo>
                  <a:lnTo>
                    <a:pt x="2545001" y="444500"/>
                  </a:lnTo>
                  <a:lnTo>
                    <a:pt x="1655905" y="1333953"/>
                  </a:lnTo>
                  <a:close/>
                </a:path>
                <a:path w="3041015" h="2540000" extrusionOk="0">
                  <a:moveTo>
                    <a:pt x="2981261" y="512431"/>
                  </a:moveTo>
                  <a:lnTo>
                    <a:pt x="3023674" y="469900"/>
                  </a:lnTo>
                  <a:lnTo>
                    <a:pt x="3023674" y="470706"/>
                  </a:lnTo>
                  <a:lnTo>
                    <a:pt x="2981261" y="512431"/>
                  </a:lnTo>
                  <a:close/>
                </a:path>
                <a:path w="3041015" h="2540000" extrusionOk="0">
                  <a:moveTo>
                    <a:pt x="959342" y="2540000"/>
                  </a:moveTo>
                  <a:lnTo>
                    <a:pt x="955244" y="2540000"/>
                  </a:lnTo>
                  <a:lnTo>
                    <a:pt x="1738080" y="1752600"/>
                  </a:lnTo>
                  <a:lnTo>
                    <a:pt x="2099816" y="1388182"/>
                  </a:lnTo>
                  <a:lnTo>
                    <a:pt x="2443365" y="1041400"/>
                  </a:lnTo>
                  <a:lnTo>
                    <a:pt x="2526404" y="959808"/>
                  </a:lnTo>
                  <a:lnTo>
                    <a:pt x="2981261" y="512431"/>
                  </a:lnTo>
                  <a:lnTo>
                    <a:pt x="959342" y="2540000"/>
                  </a:lnTo>
                  <a:close/>
                </a:path>
                <a:path w="3041015" h="2540000" extrusionOk="0">
                  <a:moveTo>
                    <a:pt x="1972086" y="959808"/>
                  </a:moveTo>
                  <a:lnTo>
                    <a:pt x="2406427" y="523691"/>
                  </a:lnTo>
                  <a:lnTo>
                    <a:pt x="2412218" y="520700"/>
                  </a:lnTo>
                  <a:lnTo>
                    <a:pt x="1972086" y="959808"/>
                  </a:lnTo>
                  <a:close/>
                </a:path>
                <a:path w="3041015" h="2540000" extrusionOk="0">
                  <a:moveTo>
                    <a:pt x="1070814" y="2540000"/>
                  </a:moveTo>
                  <a:lnTo>
                    <a:pt x="1066716" y="2540000"/>
                  </a:lnTo>
                  <a:lnTo>
                    <a:pt x="2555657" y="1041400"/>
                  </a:lnTo>
                  <a:lnTo>
                    <a:pt x="3022035" y="584200"/>
                  </a:lnTo>
                  <a:lnTo>
                    <a:pt x="3022035" y="533400"/>
                  </a:lnTo>
                  <a:lnTo>
                    <a:pt x="3040887" y="533400"/>
                  </a:lnTo>
                  <a:lnTo>
                    <a:pt x="3040887" y="584200"/>
                  </a:lnTo>
                  <a:lnTo>
                    <a:pt x="3023675" y="584200"/>
                  </a:lnTo>
                  <a:lnTo>
                    <a:pt x="1070814" y="2540000"/>
                  </a:lnTo>
                  <a:close/>
                </a:path>
                <a:path w="3041015" h="2540000" extrusionOk="0">
                  <a:moveTo>
                    <a:pt x="679023" y="2540000"/>
                  </a:moveTo>
                  <a:lnTo>
                    <a:pt x="674925" y="2540000"/>
                  </a:lnTo>
                  <a:lnTo>
                    <a:pt x="2632199" y="582100"/>
                  </a:lnTo>
                  <a:lnTo>
                    <a:pt x="679023" y="2540000"/>
                  </a:lnTo>
                  <a:close/>
                </a:path>
                <a:path w="3041015" h="2540000" extrusionOk="0">
                  <a:moveTo>
                    <a:pt x="1127370" y="2540000"/>
                  </a:moveTo>
                  <a:lnTo>
                    <a:pt x="1122452" y="2540000"/>
                  </a:lnTo>
                  <a:lnTo>
                    <a:pt x="2611392" y="1041400"/>
                  </a:lnTo>
                  <a:lnTo>
                    <a:pt x="3023675" y="635000"/>
                  </a:lnTo>
                  <a:lnTo>
                    <a:pt x="3023675" y="584200"/>
                  </a:lnTo>
                  <a:lnTo>
                    <a:pt x="3040887" y="584200"/>
                  </a:lnTo>
                  <a:lnTo>
                    <a:pt x="3040887" y="635000"/>
                  </a:lnTo>
                  <a:lnTo>
                    <a:pt x="3024494" y="635000"/>
                  </a:lnTo>
                  <a:lnTo>
                    <a:pt x="1127370" y="2540000"/>
                  </a:lnTo>
                  <a:close/>
                </a:path>
                <a:path w="3041015" h="2540000" extrusionOk="0">
                  <a:moveTo>
                    <a:pt x="452025" y="2426744"/>
                  </a:moveTo>
                  <a:lnTo>
                    <a:pt x="599161" y="2273300"/>
                  </a:lnTo>
                  <a:lnTo>
                    <a:pt x="2272615" y="600845"/>
                  </a:lnTo>
                  <a:lnTo>
                    <a:pt x="2280255" y="596900"/>
                  </a:lnTo>
                  <a:lnTo>
                    <a:pt x="452025" y="2426744"/>
                  </a:lnTo>
                  <a:close/>
                </a:path>
                <a:path w="3041015" h="2540000" extrusionOk="0">
                  <a:moveTo>
                    <a:pt x="1182286" y="2540000"/>
                  </a:moveTo>
                  <a:lnTo>
                    <a:pt x="1179007" y="2540000"/>
                  </a:lnTo>
                  <a:lnTo>
                    <a:pt x="2516530" y="1193800"/>
                  </a:lnTo>
                  <a:lnTo>
                    <a:pt x="2749757" y="959808"/>
                  </a:lnTo>
                  <a:lnTo>
                    <a:pt x="3024494" y="685800"/>
                  </a:lnTo>
                  <a:lnTo>
                    <a:pt x="3024494" y="635000"/>
                  </a:lnTo>
                  <a:lnTo>
                    <a:pt x="3040887" y="635000"/>
                  </a:lnTo>
                  <a:lnTo>
                    <a:pt x="3040887" y="698500"/>
                  </a:lnTo>
                  <a:lnTo>
                    <a:pt x="3022035" y="698500"/>
                  </a:lnTo>
                  <a:lnTo>
                    <a:pt x="1182286" y="2540000"/>
                  </a:lnTo>
                  <a:close/>
                </a:path>
                <a:path w="3041015" h="2540000" extrusionOk="0">
                  <a:moveTo>
                    <a:pt x="2021605" y="796587"/>
                  </a:moveTo>
                  <a:lnTo>
                    <a:pt x="2141665" y="676099"/>
                  </a:lnTo>
                  <a:lnTo>
                    <a:pt x="2147473" y="673100"/>
                  </a:lnTo>
                  <a:lnTo>
                    <a:pt x="2021605" y="796587"/>
                  </a:lnTo>
                  <a:close/>
                </a:path>
                <a:path w="3041015" h="2540000" extrusionOk="0">
                  <a:moveTo>
                    <a:pt x="1238842" y="2540000"/>
                  </a:moveTo>
                  <a:lnTo>
                    <a:pt x="1234744" y="2540000"/>
                  </a:lnTo>
                  <a:lnTo>
                    <a:pt x="2723684" y="1041400"/>
                  </a:lnTo>
                  <a:lnTo>
                    <a:pt x="3022035" y="749300"/>
                  </a:lnTo>
                  <a:lnTo>
                    <a:pt x="3022035" y="698500"/>
                  </a:lnTo>
                  <a:lnTo>
                    <a:pt x="3040887" y="698500"/>
                  </a:lnTo>
                  <a:lnTo>
                    <a:pt x="3040887" y="749300"/>
                  </a:lnTo>
                  <a:lnTo>
                    <a:pt x="3026953" y="749300"/>
                  </a:lnTo>
                  <a:lnTo>
                    <a:pt x="1238842" y="2540000"/>
                  </a:lnTo>
                  <a:close/>
                </a:path>
                <a:path w="3041015" h="2540000" extrusionOk="0">
                  <a:moveTo>
                    <a:pt x="328231" y="2438975"/>
                  </a:moveTo>
                  <a:lnTo>
                    <a:pt x="486869" y="2273300"/>
                  </a:lnTo>
                  <a:lnTo>
                    <a:pt x="2008746" y="752369"/>
                  </a:lnTo>
                  <a:lnTo>
                    <a:pt x="2014690" y="749300"/>
                  </a:lnTo>
                  <a:lnTo>
                    <a:pt x="328231" y="2438975"/>
                  </a:lnTo>
                  <a:close/>
                </a:path>
                <a:path w="3041015" h="2540000" extrusionOk="0">
                  <a:moveTo>
                    <a:pt x="1350314" y="2540000"/>
                  </a:moveTo>
                  <a:lnTo>
                    <a:pt x="1347035" y="2540000"/>
                  </a:lnTo>
                  <a:lnTo>
                    <a:pt x="1492575" y="2387600"/>
                  </a:lnTo>
                  <a:lnTo>
                    <a:pt x="1940922" y="1943100"/>
                  </a:lnTo>
                  <a:lnTo>
                    <a:pt x="3023674" y="850900"/>
                  </a:lnTo>
                  <a:lnTo>
                    <a:pt x="3023674" y="803295"/>
                  </a:lnTo>
                  <a:lnTo>
                    <a:pt x="3026953" y="800100"/>
                  </a:lnTo>
                  <a:lnTo>
                    <a:pt x="3026953" y="749300"/>
                  </a:lnTo>
                  <a:lnTo>
                    <a:pt x="3040887" y="749300"/>
                  </a:lnTo>
                  <a:lnTo>
                    <a:pt x="3040887" y="863600"/>
                  </a:lnTo>
                  <a:lnTo>
                    <a:pt x="3022855" y="863600"/>
                  </a:lnTo>
                  <a:lnTo>
                    <a:pt x="1350314" y="2540000"/>
                  </a:lnTo>
                  <a:close/>
                </a:path>
                <a:path w="3041015" h="2540000" extrusionOk="0">
                  <a:moveTo>
                    <a:pt x="287232" y="2540000"/>
                  </a:moveTo>
                  <a:lnTo>
                    <a:pt x="283954" y="2540000"/>
                  </a:lnTo>
                  <a:lnTo>
                    <a:pt x="1066790" y="1752600"/>
                  </a:lnTo>
                  <a:lnTo>
                    <a:pt x="1428526" y="1388182"/>
                  </a:lnTo>
                  <a:lnTo>
                    <a:pt x="1772075" y="1041400"/>
                  </a:lnTo>
                  <a:lnTo>
                    <a:pt x="2021605" y="796587"/>
                  </a:lnTo>
                  <a:lnTo>
                    <a:pt x="486869" y="2336800"/>
                  </a:lnTo>
                  <a:lnTo>
                    <a:pt x="287232" y="2540000"/>
                  </a:lnTo>
                  <a:close/>
                </a:path>
                <a:path w="3041015" h="2540000" extrusionOk="0">
                  <a:moveTo>
                    <a:pt x="2921985" y="902424"/>
                  </a:moveTo>
                  <a:lnTo>
                    <a:pt x="3023674" y="800100"/>
                  </a:lnTo>
                  <a:lnTo>
                    <a:pt x="3023674" y="803295"/>
                  </a:lnTo>
                  <a:lnTo>
                    <a:pt x="2921985" y="902424"/>
                  </a:lnTo>
                  <a:close/>
                </a:path>
                <a:path w="3041015" h="2540000" extrusionOk="0">
                  <a:moveTo>
                    <a:pt x="270499" y="2441059"/>
                  </a:moveTo>
                  <a:lnTo>
                    <a:pt x="431133" y="2273300"/>
                  </a:lnTo>
                  <a:lnTo>
                    <a:pt x="1873354" y="831187"/>
                  </a:lnTo>
                  <a:lnTo>
                    <a:pt x="1884366" y="825500"/>
                  </a:lnTo>
                  <a:lnTo>
                    <a:pt x="270499" y="2441059"/>
                  </a:lnTo>
                  <a:close/>
                </a:path>
                <a:path w="3041015" h="2540000" extrusionOk="0">
                  <a:moveTo>
                    <a:pt x="1462605" y="2540000"/>
                  </a:moveTo>
                  <a:lnTo>
                    <a:pt x="1458507" y="2540000"/>
                  </a:lnTo>
                  <a:lnTo>
                    <a:pt x="2947447" y="1041400"/>
                  </a:lnTo>
                  <a:lnTo>
                    <a:pt x="3021216" y="965200"/>
                  </a:lnTo>
                  <a:lnTo>
                    <a:pt x="3021216" y="916043"/>
                  </a:lnTo>
                  <a:lnTo>
                    <a:pt x="3022855" y="914400"/>
                  </a:lnTo>
                  <a:lnTo>
                    <a:pt x="3022855" y="863600"/>
                  </a:lnTo>
                  <a:lnTo>
                    <a:pt x="3040887" y="863600"/>
                  </a:lnTo>
                  <a:lnTo>
                    <a:pt x="3040887" y="965200"/>
                  </a:lnTo>
                  <a:lnTo>
                    <a:pt x="3025314" y="965200"/>
                  </a:lnTo>
                  <a:lnTo>
                    <a:pt x="1462605" y="2540000"/>
                  </a:lnTo>
                  <a:close/>
                </a:path>
                <a:path w="3041015" h="2540000" extrusionOk="0">
                  <a:moveTo>
                    <a:pt x="236697" y="2418152"/>
                  </a:moveTo>
                  <a:lnTo>
                    <a:pt x="375397" y="2273300"/>
                  </a:lnTo>
                  <a:lnTo>
                    <a:pt x="1747375" y="903027"/>
                  </a:lnTo>
                  <a:lnTo>
                    <a:pt x="1749944" y="901700"/>
                  </a:lnTo>
                  <a:lnTo>
                    <a:pt x="236697" y="2418152"/>
                  </a:lnTo>
                  <a:close/>
                </a:path>
                <a:path w="3041015" h="2540000" extrusionOk="0">
                  <a:moveTo>
                    <a:pt x="1294578" y="2540000"/>
                  </a:moveTo>
                  <a:lnTo>
                    <a:pt x="1290479" y="2540000"/>
                  </a:lnTo>
                  <a:lnTo>
                    <a:pt x="2779420" y="1041400"/>
                  </a:lnTo>
                  <a:lnTo>
                    <a:pt x="2921985" y="902424"/>
                  </a:lnTo>
                  <a:lnTo>
                    <a:pt x="1294578" y="2540000"/>
                  </a:lnTo>
                  <a:close/>
                </a:path>
                <a:path w="3041015" h="2540000" extrusionOk="0">
                  <a:moveTo>
                    <a:pt x="2559819" y="1378777"/>
                  </a:moveTo>
                  <a:lnTo>
                    <a:pt x="3021216" y="914400"/>
                  </a:lnTo>
                  <a:lnTo>
                    <a:pt x="3021216" y="916043"/>
                  </a:lnTo>
                  <a:lnTo>
                    <a:pt x="2559819" y="1378777"/>
                  </a:lnTo>
                  <a:close/>
                </a:path>
                <a:path w="3041015" h="2540000" extrusionOk="0">
                  <a:moveTo>
                    <a:pt x="398704" y="2540000"/>
                  </a:moveTo>
                  <a:lnTo>
                    <a:pt x="395197" y="2540000"/>
                  </a:lnTo>
                  <a:lnTo>
                    <a:pt x="540966" y="2387600"/>
                  </a:lnTo>
                  <a:lnTo>
                    <a:pt x="1972086" y="959808"/>
                  </a:lnTo>
                  <a:lnTo>
                    <a:pt x="641574" y="2295762"/>
                  </a:lnTo>
                  <a:lnTo>
                    <a:pt x="398704" y="2540000"/>
                  </a:lnTo>
                  <a:close/>
                </a:path>
                <a:path w="3041015" h="2540000" extrusionOk="0">
                  <a:moveTo>
                    <a:pt x="2937546" y="1167052"/>
                  </a:moveTo>
                  <a:lnTo>
                    <a:pt x="3023674" y="1079500"/>
                  </a:lnTo>
                  <a:lnTo>
                    <a:pt x="3023674" y="1029640"/>
                  </a:lnTo>
                  <a:lnTo>
                    <a:pt x="3025314" y="1028700"/>
                  </a:lnTo>
                  <a:lnTo>
                    <a:pt x="3025314" y="965200"/>
                  </a:lnTo>
                  <a:lnTo>
                    <a:pt x="3040887" y="965200"/>
                  </a:lnTo>
                  <a:lnTo>
                    <a:pt x="3040887" y="1079500"/>
                  </a:lnTo>
                  <a:lnTo>
                    <a:pt x="3024494" y="1079500"/>
                  </a:lnTo>
                  <a:lnTo>
                    <a:pt x="2937546" y="1167052"/>
                  </a:lnTo>
                  <a:close/>
                </a:path>
                <a:path w="3041015" h="2540000" extrusionOk="0">
                  <a:moveTo>
                    <a:pt x="161002" y="2438141"/>
                  </a:moveTo>
                  <a:lnTo>
                    <a:pt x="318842" y="2273300"/>
                  </a:lnTo>
                  <a:lnTo>
                    <a:pt x="1610361" y="981835"/>
                  </a:lnTo>
                  <a:lnTo>
                    <a:pt x="1617981" y="977900"/>
                  </a:lnTo>
                  <a:lnTo>
                    <a:pt x="161002" y="2438141"/>
                  </a:lnTo>
                  <a:close/>
                </a:path>
                <a:path w="3041015" h="2540000" extrusionOk="0">
                  <a:moveTo>
                    <a:pt x="3021490" y="1030894"/>
                  </a:moveTo>
                  <a:lnTo>
                    <a:pt x="3023674" y="1028700"/>
                  </a:lnTo>
                  <a:lnTo>
                    <a:pt x="3023674" y="1029640"/>
                  </a:lnTo>
                  <a:lnTo>
                    <a:pt x="3021490" y="1030894"/>
                  </a:lnTo>
                  <a:close/>
                </a:path>
                <a:path w="3041015" h="2540000" extrusionOk="0">
                  <a:moveTo>
                    <a:pt x="1519161" y="2540000"/>
                  </a:moveTo>
                  <a:lnTo>
                    <a:pt x="1514243" y="2540000"/>
                  </a:lnTo>
                  <a:lnTo>
                    <a:pt x="3003183" y="1041400"/>
                  </a:lnTo>
                  <a:lnTo>
                    <a:pt x="3021490" y="1030894"/>
                  </a:lnTo>
                  <a:lnTo>
                    <a:pt x="1519161" y="2540000"/>
                  </a:lnTo>
                  <a:close/>
                </a:path>
                <a:path w="3041015" h="2540000" extrusionOk="0">
                  <a:moveTo>
                    <a:pt x="1036067" y="1500356"/>
                  </a:moveTo>
                  <a:lnTo>
                    <a:pt x="1477664" y="1058769"/>
                  </a:lnTo>
                  <a:lnTo>
                    <a:pt x="1485199" y="1054100"/>
                  </a:lnTo>
                  <a:lnTo>
                    <a:pt x="1344633" y="1193819"/>
                  </a:lnTo>
                  <a:lnTo>
                    <a:pt x="1149005" y="1388182"/>
                  </a:lnTo>
                  <a:lnTo>
                    <a:pt x="1036067" y="1500356"/>
                  </a:lnTo>
                  <a:close/>
                </a:path>
                <a:path w="3041015" h="2540000" extrusionOk="0">
                  <a:moveTo>
                    <a:pt x="1630633" y="2540000"/>
                  </a:moveTo>
                  <a:lnTo>
                    <a:pt x="1625715" y="2540000"/>
                  </a:lnTo>
                  <a:lnTo>
                    <a:pt x="2443365" y="1714500"/>
                  </a:lnTo>
                  <a:lnTo>
                    <a:pt x="2611392" y="1549400"/>
                  </a:lnTo>
                  <a:lnTo>
                    <a:pt x="3024494" y="1130300"/>
                  </a:lnTo>
                  <a:lnTo>
                    <a:pt x="3024494" y="1079500"/>
                  </a:lnTo>
                  <a:lnTo>
                    <a:pt x="3040887" y="1079500"/>
                  </a:lnTo>
                  <a:lnTo>
                    <a:pt x="3040887" y="1143000"/>
                  </a:lnTo>
                  <a:lnTo>
                    <a:pt x="3023675" y="1143000"/>
                  </a:lnTo>
                  <a:lnTo>
                    <a:pt x="1630633" y="2540000"/>
                  </a:lnTo>
                  <a:close/>
                </a:path>
                <a:path w="3041015" h="2540000" extrusionOk="0">
                  <a:moveTo>
                    <a:pt x="596376" y="1888295"/>
                  </a:moveTo>
                  <a:lnTo>
                    <a:pt x="1354875" y="1130300"/>
                  </a:lnTo>
                  <a:lnTo>
                    <a:pt x="1362252" y="1130300"/>
                  </a:lnTo>
                  <a:lnTo>
                    <a:pt x="596376" y="1888295"/>
                  </a:lnTo>
                  <a:close/>
                </a:path>
                <a:path w="3041015" h="2540000" extrusionOk="0">
                  <a:moveTo>
                    <a:pt x="1742105" y="2540000"/>
                  </a:moveTo>
                  <a:lnTo>
                    <a:pt x="1738006" y="2540000"/>
                  </a:lnTo>
                  <a:lnTo>
                    <a:pt x="2517919" y="1752600"/>
                  </a:lnTo>
                  <a:lnTo>
                    <a:pt x="2880667" y="1388182"/>
                  </a:lnTo>
                  <a:lnTo>
                    <a:pt x="3023675" y="1244600"/>
                  </a:lnTo>
                  <a:lnTo>
                    <a:pt x="3023675" y="1143000"/>
                  </a:lnTo>
                  <a:lnTo>
                    <a:pt x="3040887" y="1143000"/>
                  </a:lnTo>
                  <a:lnTo>
                    <a:pt x="3040887" y="1257300"/>
                  </a:lnTo>
                  <a:lnTo>
                    <a:pt x="3023675" y="1257300"/>
                  </a:lnTo>
                  <a:lnTo>
                    <a:pt x="1742105" y="2540000"/>
                  </a:lnTo>
                  <a:close/>
                </a:path>
                <a:path w="3041015" h="2540000" extrusionOk="0">
                  <a:moveTo>
                    <a:pt x="2383443" y="1725007"/>
                  </a:moveTo>
                  <a:lnTo>
                    <a:pt x="2937546" y="1167052"/>
                  </a:lnTo>
                  <a:lnTo>
                    <a:pt x="2611392" y="1498600"/>
                  </a:lnTo>
                  <a:lnTo>
                    <a:pt x="2383443" y="1725007"/>
                  </a:lnTo>
                  <a:close/>
                </a:path>
                <a:path w="3041015" h="2540000" extrusionOk="0">
                  <a:moveTo>
                    <a:pt x="1686369" y="2540000"/>
                  </a:moveTo>
                  <a:lnTo>
                    <a:pt x="1682270" y="2540000"/>
                  </a:lnTo>
                  <a:lnTo>
                    <a:pt x="2499920" y="1714500"/>
                  </a:lnTo>
                  <a:lnTo>
                    <a:pt x="3023655" y="1193819"/>
                  </a:lnTo>
                  <a:lnTo>
                    <a:pt x="1686369" y="2540000"/>
                  </a:lnTo>
                  <a:close/>
                </a:path>
                <a:path w="3041015" h="2540000" extrusionOk="0">
                  <a:moveTo>
                    <a:pt x="60379" y="2370509"/>
                  </a:moveTo>
                  <a:lnTo>
                    <a:pt x="151634" y="2273300"/>
                  </a:lnTo>
                  <a:lnTo>
                    <a:pt x="1217203" y="1208514"/>
                  </a:lnTo>
                  <a:lnTo>
                    <a:pt x="1220453" y="1206500"/>
                  </a:lnTo>
                  <a:lnTo>
                    <a:pt x="60379" y="2370509"/>
                  </a:lnTo>
                  <a:close/>
                </a:path>
                <a:path w="3041015" h="2540000" extrusionOk="0">
                  <a:moveTo>
                    <a:pt x="1798660" y="2540000"/>
                  </a:moveTo>
                  <a:lnTo>
                    <a:pt x="1793742" y="2540000"/>
                  </a:lnTo>
                  <a:lnTo>
                    <a:pt x="2611392" y="1714500"/>
                  </a:lnTo>
                  <a:lnTo>
                    <a:pt x="3023675" y="1308100"/>
                  </a:lnTo>
                  <a:lnTo>
                    <a:pt x="3023675" y="1257300"/>
                  </a:lnTo>
                  <a:lnTo>
                    <a:pt x="3040887" y="1257300"/>
                  </a:lnTo>
                  <a:lnTo>
                    <a:pt x="3040887" y="1308100"/>
                  </a:lnTo>
                  <a:lnTo>
                    <a:pt x="3024494" y="1308100"/>
                  </a:lnTo>
                  <a:lnTo>
                    <a:pt x="1798660" y="2540000"/>
                  </a:lnTo>
                  <a:close/>
                </a:path>
                <a:path w="3041015" h="2540000" extrusionOk="0">
                  <a:moveTo>
                    <a:pt x="114244" y="2254360"/>
                  </a:moveTo>
                  <a:lnTo>
                    <a:pt x="1088490" y="1282700"/>
                  </a:lnTo>
                  <a:lnTo>
                    <a:pt x="1097506" y="1282700"/>
                  </a:lnTo>
                  <a:lnTo>
                    <a:pt x="114244" y="2254360"/>
                  </a:lnTo>
                  <a:close/>
                </a:path>
                <a:path w="3041015" h="2540000" extrusionOk="0">
                  <a:moveTo>
                    <a:pt x="1854396" y="2540000"/>
                  </a:moveTo>
                  <a:lnTo>
                    <a:pt x="1850298" y="2540000"/>
                  </a:lnTo>
                  <a:lnTo>
                    <a:pt x="2667948" y="1714500"/>
                  </a:lnTo>
                  <a:lnTo>
                    <a:pt x="3024494" y="1358900"/>
                  </a:lnTo>
                  <a:lnTo>
                    <a:pt x="3024494" y="1308100"/>
                  </a:lnTo>
                  <a:lnTo>
                    <a:pt x="3040887" y="1308100"/>
                  </a:lnTo>
                  <a:lnTo>
                    <a:pt x="3040887" y="1371600"/>
                  </a:lnTo>
                  <a:lnTo>
                    <a:pt x="3022855" y="1371600"/>
                  </a:lnTo>
                  <a:lnTo>
                    <a:pt x="1854396" y="2540000"/>
                  </a:lnTo>
                  <a:close/>
                </a:path>
                <a:path w="3041015" h="2540000" extrusionOk="0">
                  <a:moveTo>
                    <a:pt x="455260" y="2540000"/>
                  </a:moveTo>
                  <a:lnTo>
                    <a:pt x="450342" y="2540000"/>
                  </a:lnTo>
                  <a:lnTo>
                    <a:pt x="1655905" y="1333953"/>
                  </a:lnTo>
                  <a:lnTo>
                    <a:pt x="455260" y="2540000"/>
                  </a:lnTo>
                  <a:close/>
                </a:path>
                <a:path w="3041015" h="2540000" extrusionOk="0">
                  <a:moveTo>
                    <a:pt x="396111" y="1921076"/>
                  </a:moveTo>
                  <a:lnTo>
                    <a:pt x="956527" y="1358900"/>
                  </a:lnTo>
                  <a:lnTo>
                    <a:pt x="965543" y="1358900"/>
                  </a:lnTo>
                  <a:lnTo>
                    <a:pt x="396111" y="1921076"/>
                  </a:lnTo>
                  <a:close/>
                </a:path>
                <a:path w="3041015" h="2540000" extrusionOk="0">
                  <a:moveTo>
                    <a:pt x="1910132" y="2540000"/>
                  </a:moveTo>
                  <a:lnTo>
                    <a:pt x="1906034" y="2540000"/>
                  </a:lnTo>
                  <a:lnTo>
                    <a:pt x="2723684" y="1714500"/>
                  </a:lnTo>
                  <a:lnTo>
                    <a:pt x="3022855" y="1422400"/>
                  </a:lnTo>
                  <a:lnTo>
                    <a:pt x="3022855" y="1371600"/>
                  </a:lnTo>
                  <a:lnTo>
                    <a:pt x="3040887" y="1371600"/>
                  </a:lnTo>
                  <a:lnTo>
                    <a:pt x="3040887" y="1422400"/>
                  </a:lnTo>
                  <a:lnTo>
                    <a:pt x="3025314" y="1422400"/>
                  </a:lnTo>
                  <a:lnTo>
                    <a:pt x="1910132" y="2540000"/>
                  </a:lnTo>
                  <a:close/>
                </a:path>
                <a:path w="3041015" h="2540000" extrusionOk="0">
                  <a:moveTo>
                    <a:pt x="1406050" y="2540000"/>
                  </a:moveTo>
                  <a:lnTo>
                    <a:pt x="1401951" y="2540000"/>
                  </a:lnTo>
                  <a:lnTo>
                    <a:pt x="2559819" y="1378777"/>
                  </a:lnTo>
                  <a:lnTo>
                    <a:pt x="1406050" y="2540000"/>
                  </a:lnTo>
                  <a:close/>
                </a:path>
                <a:path w="3041015" h="2540000" extrusionOk="0">
                  <a:moveTo>
                    <a:pt x="510996" y="2540000"/>
                  </a:moveTo>
                  <a:lnTo>
                    <a:pt x="506897" y="2540000"/>
                  </a:lnTo>
                  <a:lnTo>
                    <a:pt x="1657849" y="1388182"/>
                  </a:lnTo>
                  <a:lnTo>
                    <a:pt x="510996" y="2540000"/>
                  </a:lnTo>
                  <a:close/>
                </a:path>
                <a:path w="3041015" h="2540000" extrusionOk="0">
                  <a:moveTo>
                    <a:pt x="2022424" y="2540000"/>
                  </a:moveTo>
                  <a:lnTo>
                    <a:pt x="2017506" y="2540000"/>
                  </a:lnTo>
                  <a:lnTo>
                    <a:pt x="2797418" y="1752600"/>
                  </a:lnTo>
                  <a:lnTo>
                    <a:pt x="3023674" y="1524000"/>
                  </a:lnTo>
                  <a:lnTo>
                    <a:pt x="3023674" y="1474808"/>
                  </a:lnTo>
                  <a:lnTo>
                    <a:pt x="3025314" y="1473200"/>
                  </a:lnTo>
                  <a:lnTo>
                    <a:pt x="3025314" y="1422400"/>
                  </a:lnTo>
                  <a:lnTo>
                    <a:pt x="3040887" y="1422400"/>
                  </a:lnTo>
                  <a:lnTo>
                    <a:pt x="3040887" y="1536700"/>
                  </a:lnTo>
                  <a:lnTo>
                    <a:pt x="3024494" y="1536700"/>
                  </a:lnTo>
                  <a:lnTo>
                    <a:pt x="2022424" y="2540000"/>
                  </a:lnTo>
                  <a:close/>
                </a:path>
                <a:path w="3041015" h="2540000" extrusionOk="0">
                  <a:moveTo>
                    <a:pt x="741070" y="1517281"/>
                  </a:moveTo>
                  <a:lnTo>
                    <a:pt x="817308" y="1439088"/>
                  </a:lnTo>
                  <a:lnTo>
                    <a:pt x="823744" y="1435100"/>
                  </a:lnTo>
                  <a:lnTo>
                    <a:pt x="741070" y="1517281"/>
                  </a:lnTo>
                  <a:close/>
                </a:path>
                <a:path w="3041015" h="2540000" extrusionOk="0">
                  <a:moveTo>
                    <a:pt x="2966150" y="1531258"/>
                  </a:moveTo>
                  <a:lnTo>
                    <a:pt x="3023674" y="1473200"/>
                  </a:lnTo>
                  <a:lnTo>
                    <a:pt x="3023674" y="1474808"/>
                  </a:lnTo>
                  <a:lnTo>
                    <a:pt x="2966150" y="1531258"/>
                  </a:lnTo>
                  <a:close/>
                </a:path>
                <a:path w="3041015" h="2540000" extrusionOk="0">
                  <a:moveTo>
                    <a:pt x="31842" y="2514600"/>
                  </a:moveTo>
                  <a:lnTo>
                    <a:pt x="18851" y="2514600"/>
                  </a:lnTo>
                  <a:lnTo>
                    <a:pt x="782293" y="1752600"/>
                  </a:lnTo>
                  <a:lnTo>
                    <a:pt x="1036067" y="1500356"/>
                  </a:lnTo>
                  <a:lnTo>
                    <a:pt x="263106" y="2273300"/>
                  </a:lnTo>
                  <a:lnTo>
                    <a:pt x="31842" y="2514600"/>
                  </a:lnTo>
                  <a:close/>
                </a:path>
                <a:path w="3041015" h="2540000" extrusionOk="0">
                  <a:moveTo>
                    <a:pt x="18851" y="2184400"/>
                  </a:moveTo>
                  <a:lnTo>
                    <a:pt x="690961" y="1511300"/>
                  </a:lnTo>
                  <a:lnTo>
                    <a:pt x="700797" y="1511300"/>
                  </a:lnTo>
                  <a:lnTo>
                    <a:pt x="599161" y="1612900"/>
                  </a:lnTo>
                  <a:lnTo>
                    <a:pt x="18851" y="2184400"/>
                  </a:lnTo>
                  <a:close/>
                </a:path>
                <a:path w="3041015" h="2540000" extrusionOk="0">
                  <a:moveTo>
                    <a:pt x="32298" y="2235200"/>
                  </a:moveTo>
                  <a:lnTo>
                    <a:pt x="18851" y="2235200"/>
                  </a:lnTo>
                  <a:lnTo>
                    <a:pt x="741070" y="1517281"/>
                  </a:lnTo>
                  <a:lnTo>
                    <a:pt x="486869" y="1778000"/>
                  </a:lnTo>
                  <a:lnTo>
                    <a:pt x="32298" y="2235200"/>
                  </a:lnTo>
                  <a:close/>
                </a:path>
                <a:path w="3041015" h="2540000" extrusionOk="0">
                  <a:moveTo>
                    <a:pt x="1966688" y="2540000"/>
                  </a:moveTo>
                  <a:lnTo>
                    <a:pt x="1961770" y="2540000"/>
                  </a:lnTo>
                  <a:lnTo>
                    <a:pt x="2779420" y="1714500"/>
                  </a:lnTo>
                  <a:lnTo>
                    <a:pt x="2966150" y="1531258"/>
                  </a:lnTo>
                  <a:lnTo>
                    <a:pt x="1966688" y="2540000"/>
                  </a:lnTo>
                  <a:close/>
                </a:path>
                <a:path w="3041015" h="2540000" extrusionOk="0">
                  <a:moveTo>
                    <a:pt x="2133895" y="2540000"/>
                  </a:moveTo>
                  <a:lnTo>
                    <a:pt x="2129797" y="2540000"/>
                  </a:lnTo>
                  <a:lnTo>
                    <a:pt x="2909710" y="1752600"/>
                  </a:lnTo>
                  <a:lnTo>
                    <a:pt x="3022855" y="1638300"/>
                  </a:lnTo>
                  <a:lnTo>
                    <a:pt x="3022855" y="1589067"/>
                  </a:lnTo>
                  <a:lnTo>
                    <a:pt x="3024494" y="1587500"/>
                  </a:lnTo>
                  <a:lnTo>
                    <a:pt x="3024494" y="1536700"/>
                  </a:lnTo>
                  <a:lnTo>
                    <a:pt x="3040887" y="1536700"/>
                  </a:lnTo>
                  <a:lnTo>
                    <a:pt x="3040887" y="1638300"/>
                  </a:lnTo>
                  <a:lnTo>
                    <a:pt x="3023675" y="1638300"/>
                  </a:lnTo>
                  <a:lnTo>
                    <a:pt x="2133895" y="2540000"/>
                  </a:lnTo>
                  <a:close/>
                </a:path>
                <a:path w="3041015" h="2540000" extrusionOk="0">
                  <a:moveTo>
                    <a:pt x="31500" y="2120900"/>
                  </a:moveTo>
                  <a:lnTo>
                    <a:pt x="18851" y="2120900"/>
                  </a:lnTo>
                  <a:lnTo>
                    <a:pt x="558998" y="1587500"/>
                  </a:lnTo>
                  <a:lnTo>
                    <a:pt x="568014" y="1587500"/>
                  </a:lnTo>
                  <a:lnTo>
                    <a:pt x="486869" y="1663700"/>
                  </a:lnTo>
                  <a:lnTo>
                    <a:pt x="31500" y="2120900"/>
                  </a:lnTo>
                  <a:close/>
                </a:path>
                <a:path w="3041015" h="2540000" extrusionOk="0">
                  <a:moveTo>
                    <a:pt x="2992596" y="1618009"/>
                  </a:moveTo>
                  <a:lnTo>
                    <a:pt x="3022855" y="1587500"/>
                  </a:lnTo>
                  <a:lnTo>
                    <a:pt x="3022855" y="1589067"/>
                  </a:lnTo>
                  <a:lnTo>
                    <a:pt x="2992596" y="1618009"/>
                  </a:lnTo>
                  <a:close/>
                </a:path>
                <a:path w="3041015" h="2540000" extrusionOk="0">
                  <a:moveTo>
                    <a:pt x="2078160" y="2540000"/>
                  </a:moveTo>
                  <a:lnTo>
                    <a:pt x="2074061" y="2540000"/>
                  </a:lnTo>
                  <a:lnTo>
                    <a:pt x="2891712" y="1714500"/>
                  </a:lnTo>
                  <a:lnTo>
                    <a:pt x="2992596" y="1618009"/>
                  </a:lnTo>
                  <a:lnTo>
                    <a:pt x="2078160" y="2540000"/>
                  </a:lnTo>
                  <a:close/>
                </a:path>
                <a:path w="3041015" h="2540000" extrusionOk="0">
                  <a:moveTo>
                    <a:pt x="2568503" y="2265927"/>
                  </a:moveTo>
                  <a:lnTo>
                    <a:pt x="3023674" y="1803400"/>
                  </a:lnTo>
                  <a:lnTo>
                    <a:pt x="3023675" y="1638300"/>
                  </a:lnTo>
                  <a:lnTo>
                    <a:pt x="3040887" y="1638300"/>
                  </a:lnTo>
                  <a:lnTo>
                    <a:pt x="3040887" y="1816100"/>
                  </a:lnTo>
                  <a:lnTo>
                    <a:pt x="3023674" y="1816100"/>
                  </a:lnTo>
                  <a:lnTo>
                    <a:pt x="2568503" y="2265927"/>
                  </a:lnTo>
                  <a:close/>
                </a:path>
                <a:path w="3041015" h="2540000" extrusionOk="0">
                  <a:moveTo>
                    <a:pt x="53619" y="2036232"/>
                  </a:moveTo>
                  <a:lnTo>
                    <a:pt x="427035" y="1663700"/>
                  </a:lnTo>
                  <a:lnTo>
                    <a:pt x="436051" y="1663700"/>
                  </a:lnTo>
                  <a:lnTo>
                    <a:pt x="53619" y="2036232"/>
                  </a:lnTo>
                  <a:close/>
                </a:path>
                <a:path w="3041015" h="2540000" extrusionOk="0">
                  <a:moveTo>
                    <a:pt x="2190451" y="2540000"/>
                  </a:moveTo>
                  <a:lnTo>
                    <a:pt x="2185533" y="2540000"/>
                  </a:lnTo>
                  <a:lnTo>
                    <a:pt x="3003183" y="1714500"/>
                  </a:lnTo>
                  <a:lnTo>
                    <a:pt x="3023675" y="1701800"/>
                  </a:lnTo>
                  <a:lnTo>
                    <a:pt x="2190451" y="2540000"/>
                  </a:lnTo>
                  <a:close/>
                </a:path>
                <a:path w="3041015" h="2540000" extrusionOk="0">
                  <a:moveTo>
                    <a:pt x="1574077" y="2540000"/>
                  </a:moveTo>
                  <a:lnTo>
                    <a:pt x="1570246" y="2540000"/>
                  </a:lnTo>
                  <a:lnTo>
                    <a:pt x="1716339" y="2387600"/>
                  </a:lnTo>
                  <a:lnTo>
                    <a:pt x="2383443" y="1725007"/>
                  </a:lnTo>
                  <a:lnTo>
                    <a:pt x="1574077" y="2540000"/>
                  </a:lnTo>
                  <a:close/>
                </a:path>
                <a:path w="3041015" h="2540000" extrusionOk="0">
                  <a:moveTo>
                    <a:pt x="19671" y="2019300"/>
                  </a:moveTo>
                  <a:lnTo>
                    <a:pt x="18851" y="2019300"/>
                  </a:lnTo>
                  <a:lnTo>
                    <a:pt x="294252" y="1739900"/>
                  </a:lnTo>
                  <a:lnTo>
                    <a:pt x="304088" y="1739900"/>
                  </a:lnTo>
                  <a:lnTo>
                    <a:pt x="19671" y="2019300"/>
                  </a:lnTo>
                  <a:close/>
                </a:path>
                <a:path w="3041015" h="2540000" extrusionOk="0">
                  <a:moveTo>
                    <a:pt x="2246187" y="2540000"/>
                  </a:moveTo>
                  <a:lnTo>
                    <a:pt x="2242089" y="2540000"/>
                  </a:lnTo>
                  <a:lnTo>
                    <a:pt x="2611392" y="2159000"/>
                  </a:lnTo>
                  <a:lnTo>
                    <a:pt x="3023665" y="1752609"/>
                  </a:lnTo>
                  <a:lnTo>
                    <a:pt x="2246187" y="2540000"/>
                  </a:lnTo>
                  <a:close/>
                </a:path>
                <a:path w="3041015" h="2540000" extrusionOk="0">
                  <a:moveTo>
                    <a:pt x="31556" y="1955800"/>
                  </a:moveTo>
                  <a:lnTo>
                    <a:pt x="18851" y="1955800"/>
                  </a:lnTo>
                  <a:lnTo>
                    <a:pt x="161470" y="1816100"/>
                  </a:lnTo>
                  <a:lnTo>
                    <a:pt x="171305" y="1816100"/>
                  </a:lnTo>
                  <a:lnTo>
                    <a:pt x="31556" y="1955800"/>
                  </a:lnTo>
                  <a:close/>
                </a:path>
                <a:path w="3041015" h="2540000" extrusionOk="0">
                  <a:moveTo>
                    <a:pt x="2649868" y="2295657"/>
                  </a:moveTo>
                  <a:lnTo>
                    <a:pt x="3023675" y="1917700"/>
                  </a:lnTo>
                  <a:lnTo>
                    <a:pt x="3023674" y="1816100"/>
                  </a:lnTo>
                  <a:lnTo>
                    <a:pt x="3040887" y="1816100"/>
                  </a:lnTo>
                  <a:lnTo>
                    <a:pt x="3040887" y="1930400"/>
                  </a:lnTo>
                  <a:lnTo>
                    <a:pt x="3023674" y="1930400"/>
                  </a:lnTo>
                  <a:lnTo>
                    <a:pt x="2649868" y="2295657"/>
                  </a:lnTo>
                  <a:close/>
                </a:path>
                <a:path w="3041015" h="2540000" extrusionOk="0">
                  <a:moveTo>
                    <a:pt x="862137" y="2295762"/>
                  </a:moveTo>
                  <a:lnTo>
                    <a:pt x="1157340" y="1993900"/>
                  </a:lnTo>
                  <a:lnTo>
                    <a:pt x="1303318" y="1852238"/>
                  </a:lnTo>
                  <a:lnTo>
                    <a:pt x="862137" y="2295762"/>
                  </a:lnTo>
                  <a:close/>
                </a:path>
                <a:path w="3041015" h="2540000" extrusionOk="0">
                  <a:moveTo>
                    <a:pt x="3021268" y="1869291"/>
                  </a:moveTo>
                  <a:lnTo>
                    <a:pt x="3023674" y="1866900"/>
                  </a:lnTo>
                  <a:lnTo>
                    <a:pt x="3021268" y="1869291"/>
                  </a:lnTo>
                  <a:close/>
                </a:path>
                <a:path w="3041015" h="2540000" extrusionOk="0">
                  <a:moveTo>
                    <a:pt x="2435988" y="2451100"/>
                  </a:moveTo>
                  <a:lnTo>
                    <a:pt x="3021268" y="1869291"/>
                  </a:lnTo>
                  <a:lnTo>
                    <a:pt x="2499920" y="2387600"/>
                  </a:lnTo>
                  <a:lnTo>
                    <a:pt x="2442203" y="2447890"/>
                  </a:lnTo>
                  <a:lnTo>
                    <a:pt x="2435988" y="2451100"/>
                  </a:lnTo>
                  <a:close/>
                </a:path>
                <a:path w="3041015" h="2540000" extrusionOk="0">
                  <a:moveTo>
                    <a:pt x="20491" y="2463800"/>
                  </a:moveTo>
                  <a:lnTo>
                    <a:pt x="20491" y="2462143"/>
                  </a:lnTo>
                  <a:lnTo>
                    <a:pt x="207370" y="2273300"/>
                  </a:lnTo>
                  <a:lnTo>
                    <a:pt x="596376" y="1888295"/>
                  </a:lnTo>
                  <a:lnTo>
                    <a:pt x="20491" y="2463800"/>
                  </a:lnTo>
                  <a:close/>
                </a:path>
                <a:path w="3041015" h="2540000" extrusionOk="0">
                  <a:moveTo>
                    <a:pt x="18851" y="1905000"/>
                  </a:moveTo>
                  <a:lnTo>
                    <a:pt x="29507" y="1892300"/>
                  </a:lnTo>
                  <a:lnTo>
                    <a:pt x="38523" y="1892300"/>
                  </a:lnTo>
                  <a:lnTo>
                    <a:pt x="18851" y="1905000"/>
                  </a:lnTo>
                  <a:close/>
                </a:path>
                <a:path w="3041015" h="2540000" extrusionOk="0">
                  <a:moveTo>
                    <a:pt x="19671" y="2298700"/>
                  </a:moveTo>
                  <a:lnTo>
                    <a:pt x="19671" y="2297684"/>
                  </a:lnTo>
                  <a:lnTo>
                    <a:pt x="39342" y="2273300"/>
                  </a:lnTo>
                  <a:lnTo>
                    <a:pt x="396111" y="1921076"/>
                  </a:lnTo>
                  <a:lnTo>
                    <a:pt x="19671" y="2298700"/>
                  </a:lnTo>
                  <a:close/>
                </a:path>
                <a:path w="3041015" h="2540000" extrusionOk="0">
                  <a:moveTo>
                    <a:pt x="2875918" y="2181014"/>
                  </a:moveTo>
                  <a:lnTo>
                    <a:pt x="3019576" y="2032000"/>
                  </a:lnTo>
                  <a:lnTo>
                    <a:pt x="3021254" y="2032000"/>
                  </a:lnTo>
                  <a:lnTo>
                    <a:pt x="3022547" y="2019300"/>
                  </a:lnTo>
                  <a:lnTo>
                    <a:pt x="3023380" y="2006600"/>
                  </a:lnTo>
                  <a:lnTo>
                    <a:pt x="3023674" y="1993900"/>
                  </a:lnTo>
                  <a:lnTo>
                    <a:pt x="3023674" y="1930400"/>
                  </a:lnTo>
                  <a:lnTo>
                    <a:pt x="3040887" y="1930400"/>
                  </a:lnTo>
                  <a:lnTo>
                    <a:pt x="3040887" y="1993900"/>
                  </a:lnTo>
                  <a:lnTo>
                    <a:pt x="3034791" y="2044700"/>
                  </a:lnTo>
                  <a:lnTo>
                    <a:pt x="3017937" y="2044700"/>
                  </a:lnTo>
                  <a:lnTo>
                    <a:pt x="2875918" y="2181014"/>
                  </a:lnTo>
                  <a:close/>
                </a:path>
                <a:path w="3041015" h="2540000" extrusionOk="0">
                  <a:moveTo>
                    <a:pt x="2700734" y="2298700"/>
                  </a:moveTo>
                  <a:lnTo>
                    <a:pt x="3023674" y="1981200"/>
                  </a:lnTo>
                  <a:lnTo>
                    <a:pt x="2708537" y="2294669"/>
                  </a:lnTo>
                  <a:lnTo>
                    <a:pt x="2700734" y="2298700"/>
                  </a:lnTo>
                  <a:close/>
                </a:path>
                <a:path w="3041015" h="2540000" extrusionOk="0">
                  <a:moveTo>
                    <a:pt x="19671" y="2070100"/>
                  </a:moveTo>
                  <a:lnTo>
                    <a:pt x="19671" y="2069301"/>
                  </a:lnTo>
                  <a:lnTo>
                    <a:pt x="53619" y="2036232"/>
                  </a:lnTo>
                  <a:lnTo>
                    <a:pt x="19671" y="2070100"/>
                  </a:lnTo>
                  <a:close/>
                </a:path>
                <a:path w="3041015" h="2540000" extrusionOk="0">
                  <a:moveTo>
                    <a:pt x="2337186" y="2540000"/>
                  </a:moveTo>
                  <a:lnTo>
                    <a:pt x="2297825" y="2540000"/>
                  </a:lnTo>
                  <a:lnTo>
                    <a:pt x="2316971" y="2520613"/>
                  </a:lnTo>
                  <a:lnTo>
                    <a:pt x="2426972" y="2463800"/>
                  </a:lnTo>
                  <a:lnTo>
                    <a:pt x="2442203" y="2447890"/>
                  </a:lnTo>
                  <a:lnTo>
                    <a:pt x="2558935" y="2387600"/>
                  </a:lnTo>
                  <a:lnTo>
                    <a:pt x="2574341" y="2372023"/>
                  </a:lnTo>
                  <a:lnTo>
                    <a:pt x="2691718" y="2311400"/>
                  </a:lnTo>
                  <a:lnTo>
                    <a:pt x="2708537" y="2294669"/>
                  </a:lnTo>
                  <a:lnTo>
                    <a:pt x="2823681" y="2235200"/>
                  </a:lnTo>
                  <a:lnTo>
                    <a:pt x="2838835" y="2219480"/>
                  </a:lnTo>
                  <a:lnTo>
                    <a:pt x="2935972" y="2171700"/>
                  </a:lnTo>
                  <a:lnTo>
                    <a:pt x="2987098" y="2120900"/>
                  </a:lnTo>
                  <a:lnTo>
                    <a:pt x="3005706" y="2082800"/>
                  </a:lnTo>
                  <a:lnTo>
                    <a:pt x="3017937" y="2044700"/>
                  </a:lnTo>
                  <a:lnTo>
                    <a:pt x="3034791" y="2044700"/>
                  </a:lnTo>
                  <a:lnTo>
                    <a:pt x="3033267" y="2057400"/>
                  </a:lnTo>
                  <a:lnTo>
                    <a:pt x="3012507" y="2108200"/>
                  </a:lnTo>
                  <a:lnTo>
                    <a:pt x="2981757" y="2146300"/>
                  </a:lnTo>
                  <a:lnTo>
                    <a:pt x="2944169" y="2184400"/>
                  </a:lnTo>
                  <a:lnTo>
                    <a:pt x="2337186" y="2540000"/>
                  </a:lnTo>
                  <a:close/>
                </a:path>
                <a:path w="3041015" h="2540000" extrusionOk="0">
                  <a:moveTo>
                    <a:pt x="2832697" y="2222500"/>
                  </a:moveTo>
                  <a:lnTo>
                    <a:pt x="2875918" y="2181014"/>
                  </a:lnTo>
                  <a:lnTo>
                    <a:pt x="2838835" y="2219480"/>
                  </a:lnTo>
                  <a:lnTo>
                    <a:pt x="2832697" y="2222500"/>
                  </a:lnTo>
                  <a:close/>
                </a:path>
                <a:path w="3041015" h="2540000" extrusionOk="0">
                  <a:moveTo>
                    <a:pt x="93958" y="2274592"/>
                  </a:moveTo>
                  <a:lnTo>
                    <a:pt x="95078" y="2273300"/>
                  </a:lnTo>
                  <a:lnTo>
                    <a:pt x="114244" y="2254360"/>
                  </a:lnTo>
                  <a:lnTo>
                    <a:pt x="93958" y="2274592"/>
                  </a:lnTo>
                  <a:close/>
                </a:path>
                <a:path w="3041015" h="2540000" extrusionOk="0">
                  <a:moveTo>
                    <a:pt x="2304025" y="2527300"/>
                  </a:moveTo>
                  <a:lnTo>
                    <a:pt x="2568503" y="2265927"/>
                  </a:lnTo>
                  <a:lnTo>
                    <a:pt x="2316971" y="2520613"/>
                  </a:lnTo>
                  <a:lnTo>
                    <a:pt x="2304025" y="2527300"/>
                  </a:lnTo>
                  <a:close/>
                </a:path>
                <a:path w="3041015" h="2540000" extrusionOk="0">
                  <a:moveTo>
                    <a:pt x="29038" y="2349500"/>
                  </a:moveTo>
                  <a:lnTo>
                    <a:pt x="18851" y="2349500"/>
                  </a:lnTo>
                  <a:lnTo>
                    <a:pt x="93958" y="2274592"/>
                  </a:lnTo>
                  <a:lnTo>
                    <a:pt x="29038" y="2349500"/>
                  </a:lnTo>
                  <a:close/>
                </a:path>
                <a:path w="3041015" h="2540000" extrusionOk="0">
                  <a:moveTo>
                    <a:pt x="2568771" y="2374900"/>
                  </a:moveTo>
                  <a:lnTo>
                    <a:pt x="2649868" y="2295657"/>
                  </a:lnTo>
                  <a:lnTo>
                    <a:pt x="2574341" y="2372023"/>
                  </a:lnTo>
                  <a:lnTo>
                    <a:pt x="2568771" y="2374900"/>
                  </a:lnTo>
                  <a:close/>
                </a:path>
                <a:path w="3041015" h="2540000" extrusionOk="0">
                  <a:moveTo>
                    <a:pt x="623287" y="2540000"/>
                  </a:moveTo>
                  <a:lnTo>
                    <a:pt x="619189" y="2540000"/>
                  </a:lnTo>
                  <a:lnTo>
                    <a:pt x="862137" y="2295762"/>
                  </a:lnTo>
                  <a:lnTo>
                    <a:pt x="623287" y="2540000"/>
                  </a:lnTo>
                  <a:close/>
                </a:path>
                <a:path w="3041015" h="2540000" extrusionOk="0">
                  <a:moveTo>
                    <a:pt x="20491" y="2413000"/>
                  </a:moveTo>
                  <a:lnTo>
                    <a:pt x="18032" y="2413000"/>
                  </a:lnTo>
                  <a:lnTo>
                    <a:pt x="60379" y="2370509"/>
                  </a:lnTo>
                  <a:lnTo>
                    <a:pt x="20491" y="2413000"/>
                  </a:lnTo>
                  <a:close/>
                </a:path>
                <a:path w="3041015" h="2540000" extrusionOk="0">
                  <a:moveTo>
                    <a:pt x="120024" y="2540000"/>
                  </a:moveTo>
                  <a:lnTo>
                    <a:pt x="115107" y="2540000"/>
                  </a:lnTo>
                  <a:lnTo>
                    <a:pt x="236697" y="2418152"/>
                  </a:lnTo>
                  <a:lnTo>
                    <a:pt x="120024" y="2540000"/>
                  </a:lnTo>
                  <a:close/>
                </a:path>
                <a:path w="3041015" h="2540000" extrusionOk="0">
                  <a:moveTo>
                    <a:pt x="343427" y="2540000"/>
                  </a:moveTo>
                  <a:lnTo>
                    <a:pt x="338870" y="2540000"/>
                  </a:lnTo>
                  <a:lnTo>
                    <a:pt x="452025" y="2426744"/>
                  </a:lnTo>
                  <a:lnTo>
                    <a:pt x="343427" y="2540000"/>
                  </a:lnTo>
                  <a:close/>
                </a:path>
                <a:path w="3041015" h="2540000" extrusionOk="0">
                  <a:moveTo>
                    <a:pt x="63469" y="2540000"/>
                  </a:moveTo>
                  <a:lnTo>
                    <a:pt x="59371" y="2540000"/>
                  </a:lnTo>
                  <a:lnTo>
                    <a:pt x="161002" y="2438141"/>
                  </a:lnTo>
                  <a:lnTo>
                    <a:pt x="63469" y="2540000"/>
                  </a:lnTo>
                  <a:close/>
                </a:path>
                <a:path w="3041015" h="2540000" extrusionOk="0">
                  <a:moveTo>
                    <a:pt x="231496" y="2540000"/>
                  </a:moveTo>
                  <a:lnTo>
                    <a:pt x="227398" y="2540000"/>
                  </a:lnTo>
                  <a:lnTo>
                    <a:pt x="328231" y="2438975"/>
                  </a:lnTo>
                  <a:lnTo>
                    <a:pt x="231496" y="2540000"/>
                  </a:lnTo>
                  <a:close/>
                </a:path>
                <a:path w="3041015" h="2540000" extrusionOk="0">
                  <a:moveTo>
                    <a:pt x="175761" y="2540000"/>
                  </a:moveTo>
                  <a:lnTo>
                    <a:pt x="171662" y="2540000"/>
                  </a:lnTo>
                  <a:lnTo>
                    <a:pt x="270499" y="2441059"/>
                  </a:lnTo>
                  <a:lnTo>
                    <a:pt x="175761" y="2540000"/>
                  </a:lnTo>
                  <a:close/>
                </a:path>
              </a:pathLst>
            </a:custGeom>
            <a:solidFill>
              <a:srgbClr val="2A4A8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" name="Google Shape;60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321317" y="9436527"/>
              <a:ext cx="79505" cy="106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454919" y="9359476"/>
              <a:ext cx="79505" cy="106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591800" y="9279967"/>
              <a:ext cx="79505" cy="1066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"/>
            <p:cNvSpPr/>
            <p:nvPr/>
          </p:nvSpPr>
          <p:spPr>
            <a:xfrm>
              <a:off x="4464755" y="7886035"/>
              <a:ext cx="3023235" cy="2401570"/>
            </a:xfrm>
            <a:custGeom>
              <a:avLst/>
              <a:gdLst/>
              <a:ahLst/>
              <a:cxnLst/>
              <a:rect l="l" t="t" r="r" b="b"/>
              <a:pathLst>
                <a:path w="3023234" h="2401570" extrusionOk="0">
                  <a:moveTo>
                    <a:pt x="2535596" y="2400963"/>
                  </a:moveTo>
                  <a:lnTo>
                    <a:pt x="0" y="2400963"/>
                  </a:lnTo>
                  <a:lnTo>
                    <a:pt x="0" y="1825904"/>
                  </a:lnTo>
                  <a:lnTo>
                    <a:pt x="7197" y="1774289"/>
                  </a:lnTo>
                  <a:lnTo>
                    <a:pt x="26843" y="1724058"/>
                  </a:lnTo>
                  <a:lnTo>
                    <a:pt x="56017" y="1680897"/>
                  </a:lnTo>
                  <a:lnTo>
                    <a:pt x="91800" y="1650492"/>
                  </a:lnTo>
                  <a:lnTo>
                    <a:pt x="2931055" y="11129"/>
                  </a:lnTo>
                  <a:lnTo>
                    <a:pt x="2966837" y="0"/>
                  </a:lnTo>
                  <a:lnTo>
                    <a:pt x="2996011" y="9387"/>
                  </a:lnTo>
                  <a:lnTo>
                    <a:pt x="3015657" y="37064"/>
                  </a:lnTo>
                  <a:lnTo>
                    <a:pt x="3022855" y="80802"/>
                  </a:lnTo>
                  <a:lnTo>
                    <a:pt x="3022855" y="1997217"/>
                  </a:lnTo>
                  <a:lnTo>
                    <a:pt x="3015657" y="2048831"/>
                  </a:lnTo>
                  <a:lnTo>
                    <a:pt x="2996012" y="2099062"/>
                  </a:lnTo>
                  <a:lnTo>
                    <a:pt x="2966837" y="2142224"/>
                  </a:lnTo>
                  <a:lnTo>
                    <a:pt x="2931055" y="2172629"/>
                  </a:lnTo>
                  <a:lnTo>
                    <a:pt x="2535596" y="240096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4454919" y="7876673"/>
              <a:ext cx="3041015" cy="2410460"/>
            </a:xfrm>
            <a:custGeom>
              <a:avLst/>
              <a:gdLst/>
              <a:ahLst/>
              <a:cxnLst/>
              <a:rect l="l" t="t" r="r" b="b"/>
              <a:pathLst>
                <a:path w="3041015" h="2410459" extrusionOk="0">
                  <a:moveTo>
                    <a:pt x="18851" y="2410325"/>
                  </a:moveTo>
                  <a:lnTo>
                    <a:pt x="0" y="2410325"/>
                  </a:lnTo>
                  <a:lnTo>
                    <a:pt x="0" y="1835266"/>
                  </a:lnTo>
                  <a:lnTo>
                    <a:pt x="7620" y="1781218"/>
                  </a:lnTo>
                  <a:lnTo>
                    <a:pt x="28380" y="1728707"/>
                  </a:lnTo>
                  <a:lnTo>
                    <a:pt x="59129" y="1683574"/>
                  </a:lnTo>
                  <a:lnTo>
                    <a:pt x="96718" y="1651657"/>
                  </a:lnTo>
                  <a:lnTo>
                    <a:pt x="2935972" y="12295"/>
                  </a:lnTo>
                  <a:lnTo>
                    <a:pt x="2972959" y="0"/>
                  </a:lnTo>
                  <a:lnTo>
                    <a:pt x="2990031" y="1229"/>
                  </a:lnTo>
                  <a:lnTo>
                    <a:pt x="3032178" y="39242"/>
                  </a:lnTo>
                  <a:lnTo>
                    <a:pt x="3040887" y="90164"/>
                  </a:lnTo>
                  <a:lnTo>
                    <a:pt x="3040887" y="170493"/>
                  </a:lnTo>
                  <a:lnTo>
                    <a:pt x="3022855" y="170493"/>
                  </a:lnTo>
                  <a:lnTo>
                    <a:pt x="18851" y="1904939"/>
                  </a:lnTo>
                  <a:lnTo>
                    <a:pt x="18851" y="2410325"/>
                  </a:lnTo>
                  <a:close/>
                </a:path>
                <a:path w="3041015" h="2410459" extrusionOk="0">
                  <a:moveTo>
                    <a:pt x="2562907" y="2410325"/>
                  </a:moveTo>
                  <a:lnTo>
                    <a:pt x="2526318" y="2410325"/>
                  </a:lnTo>
                  <a:lnTo>
                    <a:pt x="2935972" y="2173794"/>
                  </a:lnTo>
                  <a:lnTo>
                    <a:pt x="2969949" y="2144901"/>
                  </a:lnTo>
                  <a:lnTo>
                    <a:pt x="2997548" y="2103712"/>
                  </a:lnTo>
                  <a:lnTo>
                    <a:pt x="3016080" y="2055760"/>
                  </a:lnTo>
                  <a:lnTo>
                    <a:pt x="3022855" y="2006579"/>
                  </a:lnTo>
                  <a:lnTo>
                    <a:pt x="3022855" y="170493"/>
                  </a:lnTo>
                  <a:lnTo>
                    <a:pt x="3040887" y="170493"/>
                  </a:lnTo>
                  <a:lnTo>
                    <a:pt x="3040887" y="2006579"/>
                  </a:lnTo>
                  <a:lnTo>
                    <a:pt x="3033267" y="2060627"/>
                  </a:lnTo>
                  <a:lnTo>
                    <a:pt x="3012507" y="2113138"/>
                  </a:lnTo>
                  <a:lnTo>
                    <a:pt x="2981757" y="2158272"/>
                  </a:lnTo>
                  <a:lnTo>
                    <a:pt x="2944169" y="2190188"/>
                  </a:lnTo>
                  <a:lnTo>
                    <a:pt x="2562907" y="2410325"/>
                  </a:lnTo>
                  <a:close/>
                </a:path>
              </a:pathLst>
            </a:custGeom>
            <a:solidFill>
              <a:srgbClr val="2A4A8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" name="Google Shape;65;p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41802" y="9566856"/>
              <a:ext cx="79505" cy="106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675404" y="9489806"/>
              <a:ext cx="79505" cy="106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813104" y="9410297"/>
              <a:ext cx="79505" cy="1066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"/>
            <p:cNvSpPr/>
            <p:nvPr/>
          </p:nvSpPr>
          <p:spPr>
            <a:xfrm>
              <a:off x="4949166" y="9075047"/>
              <a:ext cx="1198880" cy="1212215"/>
            </a:xfrm>
            <a:custGeom>
              <a:avLst/>
              <a:gdLst/>
              <a:ahLst/>
              <a:cxnLst/>
              <a:rect l="l" t="t" r="r" b="b"/>
              <a:pathLst>
                <a:path w="1198879" h="1212215" extrusionOk="0">
                  <a:moveTo>
                    <a:pt x="612557" y="1211951"/>
                  </a:moveTo>
                  <a:lnTo>
                    <a:pt x="0" y="1211951"/>
                  </a:lnTo>
                  <a:lnTo>
                    <a:pt x="0" y="691810"/>
                  </a:lnTo>
                  <a:lnTo>
                    <a:pt x="1198322" y="0"/>
                  </a:lnTo>
                  <a:lnTo>
                    <a:pt x="1198322" y="873780"/>
                  </a:lnTo>
                  <a:lnTo>
                    <a:pt x="612557" y="1211951"/>
                  </a:lnTo>
                  <a:close/>
                </a:path>
              </a:pathLst>
            </a:custGeom>
            <a:solidFill>
              <a:srgbClr val="F0ABC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269616" y="8580779"/>
              <a:ext cx="734060" cy="1298575"/>
            </a:xfrm>
            <a:custGeom>
              <a:avLst/>
              <a:gdLst/>
              <a:ahLst/>
              <a:cxnLst/>
              <a:rect l="l" t="t" r="r" b="b"/>
              <a:pathLst>
                <a:path w="734059" h="1298575" extrusionOk="0">
                  <a:moveTo>
                    <a:pt x="0" y="787713"/>
                  </a:moveTo>
                  <a:lnTo>
                    <a:pt x="0" y="423775"/>
                  </a:lnTo>
                  <a:lnTo>
                    <a:pt x="733583" y="0"/>
                  </a:lnTo>
                  <a:lnTo>
                    <a:pt x="733583" y="363938"/>
                  </a:lnTo>
                  <a:lnTo>
                    <a:pt x="0" y="787713"/>
                  </a:lnTo>
                  <a:close/>
                </a:path>
                <a:path w="734059" h="1298575" extrusionOk="0">
                  <a:moveTo>
                    <a:pt x="0" y="1298375"/>
                  </a:moveTo>
                  <a:lnTo>
                    <a:pt x="0" y="901649"/>
                  </a:lnTo>
                  <a:lnTo>
                    <a:pt x="733583" y="477874"/>
                  </a:lnTo>
                  <a:lnTo>
                    <a:pt x="733583" y="874600"/>
                  </a:lnTo>
                  <a:lnTo>
                    <a:pt x="0" y="1298375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4940147" y="8565209"/>
              <a:ext cx="2072639" cy="1722120"/>
            </a:xfrm>
            <a:custGeom>
              <a:avLst/>
              <a:gdLst/>
              <a:ahLst/>
              <a:cxnLst/>
              <a:rect l="l" t="t" r="r" b="b"/>
              <a:pathLst>
                <a:path w="2072640" h="1722120" extrusionOk="0">
                  <a:moveTo>
                    <a:pt x="1217168" y="493445"/>
                  </a:moveTo>
                  <a:lnTo>
                    <a:pt x="4914" y="1193457"/>
                  </a:lnTo>
                  <a:lnTo>
                    <a:pt x="0" y="1195920"/>
                  </a:lnTo>
                  <a:lnTo>
                    <a:pt x="0" y="1721789"/>
                  </a:lnTo>
                  <a:lnTo>
                    <a:pt x="18846" y="1721789"/>
                  </a:lnTo>
                  <a:lnTo>
                    <a:pt x="18846" y="1207389"/>
                  </a:lnTo>
                  <a:lnTo>
                    <a:pt x="1198321" y="526237"/>
                  </a:lnTo>
                  <a:lnTo>
                    <a:pt x="1198321" y="1377886"/>
                  </a:lnTo>
                  <a:lnTo>
                    <a:pt x="602818" y="1721789"/>
                  </a:lnTo>
                  <a:lnTo>
                    <a:pt x="640143" y="1721789"/>
                  </a:lnTo>
                  <a:lnTo>
                    <a:pt x="1212253" y="1391818"/>
                  </a:lnTo>
                  <a:lnTo>
                    <a:pt x="1217168" y="1388541"/>
                  </a:lnTo>
                  <a:lnTo>
                    <a:pt x="1217168" y="526237"/>
                  </a:lnTo>
                  <a:lnTo>
                    <a:pt x="1217168" y="493445"/>
                  </a:lnTo>
                  <a:close/>
                </a:path>
                <a:path w="2072640" h="1722120" extrusionOk="0">
                  <a:moveTo>
                    <a:pt x="1435201" y="1703298"/>
                  </a:moveTo>
                  <a:lnTo>
                    <a:pt x="1403172" y="1721789"/>
                  </a:lnTo>
                  <a:lnTo>
                    <a:pt x="1435201" y="1721789"/>
                  </a:lnTo>
                  <a:lnTo>
                    <a:pt x="1435201" y="1703298"/>
                  </a:lnTo>
                  <a:close/>
                </a:path>
                <a:path w="2072640" h="1722120" extrusionOk="0">
                  <a:moveTo>
                    <a:pt x="1435201" y="1573796"/>
                  </a:moveTo>
                  <a:lnTo>
                    <a:pt x="1178953" y="1721789"/>
                  </a:lnTo>
                  <a:lnTo>
                    <a:pt x="1265529" y="1721789"/>
                  </a:lnTo>
                  <a:lnTo>
                    <a:pt x="1435201" y="1623796"/>
                  </a:lnTo>
                  <a:lnTo>
                    <a:pt x="1435201" y="1573796"/>
                  </a:lnTo>
                  <a:close/>
                </a:path>
                <a:path w="2072640" h="1722120" extrusionOk="0">
                  <a:moveTo>
                    <a:pt x="1435201" y="1444282"/>
                  </a:moveTo>
                  <a:lnTo>
                    <a:pt x="954265" y="1721789"/>
                  </a:lnTo>
                  <a:lnTo>
                    <a:pt x="1041311" y="1721789"/>
                  </a:lnTo>
                  <a:lnTo>
                    <a:pt x="1435201" y="1494282"/>
                  </a:lnTo>
                  <a:lnTo>
                    <a:pt x="1435201" y="1444282"/>
                  </a:lnTo>
                  <a:close/>
                </a:path>
                <a:path w="2072640" h="1722120" extrusionOk="0">
                  <a:moveTo>
                    <a:pt x="2072055" y="477875"/>
                  </a:moveTo>
                  <a:lnTo>
                    <a:pt x="2053209" y="488746"/>
                  </a:lnTo>
                  <a:lnTo>
                    <a:pt x="2053209" y="509841"/>
                  </a:lnTo>
                  <a:lnTo>
                    <a:pt x="2053209" y="884440"/>
                  </a:lnTo>
                  <a:lnTo>
                    <a:pt x="1338478" y="1296733"/>
                  </a:lnTo>
                  <a:lnTo>
                    <a:pt x="1338478" y="922147"/>
                  </a:lnTo>
                  <a:lnTo>
                    <a:pt x="2053209" y="509841"/>
                  </a:lnTo>
                  <a:lnTo>
                    <a:pt x="2053209" y="488746"/>
                  </a:lnTo>
                  <a:lnTo>
                    <a:pt x="1324546" y="909027"/>
                  </a:lnTo>
                  <a:lnTo>
                    <a:pt x="1319631" y="911491"/>
                  </a:lnTo>
                  <a:lnTo>
                    <a:pt x="1319631" y="1329524"/>
                  </a:lnTo>
                  <a:lnTo>
                    <a:pt x="1376476" y="1296733"/>
                  </a:lnTo>
                  <a:lnTo>
                    <a:pt x="2067140" y="898372"/>
                  </a:lnTo>
                  <a:lnTo>
                    <a:pt x="2072055" y="895908"/>
                  </a:lnTo>
                  <a:lnTo>
                    <a:pt x="2072055" y="509841"/>
                  </a:lnTo>
                  <a:lnTo>
                    <a:pt x="2072055" y="477875"/>
                  </a:lnTo>
                  <a:close/>
                </a:path>
                <a:path w="2072640" h="1722120" extrusionOk="0">
                  <a:moveTo>
                    <a:pt x="2072055" y="0"/>
                  </a:moveTo>
                  <a:lnTo>
                    <a:pt x="2053209" y="10871"/>
                  </a:lnTo>
                  <a:lnTo>
                    <a:pt x="2053209" y="32791"/>
                  </a:lnTo>
                  <a:lnTo>
                    <a:pt x="2053209" y="374599"/>
                  </a:lnTo>
                  <a:lnTo>
                    <a:pt x="1338478" y="786892"/>
                  </a:lnTo>
                  <a:lnTo>
                    <a:pt x="1338478" y="445084"/>
                  </a:lnTo>
                  <a:lnTo>
                    <a:pt x="2053209" y="32791"/>
                  </a:lnTo>
                  <a:lnTo>
                    <a:pt x="2053209" y="10871"/>
                  </a:lnTo>
                  <a:lnTo>
                    <a:pt x="1324546" y="431152"/>
                  </a:lnTo>
                  <a:lnTo>
                    <a:pt x="1319631" y="433616"/>
                  </a:lnTo>
                  <a:lnTo>
                    <a:pt x="1319631" y="818857"/>
                  </a:lnTo>
                  <a:lnTo>
                    <a:pt x="1375054" y="786892"/>
                  </a:lnTo>
                  <a:lnTo>
                    <a:pt x="2067140" y="387705"/>
                  </a:lnTo>
                  <a:lnTo>
                    <a:pt x="2072055" y="385254"/>
                  </a:lnTo>
                  <a:lnTo>
                    <a:pt x="2072055" y="32791"/>
                  </a:lnTo>
                  <a:lnTo>
                    <a:pt x="2072055" y="0"/>
                  </a:lnTo>
                  <a:close/>
                </a:path>
              </a:pathLst>
            </a:custGeom>
            <a:solidFill>
              <a:srgbClr val="2A4A8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1"/>
          <p:cNvGrpSpPr/>
          <p:nvPr/>
        </p:nvGrpSpPr>
        <p:grpSpPr>
          <a:xfrm>
            <a:off x="14221130" y="667176"/>
            <a:ext cx="3009900" cy="3009900"/>
            <a:chOff x="14221130" y="667176"/>
            <a:chExt cx="3009900" cy="3009900"/>
          </a:xfrm>
        </p:grpSpPr>
        <p:sp>
          <p:nvSpPr>
            <p:cNvPr id="72" name="Google Shape;72;p1"/>
            <p:cNvSpPr/>
            <p:nvPr/>
          </p:nvSpPr>
          <p:spPr>
            <a:xfrm>
              <a:off x="14221130" y="667176"/>
              <a:ext cx="3009900" cy="3009900"/>
            </a:xfrm>
            <a:custGeom>
              <a:avLst/>
              <a:gdLst/>
              <a:ahLst/>
              <a:cxnLst/>
              <a:rect l="l" t="t" r="r" b="b"/>
              <a:pathLst>
                <a:path w="3009900" h="3009900" extrusionOk="0">
                  <a:moveTo>
                    <a:pt x="2256095" y="3009751"/>
                  </a:moveTo>
                  <a:lnTo>
                    <a:pt x="753751" y="3009751"/>
                  </a:lnTo>
                  <a:lnTo>
                    <a:pt x="706226" y="3008262"/>
                  </a:lnTo>
                  <a:lnTo>
                    <a:pt x="659467" y="3003856"/>
                  </a:lnTo>
                  <a:lnTo>
                    <a:pt x="613562" y="2996622"/>
                  </a:lnTo>
                  <a:lnTo>
                    <a:pt x="568602" y="2986649"/>
                  </a:lnTo>
                  <a:lnTo>
                    <a:pt x="524677" y="2974029"/>
                  </a:lnTo>
                  <a:lnTo>
                    <a:pt x="481876" y="2958849"/>
                  </a:lnTo>
                  <a:lnTo>
                    <a:pt x="440288" y="2941201"/>
                  </a:lnTo>
                  <a:lnTo>
                    <a:pt x="400004" y="2921173"/>
                  </a:lnTo>
                  <a:lnTo>
                    <a:pt x="361113" y="2898855"/>
                  </a:lnTo>
                  <a:lnTo>
                    <a:pt x="323705" y="2874337"/>
                  </a:lnTo>
                  <a:lnTo>
                    <a:pt x="287869" y="2847709"/>
                  </a:lnTo>
                  <a:lnTo>
                    <a:pt x="253695" y="2819060"/>
                  </a:lnTo>
                  <a:lnTo>
                    <a:pt x="221273" y="2788480"/>
                  </a:lnTo>
                  <a:lnTo>
                    <a:pt x="190692" y="2756059"/>
                  </a:lnTo>
                  <a:lnTo>
                    <a:pt x="162043" y="2721886"/>
                  </a:lnTo>
                  <a:lnTo>
                    <a:pt x="135414" y="2686051"/>
                  </a:lnTo>
                  <a:lnTo>
                    <a:pt x="110896" y="2648644"/>
                  </a:lnTo>
                  <a:lnTo>
                    <a:pt x="88578" y="2609754"/>
                  </a:lnTo>
                  <a:lnTo>
                    <a:pt x="68550" y="2569471"/>
                  </a:lnTo>
                  <a:lnTo>
                    <a:pt x="50901" y="2527885"/>
                  </a:lnTo>
                  <a:lnTo>
                    <a:pt x="35721" y="2485085"/>
                  </a:lnTo>
                  <a:lnTo>
                    <a:pt x="23101" y="2441162"/>
                  </a:lnTo>
                  <a:lnTo>
                    <a:pt x="13128" y="2396204"/>
                  </a:lnTo>
                  <a:lnTo>
                    <a:pt x="5894" y="2350302"/>
                  </a:lnTo>
                  <a:lnTo>
                    <a:pt x="1488" y="2303545"/>
                  </a:lnTo>
                  <a:lnTo>
                    <a:pt x="0" y="2256023"/>
                  </a:lnTo>
                  <a:lnTo>
                    <a:pt x="0" y="753703"/>
                  </a:lnTo>
                  <a:lnTo>
                    <a:pt x="1488" y="706189"/>
                  </a:lnTo>
                  <a:lnTo>
                    <a:pt x="5894" y="659438"/>
                  </a:lnTo>
                  <a:lnTo>
                    <a:pt x="13128" y="613542"/>
                  </a:lnTo>
                  <a:lnTo>
                    <a:pt x="23101" y="568589"/>
                  </a:lnTo>
                  <a:lnTo>
                    <a:pt x="35721" y="524670"/>
                  </a:lnTo>
                  <a:lnTo>
                    <a:pt x="50901" y="481874"/>
                  </a:lnTo>
                  <a:lnTo>
                    <a:pt x="68550" y="440290"/>
                  </a:lnTo>
                  <a:lnTo>
                    <a:pt x="88578" y="400009"/>
                  </a:lnTo>
                  <a:lnTo>
                    <a:pt x="110896" y="361121"/>
                  </a:lnTo>
                  <a:lnTo>
                    <a:pt x="135414" y="323714"/>
                  </a:lnTo>
                  <a:lnTo>
                    <a:pt x="162043" y="287880"/>
                  </a:lnTo>
                  <a:lnTo>
                    <a:pt x="190692" y="253707"/>
                  </a:lnTo>
                  <a:lnTo>
                    <a:pt x="221273" y="221285"/>
                  </a:lnTo>
                  <a:lnTo>
                    <a:pt x="253695" y="190704"/>
                  </a:lnTo>
                  <a:lnTo>
                    <a:pt x="287869" y="162054"/>
                  </a:lnTo>
                  <a:lnTo>
                    <a:pt x="323705" y="135425"/>
                  </a:lnTo>
                  <a:lnTo>
                    <a:pt x="361113" y="110905"/>
                  </a:lnTo>
                  <a:lnTo>
                    <a:pt x="400004" y="88586"/>
                  </a:lnTo>
                  <a:lnTo>
                    <a:pt x="440288" y="68556"/>
                  </a:lnTo>
                  <a:lnTo>
                    <a:pt x="481876" y="50906"/>
                  </a:lnTo>
                  <a:lnTo>
                    <a:pt x="524677" y="35725"/>
                  </a:lnTo>
                  <a:lnTo>
                    <a:pt x="568602" y="23103"/>
                  </a:lnTo>
                  <a:lnTo>
                    <a:pt x="613562" y="13130"/>
                  </a:lnTo>
                  <a:lnTo>
                    <a:pt x="659467" y="5895"/>
                  </a:lnTo>
                  <a:lnTo>
                    <a:pt x="706226" y="1488"/>
                  </a:lnTo>
                  <a:lnTo>
                    <a:pt x="753751" y="0"/>
                  </a:lnTo>
                  <a:lnTo>
                    <a:pt x="2256118" y="0"/>
                  </a:lnTo>
                  <a:lnTo>
                    <a:pt x="2303625" y="1488"/>
                  </a:lnTo>
                  <a:lnTo>
                    <a:pt x="2350368" y="5895"/>
                  </a:lnTo>
                  <a:lnTo>
                    <a:pt x="2396257" y="13130"/>
                  </a:lnTo>
                  <a:lnTo>
                    <a:pt x="2441204" y="23103"/>
                  </a:lnTo>
                  <a:lnTo>
                    <a:pt x="2485118" y="35725"/>
                  </a:lnTo>
                  <a:lnTo>
                    <a:pt x="2527909" y="50906"/>
                  </a:lnTo>
                  <a:lnTo>
                    <a:pt x="2569488" y="68556"/>
                  </a:lnTo>
                  <a:lnTo>
                    <a:pt x="2609764" y="88586"/>
                  </a:lnTo>
                  <a:lnTo>
                    <a:pt x="2648649" y="110905"/>
                  </a:lnTo>
                  <a:lnTo>
                    <a:pt x="2686052" y="135425"/>
                  </a:lnTo>
                  <a:lnTo>
                    <a:pt x="2721884" y="162054"/>
                  </a:lnTo>
                  <a:lnTo>
                    <a:pt x="2756055" y="190704"/>
                  </a:lnTo>
                  <a:lnTo>
                    <a:pt x="2788474" y="221285"/>
                  </a:lnTo>
                  <a:lnTo>
                    <a:pt x="2819053" y="253707"/>
                  </a:lnTo>
                  <a:lnTo>
                    <a:pt x="2847701" y="287880"/>
                  </a:lnTo>
                  <a:lnTo>
                    <a:pt x="2874330" y="323714"/>
                  </a:lnTo>
                  <a:lnTo>
                    <a:pt x="2898848" y="361121"/>
                  </a:lnTo>
                  <a:lnTo>
                    <a:pt x="2921166" y="400009"/>
                  </a:lnTo>
                  <a:lnTo>
                    <a:pt x="2941195" y="440290"/>
                  </a:lnTo>
                  <a:lnTo>
                    <a:pt x="2958845" y="481874"/>
                  </a:lnTo>
                  <a:lnTo>
                    <a:pt x="2974025" y="524670"/>
                  </a:lnTo>
                  <a:lnTo>
                    <a:pt x="2986647" y="568589"/>
                  </a:lnTo>
                  <a:lnTo>
                    <a:pt x="2996620" y="613542"/>
                  </a:lnTo>
                  <a:lnTo>
                    <a:pt x="3003855" y="659439"/>
                  </a:lnTo>
                  <a:lnTo>
                    <a:pt x="3008262" y="706189"/>
                  </a:lnTo>
                  <a:lnTo>
                    <a:pt x="3009751" y="753703"/>
                  </a:lnTo>
                  <a:lnTo>
                    <a:pt x="3009751" y="2256023"/>
                  </a:lnTo>
                  <a:lnTo>
                    <a:pt x="3008262" y="2303545"/>
                  </a:lnTo>
                  <a:lnTo>
                    <a:pt x="3003855" y="2350302"/>
                  </a:lnTo>
                  <a:lnTo>
                    <a:pt x="2996620" y="2396204"/>
                  </a:lnTo>
                  <a:lnTo>
                    <a:pt x="2986647" y="2441162"/>
                  </a:lnTo>
                  <a:lnTo>
                    <a:pt x="2974025" y="2485085"/>
                  </a:lnTo>
                  <a:lnTo>
                    <a:pt x="2958844" y="2527885"/>
                  </a:lnTo>
                  <a:lnTo>
                    <a:pt x="2941195" y="2569471"/>
                  </a:lnTo>
                  <a:lnTo>
                    <a:pt x="2921166" y="2609754"/>
                  </a:lnTo>
                  <a:lnTo>
                    <a:pt x="2898847" y="2648644"/>
                  </a:lnTo>
                  <a:lnTo>
                    <a:pt x="2874328" y="2686051"/>
                  </a:lnTo>
                  <a:lnTo>
                    <a:pt x="2847700" y="2721886"/>
                  </a:lnTo>
                  <a:lnTo>
                    <a:pt x="2819051" y="2756059"/>
                  </a:lnTo>
                  <a:lnTo>
                    <a:pt x="2788471" y="2788480"/>
                  </a:lnTo>
                  <a:lnTo>
                    <a:pt x="2756051" y="2819060"/>
                  </a:lnTo>
                  <a:lnTo>
                    <a:pt x="2721879" y="2847709"/>
                  </a:lnTo>
                  <a:lnTo>
                    <a:pt x="2686047" y="2874337"/>
                  </a:lnTo>
                  <a:lnTo>
                    <a:pt x="2648643" y="2898855"/>
                  </a:lnTo>
                  <a:lnTo>
                    <a:pt x="2609757" y="2921173"/>
                  </a:lnTo>
                  <a:lnTo>
                    <a:pt x="2569478" y="2941201"/>
                  </a:lnTo>
                  <a:lnTo>
                    <a:pt x="2527898" y="2958849"/>
                  </a:lnTo>
                  <a:lnTo>
                    <a:pt x="2485105" y="2974029"/>
                  </a:lnTo>
                  <a:lnTo>
                    <a:pt x="2441190" y="2986649"/>
                  </a:lnTo>
                  <a:lnTo>
                    <a:pt x="2396241" y="2996622"/>
                  </a:lnTo>
                  <a:lnTo>
                    <a:pt x="2350349" y="3003856"/>
                  </a:lnTo>
                  <a:lnTo>
                    <a:pt x="2303604" y="3008262"/>
                  </a:lnTo>
                  <a:lnTo>
                    <a:pt x="2256095" y="3009751"/>
                  </a:lnTo>
                  <a:close/>
                </a:path>
              </a:pathLst>
            </a:custGeom>
            <a:solidFill>
              <a:srgbClr val="0073B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14787029" y="1233080"/>
              <a:ext cx="1870710" cy="1870710"/>
            </a:xfrm>
            <a:custGeom>
              <a:avLst/>
              <a:gdLst/>
              <a:ahLst/>
              <a:cxnLst/>
              <a:rect l="l" t="t" r="r" b="b"/>
              <a:pathLst>
                <a:path w="1870709" h="1870710" extrusionOk="0">
                  <a:moveTo>
                    <a:pt x="437349" y="628446"/>
                  </a:moveTo>
                  <a:lnTo>
                    <a:pt x="7378" y="628446"/>
                  </a:lnTo>
                  <a:lnTo>
                    <a:pt x="7378" y="1870570"/>
                  </a:lnTo>
                  <a:lnTo>
                    <a:pt x="437349" y="1870570"/>
                  </a:lnTo>
                  <a:lnTo>
                    <a:pt x="437349" y="628446"/>
                  </a:lnTo>
                  <a:close/>
                </a:path>
                <a:path w="1870709" h="1870710" extrusionOk="0">
                  <a:moveTo>
                    <a:pt x="438226" y="219125"/>
                  </a:moveTo>
                  <a:lnTo>
                    <a:pt x="432435" y="168884"/>
                  </a:lnTo>
                  <a:lnTo>
                    <a:pt x="415925" y="122758"/>
                  </a:lnTo>
                  <a:lnTo>
                    <a:pt x="390029" y="82080"/>
                  </a:lnTo>
                  <a:lnTo>
                    <a:pt x="356069" y="48145"/>
                  </a:lnTo>
                  <a:lnTo>
                    <a:pt x="315379" y="22275"/>
                  </a:lnTo>
                  <a:lnTo>
                    <a:pt x="269278" y="5791"/>
                  </a:lnTo>
                  <a:lnTo>
                    <a:pt x="219087" y="0"/>
                  </a:lnTo>
                  <a:lnTo>
                    <a:pt x="168821" y="5791"/>
                  </a:lnTo>
                  <a:lnTo>
                    <a:pt x="122694" y="22275"/>
                  </a:lnTo>
                  <a:lnTo>
                    <a:pt x="82016" y="48133"/>
                  </a:lnTo>
                  <a:lnTo>
                    <a:pt x="48094" y="82067"/>
                  </a:lnTo>
                  <a:lnTo>
                    <a:pt x="22250" y="122745"/>
                  </a:lnTo>
                  <a:lnTo>
                    <a:pt x="5778" y="168871"/>
                  </a:lnTo>
                  <a:lnTo>
                    <a:pt x="0" y="219125"/>
                  </a:lnTo>
                  <a:lnTo>
                    <a:pt x="5778" y="269328"/>
                  </a:lnTo>
                  <a:lnTo>
                    <a:pt x="22250" y="315429"/>
                  </a:lnTo>
                  <a:lnTo>
                    <a:pt x="48094" y="356108"/>
                  </a:lnTo>
                  <a:lnTo>
                    <a:pt x="82016" y="390042"/>
                  </a:lnTo>
                  <a:lnTo>
                    <a:pt x="122694" y="415912"/>
                  </a:lnTo>
                  <a:lnTo>
                    <a:pt x="168821" y="432396"/>
                  </a:lnTo>
                  <a:lnTo>
                    <a:pt x="219087" y="438188"/>
                  </a:lnTo>
                  <a:lnTo>
                    <a:pt x="269278" y="432396"/>
                  </a:lnTo>
                  <a:lnTo>
                    <a:pt x="315379" y="415912"/>
                  </a:lnTo>
                  <a:lnTo>
                    <a:pt x="356069" y="390042"/>
                  </a:lnTo>
                  <a:lnTo>
                    <a:pt x="390029" y="356108"/>
                  </a:lnTo>
                  <a:lnTo>
                    <a:pt x="415925" y="315429"/>
                  </a:lnTo>
                  <a:lnTo>
                    <a:pt x="432435" y="269328"/>
                  </a:lnTo>
                  <a:lnTo>
                    <a:pt x="438226" y="219125"/>
                  </a:lnTo>
                  <a:close/>
                </a:path>
                <a:path w="1870709" h="1870710" extrusionOk="0">
                  <a:moveTo>
                    <a:pt x="1870557" y="1189939"/>
                  </a:moveTo>
                  <a:lnTo>
                    <a:pt x="1869948" y="1137526"/>
                  </a:lnTo>
                  <a:lnTo>
                    <a:pt x="1867966" y="1087081"/>
                  </a:lnTo>
                  <a:lnTo>
                    <a:pt x="1864385" y="1038707"/>
                  </a:lnTo>
                  <a:lnTo>
                    <a:pt x="1858975" y="992492"/>
                  </a:lnTo>
                  <a:lnTo>
                    <a:pt x="1851533" y="948537"/>
                  </a:lnTo>
                  <a:lnTo>
                    <a:pt x="1841817" y="906945"/>
                  </a:lnTo>
                  <a:lnTo>
                    <a:pt x="1829612" y="867816"/>
                  </a:lnTo>
                  <a:lnTo>
                    <a:pt x="1814703" y="831240"/>
                  </a:lnTo>
                  <a:lnTo>
                    <a:pt x="1796846" y="797331"/>
                  </a:lnTo>
                  <a:lnTo>
                    <a:pt x="1751431" y="737882"/>
                  </a:lnTo>
                  <a:lnTo>
                    <a:pt x="1691589" y="690257"/>
                  </a:lnTo>
                  <a:lnTo>
                    <a:pt x="1655686" y="671118"/>
                  </a:lnTo>
                  <a:lnTo>
                    <a:pt x="1615516" y="655256"/>
                  </a:lnTo>
                  <a:lnTo>
                    <a:pt x="1570850" y="642734"/>
                  </a:lnTo>
                  <a:lnTo>
                    <a:pt x="1521447" y="633666"/>
                  </a:lnTo>
                  <a:lnTo>
                    <a:pt x="1467104" y="628154"/>
                  </a:lnTo>
                  <a:lnTo>
                    <a:pt x="1407579" y="626300"/>
                  </a:lnTo>
                  <a:lnTo>
                    <a:pt x="1346936" y="628954"/>
                  </a:lnTo>
                  <a:lnTo>
                    <a:pt x="1291234" y="636663"/>
                  </a:lnTo>
                  <a:lnTo>
                    <a:pt x="1240497" y="648970"/>
                  </a:lnTo>
                  <a:lnTo>
                    <a:pt x="1194777" y="665467"/>
                  </a:lnTo>
                  <a:lnTo>
                    <a:pt x="1154125" y="685711"/>
                  </a:lnTo>
                  <a:lnTo>
                    <a:pt x="1118577" y="709282"/>
                  </a:lnTo>
                  <a:lnTo>
                    <a:pt x="1088186" y="735749"/>
                  </a:lnTo>
                  <a:lnTo>
                    <a:pt x="1062977" y="764679"/>
                  </a:lnTo>
                  <a:lnTo>
                    <a:pt x="1043000" y="795655"/>
                  </a:lnTo>
                  <a:lnTo>
                    <a:pt x="1034516" y="795655"/>
                  </a:lnTo>
                  <a:lnTo>
                    <a:pt x="1034516" y="628446"/>
                  </a:lnTo>
                  <a:lnTo>
                    <a:pt x="700100" y="628446"/>
                  </a:lnTo>
                  <a:lnTo>
                    <a:pt x="700100" y="1870570"/>
                  </a:lnTo>
                  <a:lnTo>
                    <a:pt x="1058405" y="1870570"/>
                  </a:lnTo>
                  <a:lnTo>
                    <a:pt x="1058405" y="1257388"/>
                  </a:lnTo>
                  <a:lnTo>
                    <a:pt x="1059548" y="1208608"/>
                  </a:lnTo>
                  <a:lnTo>
                    <a:pt x="1063498" y="1161059"/>
                  </a:lnTo>
                  <a:lnTo>
                    <a:pt x="1071079" y="1115669"/>
                  </a:lnTo>
                  <a:lnTo>
                    <a:pt x="1083106" y="1073340"/>
                  </a:lnTo>
                  <a:lnTo>
                    <a:pt x="1100404" y="1034999"/>
                  </a:lnTo>
                  <a:lnTo>
                    <a:pt x="1123772" y="1001560"/>
                  </a:lnTo>
                  <a:lnTo>
                    <a:pt x="1154023" y="973963"/>
                  </a:lnTo>
                  <a:lnTo>
                    <a:pt x="1191983" y="953109"/>
                  </a:lnTo>
                  <a:lnTo>
                    <a:pt x="1238453" y="939927"/>
                  </a:lnTo>
                  <a:lnTo>
                    <a:pt x="1294269" y="935316"/>
                  </a:lnTo>
                  <a:lnTo>
                    <a:pt x="1348816" y="940701"/>
                  </a:lnTo>
                  <a:lnTo>
                    <a:pt x="1393494" y="955941"/>
                  </a:lnTo>
                  <a:lnTo>
                    <a:pt x="1429270" y="979665"/>
                  </a:lnTo>
                  <a:lnTo>
                    <a:pt x="1457121" y="1010488"/>
                  </a:lnTo>
                  <a:lnTo>
                    <a:pt x="1478026" y="1047051"/>
                  </a:lnTo>
                  <a:lnTo>
                    <a:pt x="1492935" y="1087970"/>
                  </a:lnTo>
                  <a:lnTo>
                    <a:pt x="1502854" y="1131887"/>
                  </a:lnTo>
                  <a:lnTo>
                    <a:pt x="1508721" y="1177429"/>
                  </a:lnTo>
                  <a:lnTo>
                    <a:pt x="1511541" y="1223213"/>
                  </a:lnTo>
                  <a:lnTo>
                    <a:pt x="1512252" y="1267879"/>
                  </a:lnTo>
                  <a:lnTo>
                    <a:pt x="1512252" y="1870570"/>
                  </a:lnTo>
                  <a:lnTo>
                    <a:pt x="1870557" y="1870570"/>
                  </a:lnTo>
                  <a:lnTo>
                    <a:pt x="1870557" y="11899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14221130" y="667176"/>
              <a:ext cx="3009900" cy="3009900"/>
            </a:xfrm>
            <a:custGeom>
              <a:avLst/>
              <a:gdLst/>
              <a:ahLst/>
              <a:cxnLst/>
              <a:rect l="l" t="t" r="r" b="b"/>
              <a:pathLst>
                <a:path w="3009900" h="3009900" extrusionOk="0">
                  <a:moveTo>
                    <a:pt x="2255903" y="0"/>
                  </a:moveTo>
                  <a:lnTo>
                    <a:pt x="753560" y="0"/>
                  </a:lnTo>
                  <a:lnTo>
                    <a:pt x="706051" y="1488"/>
                  </a:lnTo>
                  <a:lnTo>
                    <a:pt x="659307" y="5894"/>
                  </a:lnTo>
                  <a:lnTo>
                    <a:pt x="613417" y="13128"/>
                  </a:lnTo>
                  <a:lnTo>
                    <a:pt x="568471" y="23099"/>
                  </a:lnTo>
                  <a:lnTo>
                    <a:pt x="524558" y="35719"/>
                  </a:lnTo>
                  <a:lnTo>
                    <a:pt x="481769" y="50897"/>
                  </a:lnTo>
                  <a:lnTo>
                    <a:pt x="440193" y="68545"/>
                  </a:lnTo>
                  <a:lnTo>
                    <a:pt x="399920" y="88572"/>
                  </a:lnTo>
                  <a:lnTo>
                    <a:pt x="361038" y="110888"/>
                  </a:lnTo>
                  <a:lnTo>
                    <a:pt x="323639" y="135405"/>
                  </a:lnTo>
                  <a:lnTo>
                    <a:pt x="287812" y="162032"/>
                  </a:lnTo>
                  <a:lnTo>
                    <a:pt x="253646" y="190679"/>
                  </a:lnTo>
                  <a:lnTo>
                    <a:pt x="221231" y="221258"/>
                  </a:lnTo>
                  <a:lnTo>
                    <a:pt x="190657" y="253678"/>
                  </a:lnTo>
                  <a:lnTo>
                    <a:pt x="162014" y="287850"/>
                  </a:lnTo>
                  <a:lnTo>
                    <a:pt x="135390" y="323683"/>
                  </a:lnTo>
                  <a:lnTo>
                    <a:pt x="110877" y="361089"/>
                  </a:lnTo>
                  <a:lnTo>
                    <a:pt x="88563" y="399978"/>
                  </a:lnTo>
                  <a:lnTo>
                    <a:pt x="68538" y="440259"/>
                  </a:lnTo>
                  <a:lnTo>
                    <a:pt x="50893" y="481844"/>
                  </a:lnTo>
                  <a:lnTo>
                    <a:pt x="35716" y="524643"/>
                  </a:lnTo>
                  <a:lnTo>
                    <a:pt x="23097" y="568566"/>
                  </a:lnTo>
                  <a:lnTo>
                    <a:pt x="13126" y="613523"/>
                  </a:lnTo>
                  <a:lnTo>
                    <a:pt x="5893" y="659424"/>
                  </a:lnTo>
                  <a:lnTo>
                    <a:pt x="1488" y="706181"/>
                  </a:lnTo>
                  <a:lnTo>
                    <a:pt x="0" y="753703"/>
                  </a:lnTo>
                  <a:lnTo>
                    <a:pt x="0" y="2256023"/>
                  </a:lnTo>
                  <a:lnTo>
                    <a:pt x="1488" y="2303535"/>
                  </a:lnTo>
                  <a:lnTo>
                    <a:pt x="5893" y="2350283"/>
                  </a:lnTo>
                  <a:lnTo>
                    <a:pt x="13126" y="2396178"/>
                  </a:lnTo>
                  <a:lnTo>
                    <a:pt x="23097" y="2441130"/>
                  </a:lnTo>
                  <a:lnTo>
                    <a:pt x="35716" y="2485049"/>
                  </a:lnTo>
                  <a:lnTo>
                    <a:pt x="50893" y="2527846"/>
                  </a:lnTo>
                  <a:lnTo>
                    <a:pt x="68538" y="2569430"/>
                  </a:lnTo>
                  <a:lnTo>
                    <a:pt x="88563" y="2609712"/>
                  </a:lnTo>
                  <a:lnTo>
                    <a:pt x="110877" y="2648601"/>
                  </a:lnTo>
                  <a:lnTo>
                    <a:pt x="135390" y="2686009"/>
                  </a:lnTo>
                  <a:lnTo>
                    <a:pt x="162014" y="2721845"/>
                  </a:lnTo>
                  <a:lnTo>
                    <a:pt x="190657" y="2756020"/>
                  </a:lnTo>
                  <a:lnTo>
                    <a:pt x="221231" y="2788444"/>
                  </a:lnTo>
                  <a:lnTo>
                    <a:pt x="253646" y="2819027"/>
                  </a:lnTo>
                  <a:lnTo>
                    <a:pt x="287812" y="2847679"/>
                  </a:lnTo>
                  <a:lnTo>
                    <a:pt x="323639" y="2874311"/>
                  </a:lnTo>
                  <a:lnTo>
                    <a:pt x="361038" y="2898833"/>
                  </a:lnTo>
                  <a:lnTo>
                    <a:pt x="399920" y="2921154"/>
                  </a:lnTo>
                  <a:lnTo>
                    <a:pt x="440193" y="2941186"/>
                  </a:lnTo>
                  <a:lnTo>
                    <a:pt x="481769" y="2958838"/>
                  </a:lnTo>
                  <a:lnTo>
                    <a:pt x="524558" y="2974020"/>
                  </a:lnTo>
                  <a:lnTo>
                    <a:pt x="568471" y="2986644"/>
                  </a:lnTo>
                  <a:lnTo>
                    <a:pt x="613417" y="2996618"/>
                  </a:lnTo>
                  <a:lnTo>
                    <a:pt x="659307" y="3003854"/>
                  </a:lnTo>
                  <a:lnTo>
                    <a:pt x="706051" y="3008261"/>
                  </a:lnTo>
                  <a:lnTo>
                    <a:pt x="753560" y="3009751"/>
                  </a:lnTo>
                  <a:lnTo>
                    <a:pt x="2255927" y="3009751"/>
                  </a:lnTo>
                  <a:lnTo>
                    <a:pt x="2303450" y="3008261"/>
                  </a:lnTo>
                  <a:lnTo>
                    <a:pt x="2350208" y="3003854"/>
                  </a:lnTo>
                  <a:lnTo>
                    <a:pt x="2396112" y="2996618"/>
                  </a:lnTo>
                  <a:lnTo>
                    <a:pt x="2441073" y="2986644"/>
                  </a:lnTo>
                  <a:lnTo>
                    <a:pt x="2484999" y="2974020"/>
                  </a:lnTo>
                  <a:lnTo>
                    <a:pt x="2527802" y="2958838"/>
                  </a:lnTo>
                  <a:lnTo>
                    <a:pt x="2569393" y="2941186"/>
                  </a:lnTo>
                  <a:lnTo>
                    <a:pt x="2609680" y="2921154"/>
                  </a:lnTo>
                  <a:lnTo>
                    <a:pt x="2648575" y="2898833"/>
                  </a:lnTo>
                  <a:lnTo>
                    <a:pt x="2685987" y="2874311"/>
                  </a:lnTo>
                  <a:lnTo>
                    <a:pt x="2721827" y="2847679"/>
                  </a:lnTo>
                  <a:lnTo>
                    <a:pt x="2756006" y="2819027"/>
                  </a:lnTo>
                  <a:lnTo>
                    <a:pt x="2788432" y="2788444"/>
                  </a:lnTo>
                  <a:lnTo>
                    <a:pt x="2819018" y="2756020"/>
                  </a:lnTo>
                  <a:lnTo>
                    <a:pt x="2847672" y="2721845"/>
                  </a:lnTo>
                  <a:lnTo>
                    <a:pt x="2874306" y="2686009"/>
                  </a:lnTo>
                  <a:lnTo>
                    <a:pt x="2898829" y="2648601"/>
                  </a:lnTo>
                  <a:lnTo>
                    <a:pt x="2921151" y="2609712"/>
                  </a:lnTo>
                  <a:lnTo>
                    <a:pt x="2941184" y="2569430"/>
                  </a:lnTo>
                  <a:lnTo>
                    <a:pt x="2958836" y="2527846"/>
                  </a:lnTo>
                  <a:lnTo>
                    <a:pt x="2974020" y="2485049"/>
                  </a:lnTo>
                  <a:lnTo>
                    <a:pt x="2986643" y="2441130"/>
                  </a:lnTo>
                  <a:lnTo>
                    <a:pt x="2996618" y="2396178"/>
                  </a:lnTo>
                  <a:lnTo>
                    <a:pt x="3003854" y="2350283"/>
                  </a:lnTo>
                  <a:lnTo>
                    <a:pt x="3008261" y="2303535"/>
                  </a:lnTo>
                  <a:lnTo>
                    <a:pt x="3009750" y="2256023"/>
                  </a:lnTo>
                  <a:lnTo>
                    <a:pt x="3009750" y="753703"/>
                  </a:lnTo>
                  <a:lnTo>
                    <a:pt x="3008261" y="706181"/>
                  </a:lnTo>
                  <a:lnTo>
                    <a:pt x="3003854" y="659424"/>
                  </a:lnTo>
                  <a:lnTo>
                    <a:pt x="2996618" y="613523"/>
                  </a:lnTo>
                  <a:lnTo>
                    <a:pt x="2986643" y="568566"/>
                  </a:lnTo>
                  <a:lnTo>
                    <a:pt x="2974019" y="524643"/>
                  </a:lnTo>
                  <a:lnTo>
                    <a:pt x="2958836" y="481844"/>
                  </a:lnTo>
                  <a:lnTo>
                    <a:pt x="2941183" y="440259"/>
                  </a:lnTo>
                  <a:lnTo>
                    <a:pt x="2921150" y="399978"/>
                  </a:lnTo>
                  <a:lnTo>
                    <a:pt x="2898828" y="361089"/>
                  </a:lnTo>
                  <a:lnTo>
                    <a:pt x="2874304" y="323683"/>
                  </a:lnTo>
                  <a:lnTo>
                    <a:pt x="2847670" y="287849"/>
                  </a:lnTo>
                  <a:lnTo>
                    <a:pt x="2819015" y="253678"/>
                  </a:lnTo>
                  <a:lnTo>
                    <a:pt x="2788429" y="221258"/>
                  </a:lnTo>
                  <a:lnTo>
                    <a:pt x="2756002" y="190679"/>
                  </a:lnTo>
                  <a:lnTo>
                    <a:pt x="2721822" y="162032"/>
                  </a:lnTo>
                  <a:lnTo>
                    <a:pt x="2685981" y="135405"/>
                  </a:lnTo>
                  <a:lnTo>
                    <a:pt x="2648568" y="110888"/>
                  </a:lnTo>
                  <a:lnTo>
                    <a:pt x="2609672" y="88572"/>
                  </a:lnTo>
                  <a:lnTo>
                    <a:pt x="2569383" y="68545"/>
                  </a:lnTo>
                  <a:lnTo>
                    <a:pt x="2527792" y="50897"/>
                  </a:lnTo>
                  <a:lnTo>
                    <a:pt x="2484987" y="35719"/>
                  </a:lnTo>
                  <a:lnTo>
                    <a:pt x="2441058" y="23099"/>
                  </a:lnTo>
                  <a:lnTo>
                    <a:pt x="2396096" y="13127"/>
                  </a:lnTo>
                  <a:lnTo>
                    <a:pt x="2350189" y="5894"/>
                  </a:lnTo>
                  <a:lnTo>
                    <a:pt x="2303429" y="1488"/>
                  </a:lnTo>
                  <a:lnTo>
                    <a:pt x="2255903" y="0"/>
                  </a:lnTo>
                  <a:close/>
                </a:path>
                <a:path w="3009900" h="3009900" extrusionOk="0">
                  <a:moveTo>
                    <a:pt x="2197595" y="143321"/>
                  </a:moveTo>
                  <a:lnTo>
                    <a:pt x="806661" y="143321"/>
                  </a:lnTo>
                  <a:lnTo>
                    <a:pt x="759812" y="145010"/>
                  </a:lnTo>
                  <a:lnTo>
                    <a:pt x="713769" y="149999"/>
                  </a:lnTo>
                  <a:lnTo>
                    <a:pt x="668651" y="158168"/>
                  </a:lnTo>
                  <a:lnTo>
                    <a:pt x="624576" y="169399"/>
                  </a:lnTo>
                  <a:lnTo>
                    <a:pt x="581663" y="183573"/>
                  </a:lnTo>
                  <a:lnTo>
                    <a:pt x="540031" y="200572"/>
                  </a:lnTo>
                  <a:lnTo>
                    <a:pt x="499799" y="220276"/>
                  </a:lnTo>
                  <a:lnTo>
                    <a:pt x="461085" y="242567"/>
                  </a:lnTo>
                  <a:lnTo>
                    <a:pt x="424008" y="267326"/>
                  </a:lnTo>
                  <a:lnTo>
                    <a:pt x="388686" y="294435"/>
                  </a:lnTo>
                  <a:lnTo>
                    <a:pt x="355240" y="323775"/>
                  </a:lnTo>
                  <a:lnTo>
                    <a:pt x="323786" y="355227"/>
                  </a:lnTo>
                  <a:lnTo>
                    <a:pt x="294445" y="388672"/>
                  </a:lnTo>
                  <a:lnTo>
                    <a:pt x="267335" y="423992"/>
                  </a:lnTo>
                  <a:lnTo>
                    <a:pt x="242574" y="461067"/>
                  </a:lnTo>
                  <a:lnTo>
                    <a:pt x="220281" y="499780"/>
                  </a:lnTo>
                  <a:lnTo>
                    <a:pt x="200576" y="540011"/>
                  </a:lnTo>
                  <a:lnTo>
                    <a:pt x="183576" y="581642"/>
                  </a:lnTo>
                  <a:lnTo>
                    <a:pt x="169401" y="624554"/>
                  </a:lnTo>
                  <a:lnTo>
                    <a:pt x="158169" y="668628"/>
                  </a:lnTo>
                  <a:lnTo>
                    <a:pt x="149999" y="713746"/>
                  </a:lnTo>
                  <a:lnTo>
                    <a:pt x="145010" y="759788"/>
                  </a:lnTo>
                  <a:lnTo>
                    <a:pt x="143321" y="806637"/>
                  </a:lnTo>
                  <a:lnTo>
                    <a:pt x="143321" y="2203066"/>
                  </a:lnTo>
                  <a:lnTo>
                    <a:pt x="145010" y="2249914"/>
                  </a:lnTo>
                  <a:lnTo>
                    <a:pt x="149999" y="2295957"/>
                  </a:lnTo>
                  <a:lnTo>
                    <a:pt x="158169" y="2341076"/>
                  </a:lnTo>
                  <a:lnTo>
                    <a:pt x="169401" y="2385152"/>
                  </a:lnTo>
                  <a:lnTo>
                    <a:pt x="183576" y="2428066"/>
                  </a:lnTo>
                  <a:lnTo>
                    <a:pt x="200576" y="2469699"/>
                  </a:lnTo>
                  <a:lnTo>
                    <a:pt x="220281" y="2509933"/>
                  </a:lnTo>
                  <a:lnTo>
                    <a:pt x="242574" y="2548648"/>
                  </a:lnTo>
                  <a:lnTo>
                    <a:pt x="267335" y="2585727"/>
                  </a:lnTo>
                  <a:lnTo>
                    <a:pt x="294445" y="2621049"/>
                  </a:lnTo>
                  <a:lnTo>
                    <a:pt x="323786" y="2654498"/>
                  </a:lnTo>
                  <a:lnTo>
                    <a:pt x="355240" y="2685953"/>
                  </a:lnTo>
                  <a:lnTo>
                    <a:pt x="388686" y="2715295"/>
                  </a:lnTo>
                  <a:lnTo>
                    <a:pt x="424008" y="2742407"/>
                  </a:lnTo>
                  <a:lnTo>
                    <a:pt x="461085" y="2767170"/>
                  </a:lnTo>
                  <a:lnTo>
                    <a:pt x="499799" y="2789464"/>
                  </a:lnTo>
                  <a:lnTo>
                    <a:pt x="540031" y="2809170"/>
                  </a:lnTo>
                  <a:lnTo>
                    <a:pt x="581663" y="2826171"/>
                  </a:lnTo>
                  <a:lnTo>
                    <a:pt x="624576" y="2840347"/>
                  </a:lnTo>
                  <a:lnTo>
                    <a:pt x="668651" y="2851580"/>
                  </a:lnTo>
                  <a:lnTo>
                    <a:pt x="713769" y="2859750"/>
                  </a:lnTo>
                  <a:lnTo>
                    <a:pt x="759812" y="2864740"/>
                  </a:lnTo>
                  <a:lnTo>
                    <a:pt x="806661" y="2866429"/>
                  </a:lnTo>
                  <a:lnTo>
                    <a:pt x="2203089" y="2866429"/>
                  </a:lnTo>
                  <a:lnTo>
                    <a:pt x="2249935" y="2864740"/>
                  </a:lnTo>
                  <a:lnTo>
                    <a:pt x="2295976" y="2859750"/>
                  </a:lnTo>
                  <a:lnTo>
                    <a:pt x="2341092" y="2851580"/>
                  </a:lnTo>
                  <a:lnTo>
                    <a:pt x="2385165" y="2840347"/>
                  </a:lnTo>
                  <a:lnTo>
                    <a:pt x="2428077" y="2826171"/>
                  </a:lnTo>
                  <a:lnTo>
                    <a:pt x="2469709" y="2809170"/>
                  </a:lnTo>
                  <a:lnTo>
                    <a:pt x="2509941" y="2789464"/>
                  </a:lnTo>
                  <a:lnTo>
                    <a:pt x="2548655" y="2767170"/>
                  </a:lnTo>
                  <a:lnTo>
                    <a:pt x="2585732" y="2742407"/>
                  </a:lnTo>
                  <a:lnTo>
                    <a:pt x="2621054" y="2715295"/>
                  </a:lnTo>
                  <a:lnTo>
                    <a:pt x="2654501" y="2685953"/>
                  </a:lnTo>
                  <a:lnTo>
                    <a:pt x="2685955" y="2654498"/>
                  </a:lnTo>
                  <a:lnTo>
                    <a:pt x="2715297" y="2621050"/>
                  </a:lnTo>
                  <a:lnTo>
                    <a:pt x="2742409" y="2585727"/>
                  </a:lnTo>
                  <a:lnTo>
                    <a:pt x="2767171" y="2548648"/>
                  </a:lnTo>
                  <a:lnTo>
                    <a:pt x="2789464" y="2509933"/>
                  </a:lnTo>
                  <a:lnTo>
                    <a:pt x="2809171" y="2469699"/>
                  </a:lnTo>
                  <a:lnTo>
                    <a:pt x="2826171" y="2428066"/>
                  </a:lnTo>
                  <a:lnTo>
                    <a:pt x="2840347" y="2385152"/>
                  </a:lnTo>
                  <a:lnTo>
                    <a:pt x="2851580" y="2341076"/>
                  </a:lnTo>
                  <a:lnTo>
                    <a:pt x="2859750" y="2295958"/>
                  </a:lnTo>
                  <a:lnTo>
                    <a:pt x="2864740" y="2249914"/>
                  </a:lnTo>
                  <a:lnTo>
                    <a:pt x="2866429" y="2203066"/>
                  </a:lnTo>
                  <a:lnTo>
                    <a:pt x="2866429" y="1528762"/>
                  </a:lnTo>
                </a:path>
                <a:path w="3009900" h="3009900" extrusionOk="0">
                  <a:moveTo>
                    <a:pt x="2197595" y="143321"/>
                  </a:moveTo>
                  <a:lnTo>
                    <a:pt x="2246633" y="145303"/>
                  </a:lnTo>
                  <a:lnTo>
                    <a:pt x="2294918" y="151116"/>
                  </a:lnTo>
                  <a:lnTo>
                    <a:pt x="2342275" y="160564"/>
                  </a:lnTo>
                  <a:lnTo>
                    <a:pt x="2388527" y="173447"/>
                  </a:lnTo>
                  <a:lnTo>
                    <a:pt x="2433497" y="189568"/>
                  </a:lnTo>
                  <a:lnTo>
                    <a:pt x="2477008" y="208729"/>
                  </a:lnTo>
                  <a:lnTo>
                    <a:pt x="2518886" y="230732"/>
                  </a:lnTo>
                  <a:lnTo>
                    <a:pt x="2558952" y="255379"/>
                  </a:lnTo>
                  <a:lnTo>
                    <a:pt x="2597031" y="282473"/>
                  </a:lnTo>
                  <a:lnTo>
                    <a:pt x="2632945" y="311814"/>
                  </a:lnTo>
                  <a:lnTo>
                    <a:pt x="2666519" y="343207"/>
                  </a:lnTo>
                </a:path>
                <a:path w="3009900" h="3009900" extrusionOk="0">
                  <a:moveTo>
                    <a:pt x="2866429" y="1361554"/>
                  </a:moveTo>
                  <a:lnTo>
                    <a:pt x="2866429" y="1003250"/>
                  </a:lnTo>
                </a:path>
                <a:path w="3009900" h="3009900" extrusionOk="0">
                  <a:moveTo>
                    <a:pt x="1003250" y="2436465"/>
                  </a:moveTo>
                  <a:lnTo>
                    <a:pt x="573285" y="2436465"/>
                  </a:lnTo>
                  <a:lnTo>
                    <a:pt x="573285" y="1194345"/>
                  </a:lnTo>
                  <a:lnTo>
                    <a:pt x="1003250" y="1194345"/>
                  </a:lnTo>
                  <a:lnTo>
                    <a:pt x="1003250" y="2436465"/>
                  </a:lnTo>
                  <a:close/>
                </a:path>
                <a:path w="3009900" h="3009900" extrusionOk="0">
                  <a:moveTo>
                    <a:pt x="1004134" y="785019"/>
                  </a:moveTo>
                  <a:lnTo>
                    <a:pt x="998336" y="835226"/>
                  </a:lnTo>
                  <a:lnTo>
                    <a:pt x="981828" y="881328"/>
                  </a:lnTo>
                  <a:lnTo>
                    <a:pt x="955934" y="922004"/>
                  </a:lnTo>
                  <a:lnTo>
                    <a:pt x="921978" y="955937"/>
                  </a:lnTo>
                  <a:lnTo>
                    <a:pt x="881287" y="981807"/>
                  </a:lnTo>
                  <a:lnTo>
                    <a:pt x="835184" y="998296"/>
                  </a:lnTo>
                  <a:lnTo>
                    <a:pt x="784995" y="1004086"/>
                  </a:lnTo>
                  <a:lnTo>
                    <a:pt x="734726" y="998296"/>
                  </a:lnTo>
                  <a:lnTo>
                    <a:pt x="688598" y="981807"/>
                  </a:lnTo>
                  <a:lnTo>
                    <a:pt x="647920" y="955937"/>
                  </a:lnTo>
                  <a:lnTo>
                    <a:pt x="614003" y="922004"/>
                  </a:lnTo>
                  <a:lnTo>
                    <a:pt x="588154" y="881328"/>
                  </a:lnTo>
                  <a:lnTo>
                    <a:pt x="571685" y="835226"/>
                  </a:lnTo>
                  <a:lnTo>
                    <a:pt x="565904" y="785019"/>
                  </a:lnTo>
                  <a:lnTo>
                    <a:pt x="571685" y="734780"/>
                  </a:lnTo>
                  <a:lnTo>
                    <a:pt x="588154" y="688664"/>
                  </a:lnTo>
                  <a:lnTo>
                    <a:pt x="614003" y="647984"/>
                  </a:lnTo>
                  <a:lnTo>
                    <a:pt x="647920" y="614057"/>
                  </a:lnTo>
                  <a:lnTo>
                    <a:pt x="688598" y="588195"/>
                  </a:lnTo>
                  <a:lnTo>
                    <a:pt x="734726" y="571714"/>
                  </a:lnTo>
                  <a:lnTo>
                    <a:pt x="784995" y="565928"/>
                  </a:lnTo>
                </a:path>
                <a:path w="3009900" h="3009900" extrusionOk="0">
                  <a:moveTo>
                    <a:pt x="2436465" y="1767631"/>
                  </a:moveTo>
                  <a:lnTo>
                    <a:pt x="2436465" y="2436465"/>
                  </a:lnTo>
                  <a:lnTo>
                    <a:pt x="2078161" y="2436465"/>
                  </a:lnTo>
                  <a:lnTo>
                    <a:pt x="2078161" y="1833774"/>
                  </a:lnTo>
                  <a:lnTo>
                    <a:pt x="2077440" y="1789113"/>
                  </a:lnTo>
                  <a:lnTo>
                    <a:pt x="2074628" y="1743327"/>
                  </a:lnTo>
                  <a:lnTo>
                    <a:pt x="2068754" y="1697789"/>
                  </a:lnTo>
                  <a:lnTo>
                    <a:pt x="2058843" y="1653871"/>
                  </a:lnTo>
                  <a:lnTo>
                    <a:pt x="2043925" y="1612945"/>
                  </a:lnTo>
                  <a:lnTo>
                    <a:pt x="2023026" y="1576383"/>
                  </a:lnTo>
                  <a:lnTo>
                    <a:pt x="1995173" y="1545558"/>
                  </a:lnTo>
                  <a:lnTo>
                    <a:pt x="1959394" y="1521841"/>
                  </a:lnTo>
                  <a:lnTo>
                    <a:pt x="1914717" y="1506604"/>
                  </a:lnTo>
                  <a:lnTo>
                    <a:pt x="1860169" y="1501220"/>
                  </a:lnTo>
                  <a:lnTo>
                    <a:pt x="1804360" y="1505820"/>
                  </a:lnTo>
                  <a:lnTo>
                    <a:pt x="1757884" y="1519007"/>
                  </a:lnTo>
                  <a:lnTo>
                    <a:pt x="1719926" y="1539862"/>
                  </a:lnTo>
                  <a:lnTo>
                    <a:pt x="1689671" y="1567465"/>
                  </a:lnTo>
                  <a:lnTo>
                    <a:pt x="1666306" y="1600897"/>
                  </a:lnTo>
                  <a:lnTo>
                    <a:pt x="1649015" y="1639239"/>
                  </a:lnTo>
                  <a:lnTo>
                    <a:pt x="1636985" y="1681570"/>
                  </a:lnTo>
                  <a:lnTo>
                    <a:pt x="1629400" y="1726973"/>
                  </a:lnTo>
                  <a:lnTo>
                    <a:pt x="1625446" y="1774526"/>
                  </a:lnTo>
                  <a:lnTo>
                    <a:pt x="1624310" y="1823311"/>
                  </a:lnTo>
                  <a:lnTo>
                    <a:pt x="1624310" y="2436464"/>
                  </a:lnTo>
                  <a:lnTo>
                    <a:pt x="1266006" y="2436464"/>
                  </a:lnTo>
                  <a:lnTo>
                    <a:pt x="1266006" y="1194345"/>
                  </a:lnTo>
                  <a:lnTo>
                    <a:pt x="1600423" y="1194345"/>
                  </a:lnTo>
                  <a:lnTo>
                    <a:pt x="1600423" y="1361553"/>
                  </a:lnTo>
                  <a:lnTo>
                    <a:pt x="1608903" y="1361553"/>
                  </a:lnTo>
                  <a:lnTo>
                    <a:pt x="1654085" y="1302394"/>
                  </a:lnTo>
                  <a:lnTo>
                    <a:pt x="1684485" y="1276716"/>
                  </a:lnTo>
                  <a:lnTo>
                    <a:pt x="1720034" y="1254080"/>
                  </a:lnTo>
                  <a:lnTo>
                    <a:pt x="1760688" y="1234817"/>
                  </a:lnTo>
                  <a:lnTo>
                    <a:pt x="1806403" y="1219258"/>
                  </a:lnTo>
                  <a:lnTo>
                    <a:pt x="1857137" y="1207735"/>
                  </a:lnTo>
                  <a:lnTo>
                    <a:pt x="1912847" y="1200578"/>
                  </a:lnTo>
                  <a:lnTo>
                    <a:pt x="1973489" y="1198119"/>
                  </a:lnTo>
                </a:path>
              </a:pathLst>
            </a:custGeom>
            <a:noFill/>
            <a:ln w="47750"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"/>
          <p:cNvGrpSpPr/>
          <p:nvPr/>
        </p:nvGrpSpPr>
        <p:grpSpPr>
          <a:xfrm>
            <a:off x="1030224" y="5525882"/>
            <a:ext cx="3169285" cy="3248488"/>
            <a:chOff x="1030224" y="5525882"/>
            <a:chExt cx="3169285" cy="3248488"/>
          </a:xfrm>
        </p:grpSpPr>
        <p:sp>
          <p:nvSpPr>
            <p:cNvPr id="76" name="Google Shape;76;p1"/>
            <p:cNvSpPr/>
            <p:nvPr/>
          </p:nvSpPr>
          <p:spPr>
            <a:xfrm>
              <a:off x="1119906" y="5525882"/>
              <a:ext cx="3079115" cy="3246120"/>
            </a:xfrm>
            <a:custGeom>
              <a:avLst/>
              <a:gdLst/>
              <a:ahLst/>
              <a:cxnLst/>
              <a:rect l="l" t="t" r="r" b="b"/>
              <a:pathLst>
                <a:path w="3079115" h="3246120" extrusionOk="0">
                  <a:moveTo>
                    <a:pt x="48458" y="3245646"/>
                  </a:moveTo>
                  <a:lnTo>
                    <a:pt x="19869" y="3228149"/>
                  </a:lnTo>
                  <a:lnTo>
                    <a:pt x="2383" y="3199569"/>
                  </a:lnTo>
                  <a:lnTo>
                    <a:pt x="3035" y="3166930"/>
                  </a:lnTo>
                  <a:lnTo>
                    <a:pt x="279796" y="2424262"/>
                  </a:lnTo>
                  <a:lnTo>
                    <a:pt x="252578" y="2384286"/>
                  </a:lnTo>
                  <a:lnTo>
                    <a:pt x="226594" y="2343423"/>
                  </a:lnTo>
                  <a:lnTo>
                    <a:pt x="201873" y="2301701"/>
                  </a:lnTo>
                  <a:lnTo>
                    <a:pt x="178440" y="2259147"/>
                  </a:lnTo>
                  <a:lnTo>
                    <a:pt x="156324" y="2215788"/>
                  </a:lnTo>
                  <a:lnTo>
                    <a:pt x="135550" y="2171650"/>
                  </a:lnTo>
                  <a:lnTo>
                    <a:pt x="116147" y="2126761"/>
                  </a:lnTo>
                  <a:lnTo>
                    <a:pt x="98140" y="2081147"/>
                  </a:lnTo>
                  <a:lnTo>
                    <a:pt x="81558" y="2034836"/>
                  </a:lnTo>
                  <a:lnTo>
                    <a:pt x="66426" y="1987853"/>
                  </a:lnTo>
                  <a:lnTo>
                    <a:pt x="52773" y="1940227"/>
                  </a:lnTo>
                  <a:lnTo>
                    <a:pt x="40625" y="1891984"/>
                  </a:lnTo>
                  <a:lnTo>
                    <a:pt x="30009" y="1843150"/>
                  </a:lnTo>
                  <a:lnTo>
                    <a:pt x="20952" y="1793754"/>
                  </a:lnTo>
                  <a:lnTo>
                    <a:pt x="13481" y="1743821"/>
                  </a:lnTo>
                  <a:lnTo>
                    <a:pt x="7623" y="1693379"/>
                  </a:lnTo>
                  <a:lnTo>
                    <a:pt x="3406" y="1642454"/>
                  </a:lnTo>
                  <a:lnTo>
                    <a:pt x="856" y="1591074"/>
                  </a:lnTo>
                  <a:lnTo>
                    <a:pt x="0" y="1539264"/>
                  </a:lnTo>
                  <a:lnTo>
                    <a:pt x="732" y="1491319"/>
                  </a:lnTo>
                  <a:lnTo>
                    <a:pt x="2916" y="1443740"/>
                  </a:lnTo>
                  <a:lnTo>
                    <a:pt x="6529" y="1396546"/>
                  </a:lnTo>
                  <a:lnTo>
                    <a:pt x="11550" y="1349760"/>
                  </a:lnTo>
                  <a:lnTo>
                    <a:pt x="17959" y="1303404"/>
                  </a:lnTo>
                  <a:lnTo>
                    <a:pt x="25733" y="1257497"/>
                  </a:lnTo>
                  <a:lnTo>
                    <a:pt x="34852" y="1212063"/>
                  </a:lnTo>
                  <a:lnTo>
                    <a:pt x="45294" y="1167121"/>
                  </a:lnTo>
                  <a:lnTo>
                    <a:pt x="57038" y="1122693"/>
                  </a:lnTo>
                  <a:lnTo>
                    <a:pt x="70063" y="1078801"/>
                  </a:lnTo>
                  <a:lnTo>
                    <a:pt x="84347" y="1035465"/>
                  </a:lnTo>
                  <a:lnTo>
                    <a:pt x="99869" y="992708"/>
                  </a:lnTo>
                  <a:lnTo>
                    <a:pt x="116607" y="950549"/>
                  </a:lnTo>
                  <a:lnTo>
                    <a:pt x="134541" y="909012"/>
                  </a:lnTo>
                  <a:lnTo>
                    <a:pt x="153650" y="868116"/>
                  </a:lnTo>
                  <a:lnTo>
                    <a:pt x="173911" y="827883"/>
                  </a:lnTo>
                  <a:lnTo>
                    <a:pt x="195304" y="788335"/>
                  </a:lnTo>
                  <a:lnTo>
                    <a:pt x="217807" y="749493"/>
                  </a:lnTo>
                  <a:lnTo>
                    <a:pt x="241400" y="711377"/>
                  </a:lnTo>
                  <a:lnTo>
                    <a:pt x="266060" y="674010"/>
                  </a:lnTo>
                  <a:lnTo>
                    <a:pt x="291766" y="637413"/>
                  </a:lnTo>
                  <a:lnTo>
                    <a:pt x="318498" y="601606"/>
                  </a:lnTo>
                  <a:lnTo>
                    <a:pt x="346233" y="566611"/>
                  </a:lnTo>
                  <a:lnTo>
                    <a:pt x="374951" y="532450"/>
                  </a:lnTo>
                  <a:lnTo>
                    <a:pt x="404631" y="499144"/>
                  </a:lnTo>
                  <a:lnTo>
                    <a:pt x="435250" y="466713"/>
                  </a:lnTo>
                  <a:lnTo>
                    <a:pt x="466788" y="435180"/>
                  </a:lnTo>
                  <a:lnTo>
                    <a:pt x="499224" y="404566"/>
                  </a:lnTo>
                  <a:lnTo>
                    <a:pt x="532535" y="374891"/>
                  </a:lnTo>
                  <a:lnTo>
                    <a:pt x="566702" y="346178"/>
                  </a:lnTo>
                  <a:lnTo>
                    <a:pt x="601702" y="318447"/>
                  </a:lnTo>
                  <a:lnTo>
                    <a:pt x="637515" y="291719"/>
                  </a:lnTo>
                  <a:lnTo>
                    <a:pt x="674118" y="266017"/>
                  </a:lnTo>
                  <a:lnTo>
                    <a:pt x="711491" y="241361"/>
                  </a:lnTo>
                  <a:lnTo>
                    <a:pt x="749613" y="217772"/>
                  </a:lnTo>
                  <a:lnTo>
                    <a:pt x="788461" y="195273"/>
                  </a:lnTo>
                  <a:lnTo>
                    <a:pt x="828016" y="173883"/>
                  </a:lnTo>
                  <a:lnTo>
                    <a:pt x="868255" y="153625"/>
                  </a:lnTo>
                  <a:lnTo>
                    <a:pt x="909157" y="134520"/>
                  </a:lnTo>
                  <a:lnTo>
                    <a:pt x="950701" y="116588"/>
                  </a:lnTo>
                  <a:lnTo>
                    <a:pt x="992866" y="99852"/>
                  </a:lnTo>
                  <a:lnTo>
                    <a:pt x="1035631" y="84333"/>
                  </a:lnTo>
                  <a:lnTo>
                    <a:pt x="1078973" y="70051"/>
                  </a:lnTo>
                  <a:lnTo>
                    <a:pt x="1122872" y="57029"/>
                  </a:lnTo>
                  <a:lnTo>
                    <a:pt x="1167307" y="45287"/>
                  </a:lnTo>
                  <a:lnTo>
                    <a:pt x="1212256" y="34846"/>
                  </a:lnTo>
                  <a:lnTo>
                    <a:pt x="1257698" y="25729"/>
                  </a:lnTo>
                  <a:lnTo>
                    <a:pt x="1303612" y="17956"/>
                  </a:lnTo>
                  <a:lnTo>
                    <a:pt x="1349976" y="11548"/>
                  </a:lnTo>
                  <a:lnTo>
                    <a:pt x="1396769" y="6527"/>
                  </a:lnTo>
                  <a:lnTo>
                    <a:pt x="1443970" y="2915"/>
                  </a:lnTo>
                  <a:lnTo>
                    <a:pt x="1491558" y="732"/>
                  </a:lnTo>
                  <a:lnTo>
                    <a:pt x="1539517" y="0"/>
                  </a:lnTo>
                  <a:lnTo>
                    <a:pt x="1587470" y="732"/>
                  </a:lnTo>
                  <a:lnTo>
                    <a:pt x="1635057" y="2915"/>
                  </a:lnTo>
                  <a:lnTo>
                    <a:pt x="1682259" y="6528"/>
                  </a:lnTo>
                  <a:lnTo>
                    <a:pt x="1729052" y="11548"/>
                  </a:lnTo>
                  <a:lnTo>
                    <a:pt x="1775417" y="17956"/>
                  </a:lnTo>
                  <a:lnTo>
                    <a:pt x="1821331" y="25729"/>
                  </a:lnTo>
                  <a:lnTo>
                    <a:pt x="1866774" y="34846"/>
                  </a:lnTo>
                  <a:lnTo>
                    <a:pt x="1911724" y="45287"/>
                  </a:lnTo>
                  <a:lnTo>
                    <a:pt x="1956160" y="57029"/>
                  </a:lnTo>
                  <a:lnTo>
                    <a:pt x="2000060" y="70051"/>
                  </a:lnTo>
                  <a:lnTo>
                    <a:pt x="2043404" y="84333"/>
                  </a:lnTo>
                  <a:lnTo>
                    <a:pt x="2086170" y="99853"/>
                  </a:lnTo>
                  <a:lnTo>
                    <a:pt x="2128336" y="116589"/>
                  </a:lnTo>
                  <a:lnTo>
                    <a:pt x="2169882" y="134520"/>
                  </a:lnTo>
                  <a:lnTo>
                    <a:pt x="2210786" y="153625"/>
                  </a:lnTo>
                  <a:lnTo>
                    <a:pt x="2251026" y="173883"/>
                  </a:lnTo>
                  <a:lnTo>
                    <a:pt x="2290582" y="195273"/>
                  </a:lnTo>
                  <a:lnTo>
                    <a:pt x="2329433" y="217773"/>
                  </a:lnTo>
                  <a:lnTo>
                    <a:pt x="2367556" y="241361"/>
                  </a:lnTo>
                  <a:lnTo>
                    <a:pt x="2404931" y="266017"/>
                  </a:lnTo>
                  <a:lnTo>
                    <a:pt x="2441536" y="291720"/>
                  </a:lnTo>
                  <a:lnTo>
                    <a:pt x="2477350" y="318447"/>
                  </a:lnTo>
                  <a:lnTo>
                    <a:pt x="2512352" y="346178"/>
                  </a:lnTo>
                  <a:lnTo>
                    <a:pt x="2546520" y="374891"/>
                  </a:lnTo>
                  <a:lnTo>
                    <a:pt x="2579834" y="404566"/>
                  </a:lnTo>
                  <a:lnTo>
                    <a:pt x="2612271" y="435181"/>
                  </a:lnTo>
                  <a:lnTo>
                    <a:pt x="2643811" y="466714"/>
                  </a:lnTo>
                  <a:lnTo>
                    <a:pt x="2674433" y="499144"/>
                  </a:lnTo>
                  <a:lnTo>
                    <a:pt x="2704114" y="532450"/>
                  </a:lnTo>
                  <a:lnTo>
                    <a:pt x="2732834" y="566612"/>
                  </a:lnTo>
                  <a:lnTo>
                    <a:pt x="2760571" y="601606"/>
                  </a:lnTo>
                  <a:lnTo>
                    <a:pt x="2787305" y="637413"/>
                  </a:lnTo>
                  <a:lnTo>
                    <a:pt x="2813013" y="674010"/>
                  </a:lnTo>
                  <a:lnTo>
                    <a:pt x="2837675" y="711378"/>
                  </a:lnTo>
                  <a:lnTo>
                    <a:pt x="2861269" y="749493"/>
                  </a:lnTo>
                  <a:lnTo>
                    <a:pt x="2883774" y="788335"/>
                  </a:lnTo>
                  <a:lnTo>
                    <a:pt x="2905168" y="827884"/>
                  </a:lnTo>
                  <a:lnTo>
                    <a:pt x="2925431" y="868116"/>
                  </a:lnTo>
                  <a:lnTo>
                    <a:pt x="2944541" y="909012"/>
                  </a:lnTo>
                  <a:lnTo>
                    <a:pt x="2962476" y="950550"/>
                  </a:lnTo>
                  <a:lnTo>
                    <a:pt x="2979217" y="992708"/>
                  </a:lnTo>
                  <a:lnTo>
                    <a:pt x="2994740" y="1035465"/>
                  </a:lnTo>
                  <a:lnTo>
                    <a:pt x="3009025" y="1078801"/>
                  </a:lnTo>
                  <a:lnTo>
                    <a:pt x="3022051" y="1122693"/>
                  </a:lnTo>
                  <a:lnTo>
                    <a:pt x="3033796" y="1167121"/>
                  </a:lnTo>
                  <a:lnTo>
                    <a:pt x="3044239" y="1212063"/>
                  </a:lnTo>
                  <a:lnTo>
                    <a:pt x="3053358" y="1257498"/>
                  </a:lnTo>
                  <a:lnTo>
                    <a:pt x="3061133" y="1303404"/>
                  </a:lnTo>
                  <a:lnTo>
                    <a:pt x="3067542" y="1349761"/>
                  </a:lnTo>
                  <a:lnTo>
                    <a:pt x="3072564" y="1396546"/>
                  </a:lnTo>
                  <a:lnTo>
                    <a:pt x="3076178" y="1443740"/>
                  </a:lnTo>
                  <a:lnTo>
                    <a:pt x="3078362" y="1491320"/>
                  </a:lnTo>
                  <a:lnTo>
                    <a:pt x="3079094" y="1539265"/>
                  </a:lnTo>
                  <a:lnTo>
                    <a:pt x="3078362" y="1587210"/>
                  </a:lnTo>
                  <a:lnTo>
                    <a:pt x="3076178" y="1634790"/>
                  </a:lnTo>
                  <a:lnTo>
                    <a:pt x="3072564" y="1681983"/>
                  </a:lnTo>
                  <a:lnTo>
                    <a:pt x="3067542" y="1728769"/>
                  </a:lnTo>
                  <a:lnTo>
                    <a:pt x="3061133" y="1775125"/>
                  </a:lnTo>
                  <a:lnTo>
                    <a:pt x="3053358" y="1821032"/>
                  </a:lnTo>
                  <a:lnTo>
                    <a:pt x="3044239" y="1866466"/>
                  </a:lnTo>
                  <a:lnTo>
                    <a:pt x="3033796" y="1911408"/>
                  </a:lnTo>
                  <a:lnTo>
                    <a:pt x="3022051" y="1955836"/>
                  </a:lnTo>
                  <a:lnTo>
                    <a:pt x="3009025" y="1999728"/>
                  </a:lnTo>
                  <a:lnTo>
                    <a:pt x="2994740" y="2043064"/>
                  </a:lnTo>
                  <a:lnTo>
                    <a:pt x="2979217" y="2085821"/>
                  </a:lnTo>
                  <a:lnTo>
                    <a:pt x="2962476" y="2127980"/>
                  </a:lnTo>
                  <a:lnTo>
                    <a:pt x="2944541" y="2169517"/>
                  </a:lnTo>
                  <a:lnTo>
                    <a:pt x="2925431" y="2210413"/>
                  </a:lnTo>
                  <a:lnTo>
                    <a:pt x="2905168" y="2250646"/>
                  </a:lnTo>
                  <a:lnTo>
                    <a:pt x="2883774" y="2290194"/>
                  </a:lnTo>
                  <a:lnTo>
                    <a:pt x="2861269" y="2329036"/>
                  </a:lnTo>
                  <a:lnTo>
                    <a:pt x="2837675" y="2367152"/>
                  </a:lnTo>
                  <a:lnTo>
                    <a:pt x="2813013" y="2404519"/>
                  </a:lnTo>
                  <a:lnTo>
                    <a:pt x="2787305" y="2441116"/>
                  </a:lnTo>
                  <a:lnTo>
                    <a:pt x="2760571" y="2476923"/>
                  </a:lnTo>
                  <a:lnTo>
                    <a:pt x="2732834" y="2511918"/>
                  </a:lnTo>
                  <a:lnTo>
                    <a:pt x="2704114" y="2546079"/>
                  </a:lnTo>
                  <a:lnTo>
                    <a:pt x="2674433" y="2579385"/>
                  </a:lnTo>
                  <a:lnTo>
                    <a:pt x="2643811" y="2611816"/>
                  </a:lnTo>
                  <a:lnTo>
                    <a:pt x="2612271" y="2643349"/>
                  </a:lnTo>
                  <a:lnTo>
                    <a:pt x="2579834" y="2673963"/>
                  </a:lnTo>
                  <a:lnTo>
                    <a:pt x="2546520" y="2703638"/>
                  </a:lnTo>
                  <a:lnTo>
                    <a:pt x="2512352" y="2732351"/>
                  </a:lnTo>
                  <a:lnTo>
                    <a:pt x="2477350" y="2760082"/>
                  </a:lnTo>
                  <a:lnTo>
                    <a:pt x="2441536" y="2786810"/>
                  </a:lnTo>
                  <a:lnTo>
                    <a:pt x="2404931" y="2812512"/>
                  </a:lnTo>
                  <a:lnTo>
                    <a:pt x="2367556" y="2837168"/>
                  </a:lnTo>
                  <a:lnTo>
                    <a:pt x="2329432" y="2860757"/>
                  </a:lnTo>
                  <a:lnTo>
                    <a:pt x="2290582" y="2883256"/>
                  </a:lnTo>
                  <a:lnTo>
                    <a:pt x="2251026" y="2904646"/>
                  </a:lnTo>
                  <a:lnTo>
                    <a:pt x="2210785" y="2924904"/>
                  </a:lnTo>
                  <a:lnTo>
                    <a:pt x="2169882" y="2944009"/>
                  </a:lnTo>
                  <a:lnTo>
                    <a:pt x="2128336" y="2961941"/>
                  </a:lnTo>
                  <a:lnTo>
                    <a:pt x="2086170" y="2978677"/>
                  </a:lnTo>
                  <a:lnTo>
                    <a:pt x="2043404" y="2994196"/>
                  </a:lnTo>
                  <a:lnTo>
                    <a:pt x="2000060" y="3008478"/>
                  </a:lnTo>
                  <a:lnTo>
                    <a:pt x="1956160" y="3021500"/>
                  </a:lnTo>
                  <a:lnTo>
                    <a:pt x="1911724" y="3033243"/>
                  </a:lnTo>
                  <a:lnTo>
                    <a:pt x="1866774" y="3043683"/>
                  </a:lnTo>
                  <a:lnTo>
                    <a:pt x="1821331" y="3052800"/>
                  </a:lnTo>
                  <a:lnTo>
                    <a:pt x="1775417" y="3060573"/>
                  </a:lnTo>
                  <a:lnTo>
                    <a:pt x="1729052" y="3066981"/>
                  </a:lnTo>
                  <a:lnTo>
                    <a:pt x="1682259" y="3072002"/>
                  </a:lnTo>
                  <a:lnTo>
                    <a:pt x="1635057" y="3075614"/>
                  </a:lnTo>
                  <a:lnTo>
                    <a:pt x="1587470" y="3077797"/>
                  </a:lnTo>
                  <a:lnTo>
                    <a:pt x="1539517" y="3078530"/>
                  </a:lnTo>
                  <a:lnTo>
                    <a:pt x="1487086" y="3077654"/>
                  </a:lnTo>
                  <a:lnTo>
                    <a:pt x="1435093" y="3075044"/>
                  </a:lnTo>
                  <a:lnTo>
                    <a:pt x="1383567" y="3070728"/>
                  </a:lnTo>
                  <a:lnTo>
                    <a:pt x="1332535" y="3064735"/>
                  </a:lnTo>
                  <a:lnTo>
                    <a:pt x="1282024" y="3057090"/>
                  </a:lnTo>
                  <a:lnTo>
                    <a:pt x="1232064" y="3047824"/>
                  </a:lnTo>
                  <a:lnTo>
                    <a:pt x="1182682" y="3036962"/>
                  </a:lnTo>
                  <a:lnTo>
                    <a:pt x="1133906" y="3024533"/>
                  </a:lnTo>
                  <a:lnTo>
                    <a:pt x="1085763" y="3010565"/>
                  </a:lnTo>
                  <a:lnTo>
                    <a:pt x="1038283" y="2995085"/>
                  </a:lnTo>
                  <a:lnTo>
                    <a:pt x="991492" y="2978121"/>
                  </a:lnTo>
                  <a:lnTo>
                    <a:pt x="945419" y="2959701"/>
                  </a:lnTo>
                  <a:lnTo>
                    <a:pt x="900091" y="2939852"/>
                  </a:lnTo>
                  <a:lnTo>
                    <a:pt x="81113" y="3245036"/>
                  </a:lnTo>
                  <a:lnTo>
                    <a:pt x="48458" y="3245646"/>
                  </a:lnTo>
                  <a:close/>
                </a:path>
              </a:pathLst>
            </a:custGeom>
            <a:solidFill>
              <a:srgbClr val="3273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1184108" y="8465760"/>
              <a:ext cx="836294" cy="308610"/>
            </a:xfrm>
            <a:custGeom>
              <a:avLst/>
              <a:gdLst/>
              <a:ahLst/>
              <a:cxnLst/>
              <a:rect l="l" t="t" r="r" b="b"/>
              <a:pathLst>
                <a:path w="836294" h="308609" extrusionOk="0">
                  <a:moveTo>
                    <a:pt x="5686" y="308172"/>
                  </a:moveTo>
                  <a:lnTo>
                    <a:pt x="11365" y="307242"/>
                  </a:lnTo>
                  <a:lnTo>
                    <a:pt x="835890" y="0"/>
                  </a:lnTo>
                  <a:lnTo>
                    <a:pt x="11332" y="307242"/>
                  </a:lnTo>
                  <a:lnTo>
                    <a:pt x="5652" y="308172"/>
                  </a:lnTo>
                  <a:lnTo>
                    <a:pt x="0" y="308172"/>
                  </a:lnTo>
                  <a:lnTo>
                    <a:pt x="5686" y="308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1119906" y="5525907"/>
              <a:ext cx="3079115" cy="3248025"/>
            </a:xfrm>
            <a:custGeom>
              <a:avLst/>
              <a:gdLst/>
              <a:ahLst/>
              <a:cxnLst/>
              <a:rect l="l" t="t" r="r" b="b"/>
              <a:pathLst>
                <a:path w="3079115" h="3248025" extrusionOk="0">
                  <a:moveTo>
                    <a:pt x="69854" y="3248025"/>
                  </a:moveTo>
                  <a:lnTo>
                    <a:pt x="64194" y="3248024"/>
                  </a:lnTo>
                  <a:lnTo>
                    <a:pt x="36536" y="3240630"/>
                  </a:lnTo>
                  <a:lnTo>
                    <a:pt x="14028" y="3221549"/>
                  </a:lnTo>
                  <a:lnTo>
                    <a:pt x="1314" y="3195432"/>
                  </a:lnTo>
                  <a:lnTo>
                    <a:pt x="3035" y="3166930"/>
                  </a:lnTo>
                  <a:lnTo>
                    <a:pt x="279823" y="2424262"/>
                  </a:lnTo>
                  <a:lnTo>
                    <a:pt x="252601" y="2384286"/>
                  </a:lnTo>
                  <a:lnTo>
                    <a:pt x="226613" y="2343423"/>
                  </a:lnTo>
                  <a:lnTo>
                    <a:pt x="201889" y="2301701"/>
                  </a:lnTo>
                  <a:lnTo>
                    <a:pt x="178453" y="2259147"/>
                  </a:lnTo>
                  <a:lnTo>
                    <a:pt x="156334" y="2215788"/>
                  </a:lnTo>
                  <a:lnTo>
                    <a:pt x="135559" y="2171650"/>
                  </a:lnTo>
                  <a:lnTo>
                    <a:pt x="116153" y="2126761"/>
                  </a:lnTo>
                  <a:lnTo>
                    <a:pt x="98145" y="2081147"/>
                  </a:lnTo>
                  <a:lnTo>
                    <a:pt x="81562" y="2034836"/>
                  </a:lnTo>
                  <a:lnTo>
                    <a:pt x="66429" y="1987853"/>
                  </a:lnTo>
                  <a:lnTo>
                    <a:pt x="52775" y="1940227"/>
                  </a:lnTo>
                  <a:lnTo>
                    <a:pt x="40626" y="1891984"/>
                  </a:lnTo>
                  <a:lnTo>
                    <a:pt x="30010" y="1843151"/>
                  </a:lnTo>
                  <a:lnTo>
                    <a:pt x="20952" y="1793754"/>
                  </a:lnTo>
                  <a:lnTo>
                    <a:pt x="13481" y="1743821"/>
                  </a:lnTo>
                  <a:lnTo>
                    <a:pt x="7623" y="1693379"/>
                  </a:lnTo>
                  <a:lnTo>
                    <a:pt x="3406" y="1642454"/>
                  </a:lnTo>
                  <a:lnTo>
                    <a:pt x="856" y="1591074"/>
                  </a:lnTo>
                  <a:lnTo>
                    <a:pt x="0" y="1539265"/>
                  </a:lnTo>
                  <a:lnTo>
                    <a:pt x="732" y="1491320"/>
                  </a:lnTo>
                  <a:lnTo>
                    <a:pt x="2916" y="1443740"/>
                  </a:lnTo>
                  <a:lnTo>
                    <a:pt x="6529" y="1396546"/>
                  </a:lnTo>
                  <a:lnTo>
                    <a:pt x="11550" y="1349761"/>
                  </a:lnTo>
                  <a:lnTo>
                    <a:pt x="17959" y="1303404"/>
                  </a:lnTo>
                  <a:lnTo>
                    <a:pt x="25733" y="1257498"/>
                  </a:lnTo>
                  <a:lnTo>
                    <a:pt x="34852" y="1212063"/>
                  </a:lnTo>
                  <a:lnTo>
                    <a:pt x="45294" y="1167121"/>
                  </a:lnTo>
                  <a:lnTo>
                    <a:pt x="57038" y="1122693"/>
                  </a:lnTo>
                  <a:lnTo>
                    <a:pt x="70063" y="1078801"/>
                  </a:lnTo>
                  <a:lnTo>
                    <a:pt x="84347" y="1035465"/>
                  </a:lnTo>
                  <a:lnTo>
                    <a:pt x="99869" y="992708"/>
                  </a:lnTo>
                  <a:lnTo>
                    <a:pt x="116607" y="950550"/>
                  </a:lnTo>
                  <a:lnTo>
                    <a:pt x="134541" y="909012"/>
                  </a:lnTo>
                  <a:lnTo>
                    <a:pt x="153650" y="868116"/>
                  </a:lnTo>
                  <a:lnTo>
                    <a:pt x="173911" y="827884"/>
                  </a:lnTo>
                  <a:lnTo>
                    <a:pt x="195304" y="788335"/>
                  </a:lnTo>
                  <a:lnTo>
                    <a:pt x="217807" y="749493"/>
                  </a:lnTo>
                  <a:lnTo>
                    <a:pt x="241400" y="711378"/>
                  </a:lnTo>
                  <a:lnTo>
                    <a:pt x="266060" y="674010"/>
                  </a:lnTo>
                  <a:lnTo>
                    <a:pt x="291766" y="637413"/>
                  </a:lnTo>
                  <a:lnTo>
                    <a:pt x="318498" y="601606"/>
                  </a:lnTo>
                  <a:lnTo>
                    <a:pt x="346233" y="566612"/>
                  </a:lnTo>
                  <a:lnTo>
                    <a:pt x="374951" y="532450"/>
                  </a:lnTo>
                  <a:lnTo>
                    <a:pt x="404631" y="499144"/>
                  </a:lnTo>
                  <a:lnTo>
                    <a:pt x="435250" y="466714"/>
                  </a:lnTo>
                  <a:lnTo>
                    <a:pt x="466788" y="435181"/>
                  </a:lnTo>
                  <a:lnTo>
                    <a:pt x="499224" y="404566"/>
                  </a:lnTo>
                  <a:lnTo>
                    <a:pt x="532535" y="374891"/>
                  </a:lnTo>
                  <a:lnTo>
                    <a:pt x="566702" y="346178"/>
                  </a:lnTo>
                  <a:lnTo>
                    <a:pt x="601702" y="318447"/>
                  </a:lnTo>
                  <a:lnTo>
                    <a:pt x="637515" y="291719"/>
                  </a:lnTo>
                  <a:lnTo>
                    <a:pt x="674118" y="266017"/>
                  </a:lnTo>
                  <a:lnTo>
                    <a:pt x="711491" y="241361"/>
                  </a:lnTo>
                  <a:lnTo>
                    <a:pt x="749613" y="217773"/>
                  </a:lnTo>
                  <a:lnTo>
                    <a:pt x="788461" y="195273"/>
                  </a:lnTo>
                  <a:lnTo>
                    <a:pt x="828016" y="173883"/>
                  </a:lnTo>
                  <a:lnTo>
                    <a:pt x="868255" y="153625"/>
                  </a:lnTo>
                  <a:lnTo>
                    <a:pt x="909157" y="134520"/>
                  </a:lnTo>
                  <a:lnTo>
                    <a:pt x="950701" y="116589"/>
                  </a:lnTo>
                  <a:lnTo>
                    <a:pt x="992866" y="99853"/>
                  </a:lnTo>
                  <a:lnTo>
                    <a:pt x="1035631" y="84333"/>
                  </a:lnTo>
                  <a:lnTo>
                    <a:pt x="1078973" y="70051"/>
                  </a:lnTo>
                  <a:lnTo>
                    <a:pt x="1122872" y="57029"/>
                  </a:lnTo>
                  <a:lnTo>
                    <a:pt x="1167307" y="45287"/>
                  </a:lnTo>
                  <a:lnTo>
                    <a:pt x="1212256" y="34846"/>
                  </a:lnTo>
                  <a:lnTo>
                    <a:pt x="1257698" y="25729"/>
                  </a:lnTo>
                  <a:lnTo>
                    <a:pt x="1303612" y="17956"/>
                  </a:lnTo>
                  <a:lnTo>
                    <a:pt x="1349976" y="11548"/>
                  </a:lnTo>
                  <a:lnTo>
                    <a:pt x="1396769" y="6528"/>
                  </a:lnTo>
                  <a:lnTo>
                    <a:pt x="1443970" y="2915"/>
                  </a:lnTo>
                  <a:lnTo>
                    <a:pt x="1491558" y="732"/>
                  </a:lnTo>
                  <a:lnTo>
                    <a:pt x="1539510" y="0"/>
                  </a:lnTo>
                  <a:lnTo>
                    <a:pt x="1587463" y="731"/>
                  </a:lnTo>
                  <a:lnTo>
                    <a:pt x="1635051" y="2912"/>
                  </a:lnTo>
                  <a:lnTo>
                    <a:pt x="1682252" y="6524"/>
                  </a:lnTo>
                  <a:lnTo>
                    <a:pt x="1729046" y="11543"/>
                  </a:lnTo>
                  <a:lnTo>
                    <a:pt x="1775410" y="17950"/>
                  </a:lnTo>
                  <a:lnTo>
                    <a:pt x="1821325" y="25722"/>
                  </a:lnTo>
                  <a:lnTo>
                    <a:pt x="1866767" y="34839"/>
                  </a:lnTo>
                  <a:lnTo>
                    <a:pt x="1911717" y="45278"/>
                  </a:lnTo>
                  <a:lnTo>
                    <a:pt x="1956153" y="57020"/>
                  </a:lnTo>
                  <a:lnTo>
                    <a:pt x="2000054" y="70042"/>
                  </a:lnTo>
                  <a:lnTo>
                    <a:pt x="2043397" y="84323"/>
                  </a:lnTo>
                  <a:lnTo>
                    <a:pt x="2086163" y="99842"/>
                  </a:lnTo>
                  <a:lnTo>
                    <a:pt x="2128329" y="116578"/>
                  </a:lnTo>
                  <a:lnTo>
                    <a:pt x="2169875" y="134509"/>
                  </a:lnTo>
                  <a:lnTo>
                    <a:pt x="2210779" y="153614"/>
                  </a:lnTo>
                  <a:lnTo>
                    <a:pt x="2251019" y="173872"/>
                  </a:lnTo>
                  <a:lnTo>
                    <a:pt x="2290576" y="195261"/>
                  </a:lnTo>
                  <a:lnTo>
                    <a:pt x="2329426" y="217761"/>
                  </a:lnTo>
                  <a:lnTo>
                    <a:pt x="2367549" y="241350"/>
                  </a:lnTo>
                  <a:lnTo>
                    <a:pt x="2404924" y="266006"/>
                  </a:lnTo>
                  <a:lnTo>
                    <a:pt x="2441529" y="291708"/>
                  </a:lnTo>
                  <a:lnTo>
                    <a:pt x="2477343" y="318436"/>
                  </a:lnTo>
                  <a:lnTo>
                    <a:pt x="2512345" y="346167"/>
                  </a:lnTo>
                  <a:lnTo>
                    <a:pt x="2546514" y="374881"/>
                  </a:lnTo>
                  <a:lnTo>
                    <a:pt x="2579827" y="404556"/>
                  </a:lnTo>
                  <a:lnTo>
                    <a:pt x="2612265" y="435171"/>
                  </a:lnTo>
                  <a:lnTo>
                    <a:pt x="2643805" y="466704"/>
                  </a:lnTo>
                  <a:lnTo>
                    <a:pt x="2674426" y="499135"/>
                  </a:lnTo>
                  <a:lnTo>
                    <a:pt x="2704107" y="532442"/>
                  </a:lnTo>
                  <a:lnTo>
                    <a:pt x="2732827" y="566603"/>
                  </a:lnTo>
                  <a:lnTo>
                    <a:pt x="2760565" y="601598"/>
                  </a:lnTo>
                  <a:lnTo>
                    <a:pt x="2787298" y="637405"/>
                  </a:lnTo>
                  <a:lnTo>
                    <a:pt x="2813006" y="674003"/>
                  </a:lnTo>
                  <a:lnTo>
                    <a:pt x="2837668" y="711371"/>
                  </a:lnTo>
                  <a:lnTo>
                    <a:pt x="2861262" y="749487"/>
                  </a:lnTo>
                  <a:lnTo>
                    <a:pt x="2883767" y="788330"/>
                  </a:lnTo>
                  <a:lnTo>
                    <a:pt x="2905161" y="827879"/>
                  </a:lnTo>
                  <a:lnTo>
                    <a:pt x="2925424" y="868112"/>
                  </a:lnTo>
                  <a:lnTo>
                    <a:pt x="2944534" y="909008"/>
                  </a:lnTo>
                  <a:lnTo>
                    <a:pt x="2962470" y="950546"/>
                  </a:lnTo>
                  <a:lnTo>
                    <a:pt x="2979210" y="992705"/>
                  </a:lnTo>
                  <a:lnTo>
                    <a:pt x="2994733" y="1035463"/>
                  </a:lnTo>
                  <a:lnTo>
                    <a:pt x="3009018" y="1078799"/>
                  </a:lnTo>
                  <a:lnTo>
                    <a:pt x="3022044" y="1122691"/>
                  </a:lnTo>
                  <a:lnTo>
                    <a:pt x="3033789" y="1167120"/>
                  </a:lnTo>
                  <a:lnTo>
                    <a:pt x="3044232" y="1212062"/>
                  </a:lnTo>
                  <a:lnTo>
                    <a:pt x="3053352" y="1257497"/>
                  </a:lnTo>
                  <a:lnTo>
                    <a:pt x="3061127" y="1303403"/>
                  </a:lnTo>
                  <a:lnTo>
                    <a:pt x="3067536" y="1349760"/>
                  </a:lnTo>
                  <a:lnTo>
                    <a:pt x="3072558" y="1396546"/>
                  </a:lnTo>
                  <a:lnTo>
                    <a:pt x="3076171" y="1443740"/>
                  </a:lnTo>
                  <a:lnTo>
                    <a:pt x="3078355" y="1491320"/>
                  </a:lnTo>
                  <a:lnTo>
                    <a:pt x="3079088" y="1539265"/>
                  </a:lnTo>
                  <a:lnTo>
                    <a:pt x="3078355" y="1587210"/>
                  </a:lnTo>
                  <a:lnTo>
                    <a:pt x="3076171" y="1634790"/>
                  </a:lnTo>
                  <a:lnTo>
                    <a:pt x="3072558" y="1681983"/>
                  </a:lnTo>
                  <a:lnTo>
                    <a:pt x="3067536" y="1728769"/>
                  </a:lnTo>
                  <a:lnTo>
                    <a:pt x="3061127" y="1775125"/>
                  </a:lnTo>
                  <a:lnTo>
                    <a:pt x="3053352" y="1821032"/>
                  </a:lnTo>
                  <a:lnTo>
                    <a:pt x="3044232" y="1866466"/>
                  </a:lnTo>
                  <a:lnTo>
                    <a:pt x="3033789" y="1911408"/>
                  </a:lnTo>
                  <a:lnTo>
                    <a:pt x="3022044" y="1955836"/>
                  </a:lnTo>
                  <a:lnTo>
                    <a:pt x="3009018" y="1999728"/>
                  </a:lnTo>
                  <a:lnTo>
                    <a:pt x="2994733" y="2043064"/>
                  </a:lnTo>
                  <a:lnTo>
                    <a:pt x="2979210" y="2085821"/>
                  </a:lnTo>
                  <a:lnTo>
                    <a:pt x="2962470" y="2127980"/>
                  </a:lnTo>
                  <a:lnTo>
                    <a:pt x="2944534" y="2169517"/>
                  </a:lnTo>
                  <a:lnTo>
                    <a:pt x="2925424" y="2210413"/>
                  </a:lnTo>
                  <a:lnTo>
                    <a:pt x="2905161" y="2250646"/>
                  </a:lnTo>
                  <a:lnTo>
                    <a:pt x="2883767" y="2290194"/>
                  </a:lnTo>
                  <a:lnTo>
                    <a:pt x="2861262" y="2329036"/>
                  </a:lnTo>
                  <a:lnTo>
                    <a:pt x="2837668" y="2367152"/>
                  </a:lnTo>
                  <a:lnTo>
                    <a:pt x="2813006" y="2404519"/>
                  </a:lnTo>
                  <a:lnTo>
                    <a:pt x="2787298" y="2441117"/>
                  </a:lnTo>
                  <a:lnTo>
                    <a:pt x="2760565" y="2476923"/>
                  </a:lnTo>
                  <a:lnTo>
                    <a:pt x="2732827" y="2511918"/>
                  </a:lnTo>
                  <a:lnTo>
                    <a:pt x="2704107" y="2546079"/>
                  </a:lnTo>
                  <a:lnTo>
                    <a:pt x="2674426" y="2579385"/>
                  </a:lnTo>
                  <a:lnTo>
                    <a:pt x="2643805" y="2611816"/>
                  </a:lnTo>
                  <a:lnTo>
                    <a:pt x="2612265" y="2643349"/>
                  </a:lnTo>
                  <a:lnTo>
                    <a:pt x="2579827" y="2673963"/>
                  </a:lnTo>
                  <a:lnTo>
                    <a:pt x="2546514" y="2703638"/>
                  </a:lnTo>
                  <a:lnTo>
                    <a:pt x="2512345" y="2732352"/>
                  </a:lnTo>
                  <a:lnTo>
                    <a:pt x="2477343" y="2760083"/>
                  </a:lnTo>
                  <a:lnTo>
                    <a:pt x="2441529" y="2786810"/>
                  </a:lnTo>
                  <a:lnTo>
                    <a:pt x="2404924" y="2812512"/>
                  </a:lnTo>
                  <a:lnTo>
                    <a:pt x="2367549" y="2837168"/>
                  </a:lnTo>
                  <a:lnTo>
                    <a:pt x="2329426" y="2860757"/>
                  </a:lnTo>
                  <a:lnTo>
                    <a:pt x="2290576" y="2883256"/>
                  </a:lnTo>
                  <a:lnTo>
                    <a:pt x="2251019" y="2904646"/>
                  </a:lnTo>
                  <a:lnTo>
                    <a:pt x="2210779" y="2924904"/>
                  </a:lnTo>
                  <a:lnTo>
                    <a:pt x="2169875" y="2944009"/>
                  </a:lnTo>
                  <a:lnTo>
                    <a:pt x="2128329" y="2961941"/>
                  </a:lnTo>
                  <a:lnTo>
                    <a:pt x="2086163" y="2978677"/>
                  </a:lnTo>
                  <a:lnTo>
                    <a:pt x="2043397" y="2994196"/>
                  </a:lnTo>
                  <a:lnTo>
                    <a:pt x="2000054" y="3008478"/>
                  </a:lnTo>
                  <a:lnTo>
                    <a:pt x="1956153" y="3021501"/>
                  </a:lnTo>
                  <a:lnTo>
                    <a:pt x="1911717" y="3033243"/>
                  </a:lnTo>
                  <a:lnTo>
                    <a:pt x="1866767" y="3043683"/>
                  </a:lnTo>
                  <a:lnTo>
                    <a:pt x="1821325" y="3052800"/>
                  </a:lnTo>
                  <a:lnTo>
                    <a:pt x="1775410" y="3060574"/>
                  </a:lnTo>
                  <a:lnTo>
                    <a:pt x="1729046" y="3066981"/>
                  </a:lnTo>
                  <a:lnTo>
                    <a:pt x="1682252" y="3072002"/>
                  </a:lnTo>
                  <a:lnTo>
                    <a:pt x="1635051" y="3075614"/>
                  </a:lnTo>
                  <a:lnTo>
                    <a:pt x="1587463" y="3077797"/>
                  </a:lnTo>
                  <a:lnTo>
                    <a:pt x="1539510" y="3078530"/>
                  </a:lnTo>
                  <a:lnTo>
                    <a:pt x="1487079" y="3077654"/>
                  </a:lnTo>
                  <a:lnTo>
                    <a:pt x="1435087" y="3075044"/>
                  </a:lnTo>
                  <a:lnTo>
                    <a:pt x="1383560" y="3070728"/>
                  </a:lnTo>
                  <a:lnTo>
                    <a:pt x="1332528" y="3064735"/>
                  </a:lnTo>
                  <a:lnTo>
                    <a:pt x="1282018" y="3057090"/>
                  </a:lnTo>
                  <a:lnTo>
                    <a:pt x="1232058" y="3047824"/>
                  </a:lnTo>
                  <a:lnTo>
                    <a:pt x="1182675" y="3036962"/>
                  </a:lnTo>
                  <a:lnTo>
                    <a:pt x="1133899" y="3024533"/>
                  </a:lnTo>
                  <a:lnTo>
                    <a:pt x="1085757" y="3010565"/>
                  </a:lnTo>
                  <a:lnTo>
                    <a:pt x="1038276" y="2995085"/>
                  </a:lnTo>
                  <a:lnTo>
                    <a:pt x="991485" y="2978121"/>
                  </a:lnTo>
                  <a:lnTo>
                    <a:pt x="945412" y="2959701"/>
                  </a:lnTo>
                  <a:lnTo>
                    <a:pt x="900085" y="2939853"/>
                  </a:lnTo>
                  <a:lnTo>
                    <a:pt x="75534" y="3247095"/>
                  </a:lnTo>
                  <a:lnTo>
                    <a:pt x="69854" y="3248025"/>
                  </a:lnTo>
                  <a:close/>
                </a:path>
              </a:pathLst>
            </a:custGeom>
            <a:solidFill>
              <a:srgbClr val="B6DA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2110863" y="6687064"/>
              <a:ext cx="988060" cy="1917700"/>
            </a:xfrm>
            <a:custGeom>
              <a:avLst/>
              <a:gdLst/>
              <a:ahLst/>
              <a:cxnLst/>
              <a:rect l="l" t="t" r="r" b="b"/>
              <a:pathLst>
                <a:path w="988060" h="1917700" extrusionOk="0">
                  <a:moveTo>
                    <a:pt x="548560" y="1917347"/>
                  </a:moveTo>
                  <a:lnTo>
                    <a:pt x="496129" y="1916471"/>
                  </a:lnTo>
                  <a:lnTo>
                    <a:pt x="444136" y="1913862"/>
                  </a:lnTo>
                  <a:lnTo>
                    <a:pt x="392610" y="1909546"/>
                  </a:lnTo>
                  <a:lnTo>
                    <a:pt x="341578" y="1903552"/>
                  </a:lnTo>
                  <a:lnTo>
                    <a:pt x="291067" y="1895908"/>
                  </a:lnTo>
                  <a:lnTo>
                    <a:pt x="241107" y="1886641"/>
                  </a:lnTo>
                  <a:lnTo>
                    <a:pt x="191725" y="1875779"/>
                  </a:lnTo>
                  <a:lnTo>
                    <a:pt x="142949" y="1863351"/>
                  </a:lnTo>
                  <a:lnTo>
                    <a:pt x="94806" y="1849382"/>
                  </a:lnTo>
                  <a:lnTo>
                    <a:pt x="47326" y="1833902"/>
                  </a:lnTo>
                  <a:lnTo>
                    <a:pt x="535" y="1816939"/>
                  </a:lnTo>
                  <a:lnTo>
                    <a:pt x="0" y="1816724"/>
                  </a:lnTo>
                  <a:lnTo>
                    <a:pt x="0" y="81293"/>
                  </a:lnTo>
                  <a:lnTo>
                    <a:pt x="6399" y="49650"/>
                  </a:lnTo>
                  <a:lnTo>
                    <a:pt x="23847" y="23810"/>
                  </a:lnTo>
                  <a:lnTo>
                    <a:pt x="49714" y="6388"/>
                  </a:lnTo>
                  <a:lnTo>
                    <a:pt x="81372" y="0"/>
                  </a:lnTo>
                  <a:lnTo>
                    <a:pt x="906329" y="0"/>
                  </a:lnTo>
                  <a:lnTo>
                    <a:pt x="937977" y="6388"/>
                  </a:lnTo>
                  <a:lnTo>
                    <a:pt x="963821" y="23810"/>
                  </a:lnTo>
                  <a:lnTo>
                    <a:pt x="981246" y="49650"/>
                  </a:lnTo>
                  <a:lnTo>
                    <a:pt x="987635" y="81293"/>
                  </a:lnTo>
                  <a:lnTo>
                    <a:pt x="987635" y="1853664"/>
                  </a:lnTo>
                  <a:lnTo>
                    <a:pt x="920767" y="1872060"/>
                  </a:lnTo>
                  <a:lnTo>
                    <a:pt x="875817" y="1882500"/>
                  </a:lnTo>
                  <a:lnTo>
                    <a:pt x="830374" y="1891618"/>
                  </a:lnTo>
                  <a:lnTo>
                    <a:pt x="784460" y="1899391"/>
                  </a:lnTo>
                  <a:lnTo>
                    <a:pt x="738095" y="1905799"/>
                  </a:lnTo>
                  <a:lnTo>
                    <a:pt x="691302" y="1910819"/>
                  </a:lnTo>
                  <a:lnTo>
                    <a:pt x="644100" y="1914432"/>
                  </a:lnTo>
                  <a:lnTo>
                    <a:pt x="596513" y="1916615"/>
                  </a:lnTo>
                  <a:lnTo>
                    <a:pt x="548560" y="1917347"/>
                  </a:lnTo>
                  <a:close/>
                </a:path>
              </a:pathLst>
            </a:custGeom>
            <a:solidFill>
              <a:srgbClr val="3273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1119898" y="6811073"/>
              <a:ext cx="3079115" cy="1960880"/>
            </a:xfrm>
            <a:custGeom>
              <a:avLst/>
              <a:gdLst/>
              <a:ahLst/>
              <a:cxnLst/>
              <a:rect l="l" t="t" r="r" b="b"/>
              <a:pathLst>
                <a:path w="3079115" h="1960879" extrusionOk="0">
                  <a:moveTo>
                    <a:pt x="767461" y="81356"/>
                  </a:moveTo>
                  <a:lnTo>
                    <a:pt x="761072" y="49669"/>
                  </a:lnTo>
                  <a:lnTo>
                    <a:pt x="743648" y="23812"/>
                  </a:lnTo>
                  <a:lnTo>
                    <a:pt x="717804" y="6388"/>
                  </a:lnTo>
                  <a:lnTo>
                    <a:pt x="686155" y="0"/>
                  </a:lnTo>
                  <a:lnTo>
                    <a:pt x="21043" y="0"/>
                  </a:lnTo>
                  <a:lnTo>
                    <a:pt x="11557" y="64579"/>
                  </a:lnTo>
                  <a:lnTo>
                    <a:pt x="6527" y="111366"/>
                  </a:lnTo>
                  <a:lnTo>
                    <a:pt x="2921" y="158559"/>
                  </a:lnTo>
                  <a:lnTo>
                    <a:pt x="736" y="206133"/>
                  </a:lnTo>
                  <a:lnTo>
                    <a:pt x="0" y="254076"/>
                  </a:lnTo>
                  <a:lnTo>
                    <a:pt x="863" y="305892"/>
                  </a:lnTo>
                  <a:lnTo>
                    <a:pt x="3403" y="357263"/>
                  </a:lnTo>
                  <a:lnTo>
                    <a:pt x="7620" y="408190"/>
                  </a:lnTo>
                  <a:lnTo>
                    <a:pt x="13487" y="458635"/>
                  </a:lnTo>
                  <a:lnTo>
                    <a:pt x="20955" y="508571"/>
                  </a:lnTo>
                  <a:lnTo>
                    <a:pt x="30010" y="557961"/>
                  </a:lnTo>
                  <a:lnTo>
                    <a:pt x="40627" y="606793"/>
                  </a:lnTo>
                  <a:lnTo>
                    <a:pt x="52781" y="655040"/>
                  </a:lnTo>
                  <a:lnTo>
                    <a:pt x="66433" y="702665"/>
                  </a:lnTo>
                  <a:lnTo>
                    <a:pt x="81559" y="749655"/>
                  </a:lnTo>
                  <a:lnTo>
                    <a:pt x="98145" y="795959"/>
                  </a:lnTo>
                  <a:lnTo>
                    <a:pt x="116154" y="841578"/>
                  </a:lnTo>
                  <a:lnTo>
                    <a:pt x="135547" y="886460"/>
                  </a:lnTo>
                  <a:lnTo>
                    <a:pt x="156324" y="930605"/>
                  </a:lnTo>
                  <a:lnTo>
                    <a:pt x="178447" y="973963"/>
                  </a:lnTo>
                  <a:lnTo>
                    <a:pt x="201879" y="1016520"/>
                  </a:lnTo>
                  <a:lnTo>
                    <a:pt x="226593" y="1058240"/>
                  </a:lnTo>
                  <a:lnTo>
                    <a:pt x="252577" y="1099096"/>
                  </a:lnTo>
                  <a:lnTo>
                    <a:pt x="279793" y="1139075"/>
                  </a:lnTo>
                  <a:lnTo>
                    <a:pt x="3035" y="1881746"/>
                  </a:lnTo>
                  <a:lnTo>
                    <a:pt x="2387" y="1914385"/>
                  </a:lnTo>
                  <a:lnTo>
                    <a:pt x="19875" y="1942960"/>
                  </a:lnTo>
                  <a:lnTo>
                    <a:pt x="48463" y="1960435"/>
                  </a:lnTo>
                  <a:lnTo>
                    <a:pt x="81114" y="1959787"/>
                  </a:lnTo>
                  <a:lnTo>
                    <a:pt x="767461" y="1704086"/>
                  </a:lnTo>
                  <a:lnTo>
                    <a:pt x="767461" y="81356"/>
                  </a:lnTo>
                  <a:close/>
                </a:path>
                <a:path w="3079115" h="1960879" extrusionOk="0">
                  <a:moveTo>
                    <a:pt x="3078886" y="240588"/>
                  </a:moveTo>
                  <a:lnTo>
                    <a:pt x="3076181" y="158559"/>
                  </a:lnTo>
                  <a:lnTo>
                    <a:pt x="3072561" y="111366"/>
                  </a:lnTo>
                  <a:lnTo>
                    <a:pt x="3067545" y="64579"/>
                  </a:lnTo>
                  <a:lnTo>
                    <a:pt x="3061131" y="18224"/>
                  </a:lnTo>
                  <a:lnTo>
                    <a:pt x="3058045" y="0"/>
                  </a:lnTo>
                  <a:lnTo>
                    <a:pt x="2283498" y="0"/>
                  </a:lnTo>
                  <a:lnTo>
                    <a:pt x="2251849" y="6388"/>
                  </a:lnTo>
                  <a:lnTo>
                    <a:pt x="2226005" y="23812"/>
                  </a:lnTo>
                  <a:lnTo>
                    <a:pt x="2208580" y="49669"/>
                  </a:lnTo>
                  <a:lnTo>
                    <a:pt x="2202192" y="81356"/>
                  </a:lnTo>
                  <a:lnTo>
                    <a:pt x="2202192" y="1643735"/>
                  </a:lnTo>
                  <a:lnTo>
                    <a:pt x="2251024" y="1619465"/>
                  </a:lnTo>
                  <a:lnTo>
                    <a:pt x="2290584" y="1598066"/>
                  </a:lnTo>
                  <a:lnTo>
                    <a:pt x="2329434" y="1575574"/>
                  </a:lnTo>
                  <a:lnTo>
                    <a:pt x="2367559" y="1551978"/>
                  </a:lnTo>
                  <a:lnTo>
                    <a:pt x="2404935" y="1527327"/>
                  </a:lnTo>
                  <a:lnTo>
                    <a:pt x="2441537" y="1501622"/>
                  </a:lnTo>
                  <a:lnTo>
                    <a:pt x="2477351" y="1474901"/>
                  </a:lnTo>
                  <a:lnTo>
                    <a:pt x="2512352" y="1447165"/>
                  </a:lnTo>
                  <a:lnTo>
                    <a:pt x="2546527" y="1418450"/>
                  </a:lnTo>
                  <a:lnTo>
                    <a:pt x="2579840" y="1388783"/>
                  </a:lnTo>
                  <a:lnTo>
                    <a:pt x="2612275" y="1358163"/>
                  </a:lnTo>
                  <a:lnTo>
                    <a:pt x="2643809" y="1326629"/>
                  </a:lnTo>
                  <a:lnTo>
                    <a:pt x="2674429" y="1294206"/>
                  </a:lnTo>
                  <a:lnTo>
                    <a:pt x="2704109" y="1260894"/>
                  </a:lnTo>
                  <a:lnTo>
                    <a:pt x="2732836" y="1226731"/>
                  </a:lnTo>
                  <a:lnTo>
                    <a:pt x="2760573" y="1191742"/>
                  </a:lnTo>
                  <a:lnTo>
                    <a:pt x="2787307" y="1155928"/>
                  </a:lnTo>
                  <a:lnTo>
                    <a:pt x="2813012" y="1119339"/>
                  </a:lnTo>
                  <a:lnTo>
                    <a:pt x="2837675" y="1081963"/>
                  </a:lnTo>
                  <a:lnTo>
                    <a:pt x="2861272" y="1043851"/>
                  </a:lnTo>
                  <a:lnTo>
                    <a:pt x="2883776" y="1005014"/>
                  </a:lnTo>
                  <a:lnTo>
                    <a:pt x="2905175" y="965466"/>
                  </a:lnTo>
                  <a:lnTo>
                    <a:pt x="2925432" y="925233"/>
                  </a:lnTo>
                  <a:lnTo>
                    <a:pt x="2944545" y="884339"/>
                  </a:lnTo>
                  <a:lnTo>
                    <a:pt x="2962478" y="842797"/>
                  </a:lnTo>
                  <a:lnTo>
                    <a:pt x="2979216" y="800633"/>
                  </a:lnTo>
                  <a:lnTo>
                    <a:pt x="2994736" y="757885"/>
                  </a:lnTo>
                  <a:lnTo>
                    <a:pt x="3009023" y="714540"/>
                  </a:lnTo>
                  <a:lnTo>
                    <a:pt x="3022054" y="670648"/>
                  </a:lnTo>
                  <a:lnTo>
                    <a:pt x="3033801" y="626224"/>
                  </a:lnTo>
                  <a:lnTo>
                    <a:pt x="3044240" y="581279"/>
                  </a:lnTo>
                  <a:lnTo>
                    <a:pt x="3053359" y="535851"/>
                  </a:lnTo>
                  <a:lnTo>
                    <a:pt x="3061131" y="489940"/>
                  </a:lnTo>
                  <a:lnTo>
                    <a:pt x="3067545" y="443585"/>
                  </a:lnTo>
                  <a:lnTo>
                    <a:pt x="3072561" y="396798"/>
                  </a:lnTo>
                  <a:lnTo>
                    <a:pt x="3076181" y="349605"/>
                  </a:lnTo>
                  <a:lnTo>
                    <a:pt x="3078365" y="302031"/>
                  </a:lnTo>
                  <a:lnTo>
                    <a:pt x="3078886" y="267563"/>
                  </a:lnTo>
                  <a:lnTo>
                    <a:pt x="3078886" y="240588"/>
                  </a:lnTo>
                  <a:close/>
                </a:path>
              </a:pathLst>
            </a:custGeom>
            <a:solidFill>
              <a:srgbClr val="4FABE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2090736" y="5584255"/>
              <a:ext cx="1021715" cy="1021715"/>
            </a:xfrm>
            <a:custGeom>
              <a:avLst/>
              <a:gdLst/>
              <a:ahLst/>
              <a:cxnLst/>
              <a:rect l="l" t="t" r="r" b="b"/>
              <a:pathLst>
                <a:path w="1021714" h="1021715" extrusionOk="0">
                  <a:moveTo>
                    <a:pt x="510756" y="1021317"/>
                  </a:moveTo>
                  <a:lnTo>
                    <a:pt x="461572" y="1018980"/>
                  </a:lnTo>
                  <a:lnTo>
                    <a:pt x="413710" y="1012110"/>
                  </a:lnTo>
                  <a:lnTo>
                    <a:pt x="367383" y="1000922"/>
                  </a:lnTo>
                  <a:lnTo>
                    <a:pt x="322807" y="985630"/>
                  </a:lnTo>
                  <a:lnTo>
                    <a:pt x="280194" y="966447"/>
                  </a:lnTo>
                  <a:lnTo>
                    <a:pt x="239760" y="943588"/>
                  </a:lnTo>
                  <a:lnTo>
                    <a:pt x="201718" y="917267"/>
                  </a:lnTo>
                  <a:lnTo>
                    <a:pt x="166283" y="887697"/>
                  </a:lnTo>
                  <a:lnTo>
                    <a:pt x="133668" y="855092"/>
                  </a:lnTo>
                  <a:lnTo>
                    <a:pt x="104089" y="819667"/>
                  </a:lnTo>
                  <a:lnTo>
                    <a:pt x="77758" y="781635"/>
                  </a:lnTo>
                  <a:lnTo>
                    <a:pt x="54891" y="741210"/>
                  </a:lnTo>
                  <a:lnTo>
                    <a:pt x="35701" y="698606"/>
                  </a:lnTo>
                  <a:lnTo>
                    <a:pt x="20403" y="654038"/>
                  </a:lnTo>
                  <a:lnTo>
                    <a:pt x="9210" y="607718"/>
                  </a:lnTo>
                  <a:lnTo>
                    <a:pt x="2338" y="559861"/>
                  </a:lnTo>
                  <a:lnTo>
                    <a:pt x="0" y="510681"/>
                  </a:lnTo>
                  <a:lnTo>
                    <a:pt x="2338" y="461500"/>
                  </a:lnTo>
                  <a:lnTo>
                    <a:pt x="9210" y="413641"/>
                  </a:lnTo>
                  <a:lnTo>
                    <a:pt x="20403" y="367319"/>
                  </a:lnTo>
                  <a:lnTo>
                    <a:pt x="35701" y="322747"/>
                  </a:lnTo>
                  <a:lnTo>
                    <a:pt x="54891" y="280140"/>
                  </a:lnTo>
                  <a:lnTo>
                    <a:pt x="77758" y="239712"/>
                  </a:lnTo>
                  <a:lnTo>
                    <a:pt x="104089" y="201676"/>
                  </a:lnTo>
                  <a:lnTo>
                    <a:pt x="133668" y="166247"/>
                  </a:lnTo>
                  <a:lnTo>
                    <a:pt x="166283" y="133638"/>
                  </a:lnTo>
                  <a:lnTo>
                    <a:pt x="201718" y="104065"/>
                  </a:lnTo>
                  <a:lnTo>
                    <a:pt x="239760" y="77740"/>
                  </a:lnTo>
                  <a:lnTo>
                    <a:pt x="280194" y="54878"/>
                  </a:lnTo>
                  <a:lnTo>
                    <a:pt x="322807" y="35692"/>
                  </a:lnTo>
                  <a:lnTo>
                    <a:pt x="367383" y="20398"/>
                  </a:lnTo>
                  <a:lnTo>
                    <a:pt x="413710" y="9208"/>
                  </a:lnTo>
                  <a:lnTo>
                    <a:pt x="461572" y="2337"/>
                  </a:lnTo>
                  <a:lnTo>
                    <a:pt x="510756" y="0"/>
                  </a:lnTo>
                  <a:lnTo>
                    <a:pt x="559940" y="2337"/>
                  </a:lnTo>
                  <a:lnTo>
                    <a:pt x="607802" y="9208"/>
                  </a:lnTo>
                  <a:lnTo>
                    <a:pt x="654129" y="20398"/>
                  </a:lnTo>
                  <a:lnTo>
                    <a:pt x="698706" y="35692"/>
                  </a:lnTo>
                  <a:lnTo>
                    <a:pt x="741318" y="54878"/>
                  </a:lnTo>
                  <a:lnTo>
                    <a:pt x="781753" y="77740"/>
                  </a:lnTo>
                  <a:lnTo>
                    <a:pt x="819794" y="104065"/>
                  </a:lnTo>
                  <a:lnTo>
                    <a:pt x="855230" y="133638"/>
                  </a:lnTo>
                  <a:lnTo>
                    <a:pt x="887844" y="166247"/>
                  </a:lnTo>
                  <a:lnTo>
                    <a:pt x="917424" y="201676"/>
                  </a:lnTo>
                  <a:lnTo>
                    <a:pt x="943754" y="239712"/>
                  </a:lnTo>
                  <a:lnTo>
                    <a:pt x="966622" y="280140"/>
                  </a:lnTo>
                  <a:lnTo>
                    <a:pt x="985811" y="322747"/>
                  </a:lnTo>
                  <a:lnTo>
                    <a:pt x="1001110" y="367319"/>
                  </a:lnTo>
                  <a:lnTo>
                    <a:pt x="1012302" y="413641"/>
                  </a:lnTo>
                  <a:lnTo>
                    <a:pt x="1019175" y="461500"/>
                  </a:lnTo>
                  <a:lnTo>
                    <a:pt x="1021513" y="510681"/>
                  </a:lnTo>
                  <a:lnTo>
                    <a:pt x="1019175" y="559861"/>
                  </a:lnTo>
                  <a:lnTo>
                    <a:pt x="1012302" y="607718"/>
                  </a:lnTo>
                  <a:lnTo>
                    <a:pt x="1001110" y="654038"/>
                  </a:lnTo>
                  <a:lnTo>
                    <a:pt x="985811" y="698606"/>
                  </a:lnTo>
                  <a:lnTo>
                    <a:pt x="966622" y="741210"/>
                  </a:lnTo>
                  <a:lnTo>
                    <a:pt x="943754" y="781635"/>
                  </a:lnTo>
                  <a:lnTo>
                    <a:pt x="917424" y="819667"/>
                  </a:lnTo>
                  <a:lnTo>
                    <a:pt x="887844" y="855092"/>
                  </a:lnTo>
                  <a:lnTo>
                    <a:pt x="855230" y="887697"/>
                  </a:lnTo>
                  <a:lnTo>
                    <a:pt x="819794" y="917267"/>
                  </a:lnTo>
                  <a:lnTo>
                    <a:pt x="781753" y="943588"/>
                  </a:lnTo>
                  <a:lnTo>
                    <a:pt x="741318" y="966447"/>
                  </a:lnTo>
                  <a:lnTo>
                    <a:pt x="698706" y="985630"/>
                  </a:lnTo>
                  <a:lnTo>
                    <a:pt x="654129" y="1000922"/>
                  </a:lnTo>
                  <a:lnTo>
                    <a:pt x="607802" y="1012110"/>
                  </a:lnTo>
                  <a:lnTo>
                    <a:pt x="559940" y="1018980"/>
                  </a:lnTo>
                  <a:lnTo>
                    <a:pt x="510756" y="1021317"/>
                  </a:lnTo>
                  <a:close/>
                </a:path>
              </a:pathLst>
            </a:custGeom>
            <a:solidFill>
              <a:srgbClr val="3273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1030224" y="5906045"/>
              <a:ext cx="3169285" cy="788035"/>
            </a:xfrm>
            <a:custGeom>
              <a:avLst/>
              <a:gdLst/>
              <a:ahLst/>
              <a:cxnLst/>
              <a:rect l="l" t="t" r="r" b="b"/>
              <a:pathLst>
                <a:path w="3169285" h="788034" extrusionOk="0">
                  <a:moveTo>
                    <a:pt x="787895" y="393877"/>
                  </a:moveTo>
                  <a:lnTo>
                    <a:pt x="784821" y="344474"/>
                  </a:lnTo>
                  <a:lnTo>
                    <a:pt x="775855" y="296900"/>
                  </a:lnTo>
                  <a:lnTo>
                    <a:pt x="761365" y="251536"/>
                  </a:lnTo>
                  <a:lnTo>
                    <a:pt x="741730" y="208724"/>
                  </a:lnTo>
                  <a:lnTo>
                    <a:pt x="717296" y="168859"/>
                  </a:lnTo>
                  <a:lnTo>
                    <a:pt x="688454" y="132308"/>
                  </a:lnTo>
                  <a:lnTo>
                    <a:pt x="655561" y="99428"/>
                  </a:lnTo>
                  <a:lnTo>
                    <a:pt x="618998" y="70586"/>
                  </a:lnTo>
                  <a:lnTo>
                    <a:pt x="579120" y="46164"/>
                  </a:lnTo>
                  <a:lnTo>
                    <a:pt x="536308" y="26530"/>
                  </a:lnTo>
                  <a:lnTo>
                    <a:pt x="490918" y="12052"/>
                  </a:lnTo>
                  <a:lnTo>
                    <a:pt x="443331" y="3086"/>
                  </a:lnTo>
                  <a:lnTo>
                    <a:pt x="393915" y="25"/>
                  </a:lnTo>
                  <a:lnTo>
                    <a:pt x="344512" y="3086"/>
                  </a:lnTo>
                  <a:lnTo>
                    <a:pt x="296926" y="12052"/>
                  </a:lnTo>
                  <a:lnTo>
                    <a:pt x="251548" y="26530"/>
                  </a:lnTo>
                  <a:lnTo>
                    <a:pt x="208737" y="46164"/>
                  </a:lnTo>
                  <a:lnTo>
                    <a:pt x="168871" y="70586"/>
                  </a:lnTo>
                  <a:lnTo>
                    <a:pt x="132308" y="99428"/>
                  </a:lnTo>
                  <a:lnTo>
                    <a:pt x="99415" y="132308"/>
                  </a:lnTo>
                  <a:lnTo>
                    <a:pt x="70573" y="168859"/>
                  </a:lnTo>
                  <a:lnTo>
                    <a:pt x="46151" y="208724"/>
                  </a:lnTo>
                  <a:lnTo>
                    <a:pt x="26517" y="251536"/>
                  </a:lnTo>
                  <a:lnTo>
                    <a:pt x="12026" y="296900"/>
                  </a:lnTo>
                  <a:lnTo>
                    <a:pt x="3073" y="344474"/>
                  </a:lnTo>
                  <a:lnTo>
                    <a:pt x="0" y="393877"/>
                  </a:lnTo>
                  <a:lnTo>
                    <a:pt x="3073" y="443280"/>
                  </a:lnTo>
                  <a:lnTo>
                    <a:pt x="12026" y="490855"/>
                  </a:lnTo>
                  <a:lnTo>
                    <a:pt x="26517" y="536232"/>
                  </a:lnTo>
                  <a:lnTo>
                    <a:pt x="46151" y="579031"/>
                  </a:lnTo>
                  <a:lnTo>
                    <a:pt x="70573" y="618896"/>
                  </a:lnTo>
                  <a:lnTo>
                    <a:pt x="99415" y="655459"/>
                  </a:lnTo>
                  <a:lnTo>
                    <a:pt x="132308" y="688327"/>
                  </a:lnTo>
                  <a:lnTo>
                    <a:pt x="168871" y="717169"/>
                  </a:lnTo>
                  <a:lnTo>
                    <a:pt x="208737" y="741591"/>
                  </a:lnTo>
                  <a:lnTo>
                    <a:pt x="251548" y="761225"/>
                  </a:lnTo>
                  <a:lnTo>
                    <a:pt x="296926" y="775703"/>
                  </a:lnTo>
                  <a:lnTo>
                    <a:pt x="344512" y="784669"/>
                  </a:lnTo>
                  <a:lnTo>
                    <a:pt x="393915" y="787730"/>
                  </a:lnTo>
                  <a:lnTo>
                    <a:pt x="443331" y="784669"/>
                  </a:lnTo>
                  <a:lnTo>
                    <a:pt x="490918" y="775703"/>
                  </a:lnTo>
                  <a:lnTo>
                    <a:pt x="536308" y="761225"/>
                  </a:lnTo>
                  <a:lnTo>
                    <a:pt x="579120" y="741591"/>
                  </a:lnTo>
                  <a:lnTo>
                    <a:pt x="618998" y="717169"/>
                  </a:lnTo>
                  <a:lnTo>
                    <a:pt x="655561" y="688327"/>
                  </a:lnTo>
                  <a:lnTo>
                    <a:pt x="688454" y="655459"/>
                  </a:lnTo>
                  <a:lnTo>
                    <a:pt x="717296" y="618896"/>
                  </a:lnTo>
                  <a:lnTo>
                    <a:pt x="741730" y="579031"/>
                  </a:lnTo>
                  <a:lnTo>
                    <a:pt x="761365" y="536232"/>
                  </a:lnTo>
                  <a:lnTo>
                    <a:pt x="775855" y="490855"/>
                  </a:lnTo>
                  <a:lnTo>
                    <a:pt x="784821" y="443280"/>
                  </a:lnTo>
                  <a:lnTo>
                    <a:pt x="787895" y="393877"/>
                  </a:lnTo>
                  <a:close/>
                </a:path>
                <a:path w="3169285" h="788034" extrusionOk="0">
                  <a:moveTo>
                    <a:pt x="3168764" y="393890"/>
                  </a:moveTo>
                  <a:lnTo>
                    <a:pt x="3165691" y="344474"/>
                  </a:lnTo>
                  <a:lnTo>
                    <a:pt x="3156737" y="296900"/>
                  </a:lnTo>
                  <a:lnTo>
                    <a:pt x="3142246" y="251523"/>
                  </a:lnTo>
                  <a:lnTo>
                    <a:pt x="3122612" y="208711"/>
                  </a:lnTo>
                  <a:lnTo>
                    <a:pt x="3098177" y="168846"/>
                  </a:lnTo>
                  <a:lnTo>
                    <a:pt x="3069336" y="132283"/>
                  </a:lnTo>
                  <a:lnTo>
                    <a:pt x="3036455" y="99402"/>
                  </a:lnTo>
                  <a:lnTo>
                    <a:pt x="2999879" y="70561"/>
                  </a:lnTo>
                  <a:lnTo>
                    <a:pt x="2960014" y="46139"/>
                  </a:lnTo>
                  <a:lnTo>
                    <a:pt x="2917190" y="26504"/>
                  </a:lnTo>
                  <a:lnTo>
                    <a:pt x="2871800" y="12026"/>
                  </a:lnTo>
                  <a:lnTo>
                    <a:pt x="2824213" y="3060"/>
                  </a:lnTo>
                  <a:lnTo>
                    <a:pt x="2774785" y="0"/>
                  </a:lnTo>
                  <a:lnTo>
                    <a:pt x="2725369" y="3060"/>
                  </a:lnTo>
                  <a:lnTo>
                    <a:pt x="2677795" y="12026"/>
                  </a:lnTo>
                  <a:lnTo>
                    <a:pt x="2632418" y="26504"/>
                  </a:lnTo>
                  <a:lnTo>
                    <a:pt x="2589606" y="46139"/>
                  </a:lnTo>
                  <a:lnTo>
                    <a:pt x="2549741" y="70561"/>
                  </a:lnTo>
                  <a:lnTo>
                    <a:pt x="2513177" y="99402"/>
                  </a:lnTo>
                  <a:lnTo>
                    <a:pt x="2480284" y="132283"/>
                  </a:lnTo>
                  <a:lnTo>
                    <a:pt x="2451455" y="168846"/>
                  </a:lnTo>
                  <a:lnTo>
                    <a:pt x="2427033" y="208711"/>
                  </a:lnTo>
                  <a:lnTo>
                    <a:pt x="2407386" y="251523"/>
                  </a:lnTo>
                  <a:lnTo>
                    <a:pt x="2392908" y="296900"/>
                  </a:lnTo>
                  <a:lnTo>
                    <a:pt x="2383942" y="344474"/>
                  </a:lnTo>
                  <a:lnTo>
                    <a:pt x="2380869" y="393877"/>
                  </a:lnTo>
                  <a:lnTo>
                    <a:pt x="2383942" y="443280"/>
                  </a:lnTo>
                  <a:lnTo>
                    <a:pt x="2392908" y="490855"/>
                  </a:lnTo>
                  <a:lnTo>
                    <a:pt x="2407386" y="536232"/>
                  </a:lnTo>
                  <a:lnTo>
                    <a:pt x="2427033" y="579031"/>
                  </a:lnTo>
                  <a:lnTo>
                    <a:pt x="2451455" y="618896"/>
                  </a:lnTo>
                  <a:lnTo>
                    <a:pt x="2480284" y="655459"/>
                  </a:lnTo>
                  <a:lnTo>
                    <a:pt x="2513177" y="688327"/>
                  </a:lnTo>
                  <a:lnTo>
                    <a:pt x="2549741" y="717169"/>
                  </a:lnTo>
                  <a:lnTo>
                    <a:pt x="2589606" y="741591"/>
                  </a:lnTo>
                  <a:lnTo>
                    <a:pt x="2632418" y="761225"/>
                  </a:lnTo>
                  <a:lnTo>
                    <a:pt x="2677795" y="775703"/>
                  </a:lnTo>
                  <a:lnTo>
                    <a:pt x="2725369" y="784669"/>
                  </a:lnTo>
                  <a:lnTo>
                    <a:pt x="2774785" y="787730"/>
                  </a:lnTo>
                  <a:lnTo>
                    <a:pt x="2824213" y="784669"/>
                  </a:lnTo>
                  <a:lnTo>
                    <a:pt x="2871800" y="775703"/>
                  </a:lnTo>
                  <a:lnTo>
                    <a:pt x="2917190" y="761225"/>
                  </a:lnTo>
                  <a:lnTo>
                    <a:pt x="2960014" y="741591"/>
                  </a:lnTo>
                  <a:lnTo>
                    <a:pt x="2999879" y="717169"/>
                  </a:lnTo>
                  <a:lnTo>
                    <a:pt x="3036455" y="688327"/>
                  </a:lnTo>
                  <a:lnTo>
                    <a:pt x="3069336" y="655459"/>
                  </a:lnTo>
                  <a:lnTo>
                    <a:pt x="3098177" y="618896"/>
                  </a:lnTo>
                  <a:lnTo>
                    <a:pt x="3122612" y="579031"/>
                  </a:lnTo>
                  <a:lnTo>
                    <a:pt x="3142246" y="536232"/>
                  </a:lnTo>
                  <a:lnTo>
                    <a:pt x="3156737" y="490855"/>
                  </a:lnTo>
                  <a:lnTo>
                    <a:pt x="3165691" y="443280"/>
                  </a:lnTo>
                  <a:lnTo>
                    <a:pt x="3168764" y="393890"/>
                  </a:lnTo>
                  <a:close/>
                </a:path>
              </a:pathLst>
            </a:custGeom>
            <a:solidFill>
              <a:srgbClr val="4FABE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3073000" y="1203175"/>
            <a:ext cx="106824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0">
                <a:solidFill>
                  <a:srgbClr val="FEFEFE"/>
                </a:solidFill>
              </a:rPr>
              <a:t>Research Design</a:t>
            </a:r>
            <a:endParaRPr sz="9500"/>
          </a:p>
        </p:txBody>
      </p:sp>
      <p:sp>
        <p:nvSpPr>
          <p:cNvPr id="84" name="Google Shape;84;p1"/>
          <p:cNvSpPr txBox="1"/>
          <p:nvPr/>
        </p:nvSpPr>
        <p:spPr>
          <a:xfrm>
            <a:off x="3149996" y="2678277"/>
            <a:ext cx="10137900" cy="18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7625" rIns="0" bIns="0" anchor="t" anchorCtr="0">
            <a:spAutoFit/>
          </a:bodyPr>
          <a:lstStyle/>
          <a:p>
            <a:pPr marL="12700" marR="5080" lvl="0" indent="0" algn="l" rtl="0">
              <a:lnSpc>
                <a:spcPct val="101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Study the Effect of LinkedIn Premium Career</a:t>
            </a:r>
            <a:endParaRPr sz="5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0689610" y="5712695"/>
            <a:ext cx="4177665" cy="269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42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Team FP10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01290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Kanyarat Suwannama  Mia Szpolski</a:t>
            </a:r>
            <a:endParaRPr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914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Nathan Ge</a:t>
            </a:r>
            <a:endParaRPr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12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Usra Khan</a:t>
            </a:r>
            <a:endParaRPr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106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Zemei Jamie Liang</a:t>
            </a:r>
            <a:endParaRPr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>
            <a:spLocks noGrp="1"/>
          </p:cNvSpPr>
          <p:nvPr>
            <p:ph type="title"/>
          </p:nvPr>
        </p:nvSpPr>
        <p:spPr>
          <a:xfrm>
            <a:off x="3556075" y="1446525"/>
            <a:ext cx="10556400" cy="1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2A4A81"/>
                </a:solidFill>
              </a:rPr>
              <a:t>Operational Procedures  </a:t>
            </a:r>
            <a:endParaRPr sz="7000">
              <a:solidFill>
                <a:srgbClr val="2A4A81"/>
              </a:solidFill>
            </a:endParaRPr>
          </a:p>
        </p:txBody>
      </p:sp>
      <p:sp>
        <p:nvSpPr>
          <p:cNvPr id="211" name="Google Shape;211;p6"/>
          <p:cNvSpPr txBox="1"/>
          <p:nvPr/>
        </p:nvSpPr>
        <p:spPr>
          <a:xfrm>
            <a:off x="5154024" y="4110151"/>
            <a:ext cx="13638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A4A81"/>
                </a:solidFill>
                <a:latin typeface="Arial"/>
                <a:ea typeface="Arial"/>
                <a:cs typeface="Arial"/>
                <a:sym typeface="Arial"/>
              </a:rPr>
              <a:t>S T E P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 txBox="1"/>
          <p:nvPr/>
        </p:nvSpPr>
        <p:spPr>
          <a:xfrm>
            <a:off x="4400219" y="6447724"/>
            <a:ext cx="27702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065" marR="5080" lvl="0" indent="0" algn="ctr" rtl="0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A4A81"/>
                </a:solidFill>
                <a:latin typeface="Arial"/>
                <a:ea typeface="Arial"/>
                <a:cs typeface="Arial"/>
                <a:sym typeface="Arial"/>
              </a:rPr>
              <a:t>Free Trial for a Fall semester (3 months)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4037445" y="4802935"/>
            <a:ext cx="34617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-635" algn="ctr" rtl="0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A4A81"/>
                </a:solidFill>
                <a:latin typeface="Arial"/>
                <a:ea typeface="Arial"/>
                <a:cs typeface="Arial"/>
                <a:sym typeface="Arial"/>
              </a:rPr>
              <a:t>Offer half the sample students with LinkedIn Premium Career profile 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 txBox="1"/>
          <p:nvPr/>
        </p:nvSpPr>
        <p:spPr>
          <a:xfrm>
            <a:off x="1722423" y="4081250"/>
            <a:ext cx="13638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A4A81"/>
                </a:solidFill>
                <a:latin typeface="Arial"/>
                <a:ea typeface="Arial"/>
                <a:cs typeface="Arial"/>
                <a:sym typeface="Arial"/>
              </a:rPr>
              <a:t>S T E P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997045" y="6288098"/>
            <a:ext cx="30987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065" marR="5080" lvl="0" indent="0" algn="ctr" rtl="0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A4A81"/>
                </a:solidFill>
                <a:latin typeface="Arial"/>
                <a:ea typeface="Arial"/>
                <a:cs typeface="Arial"/>
                <a:sym typeface="Arial"/>
              </a:rPr>
              <a:t>Active basic profile users that have a decent complete profile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 txBox="1"/>
          <p:nvPr/>
        </p:nvSpPr>
        <p:spPr>
          <a:xfrm>
            <a:off x="1080126" y="4788675"/>
            <a:ext cx="29325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065" marR="5080" lvl="0" indent="0" algn="ctr" rtl="0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A4A81"/>
                </a:solidFill>
                <a:latin typeface="Arial"/>
                <a:ea typeface="Arial"/>
                <a:cs typeface="Arial"/>
                <a:sym typeface="Arial"/>
              </a:rPr>
              <a:t>Partner with LinkedIn to select sample students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 txBox="1"/>
          <p:nvPr/>
        </p:nvSpPr>
        <p:spPr>
          <a:xfrm>
            <a:off x="8543902" y="4110150"/>
            <a:ext cx="14520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A4A81"/>
                </a:solidFill>
                <a:latin typeface="Arial"/>
                <a:ea typeface="Arial"/>
                <a:cs typeface="Arial"/>
                <a:sym typeface="Arial"/>
              </a:rPr>
              <a:t>S T E P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 txBox="1"/>
          <p:nvPr/>
        </p:nvSpPr>
        <p:spPr>
          <a:xfrm>
            <a:off x="7806403" y="6470888"/>
            <a:ext cx="3461700" cy="76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065" marR="5080" lvl="0" indent="0" algn="ctr" rtl="0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2A4A81"/>
                </a:solidFill>
                <a:latin typeface="Arial"/>
                <a:ea typeface="Arial"/>
                <a:cs typeface="Arial"/>
                <a:sym typeface="Arial"/>
              </a:rPr>
              <a:t>Survey type: In-mail survey through LinkedIn app</a:t>
            </a:r>
            <a:endParaRPr sz="2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"/>
          <p:cNvSpPr txBox="1"/>
          <p:nvPr/>
        </p:nvSpPr>
        <p:spPr>
          <a:xfrm>
            <a:off x="7599998" y="4900000"/>
            <a:ext cx="34617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-635" algn="ctr" rtl="0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A4A81"/>
                </a:solidFill>
                <a:latin typeface="Arial"/>
                <a:ea typeface="Arial"/>
                <a:cs typeface="Arial"/>
                <a:sym typeface="Arial"/>
              </a:rPr>
              <a:t>partner with LinkedIn to send out survey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"/>
          <p:cNvSpPr txBox="1"/>
          <p:nvPr/>
        </p:nvSpPr>
        <p:spPr>
          <a:xfrm>
            <a:off x="11975503" y="4081250"/>
            <a:ext cx="14520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A4A81"/>
                </a:solidFill>
                <a:latin typeface="Arial"/>
                <a:ea typeface="Arial"/>
                <a:cs typeface="Arial"/>
                <a:sym typeface="Arial"/>
              </a:rPr>
              <a:t>S T E P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"/>
          <p:cNvSpPr txBox="1"/>
          <p:nvPr/>
        </p:nvSpPr>
        <p:spPr>
          <a:xfrm>
            <a:off x="11463710" y="6069480"/>
            <a:ext cx="26487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ctr" rtl="0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2A4A81"/>
                </a:solidFill>
                <a:latin typeface="Arial"/>
                <a:ea typeface="Arial"/>
                <a:cs typeface="Arial"/>
                <a:sym typeface="Arial"/>
              </a:rPr>
              <a:t>Survey for satisfaction; interview and network amount </a:t>
            </a:r>
            <a:endParaRPr sz="2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"/>
          <p:cNvSpPr txBox="1"/>
          <p:nvPr/>
        </p:nvSpPr>
        <p:spPr>
          <a:xfrm>
            <a:off x="11096819" y="5045388"/>
            <a:ext cx="3050711" cy="44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ctr" rtl="0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A4A81"/>
                </a:solidFill>
                <a:latin typeface="Arial"/>
                <a:ea typeface="Arial"/>
                <a:cs typeface="Arial"/>
                <a:sym typeface="Arial"/>
              </a:rPr>
              <a:t>Conduct the survey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 txBox="1"/>
          <p:nvPr/>
        </p:nvSpPr>
        <p:spPr>
          <a:xfrm>
            <a:off x="15303125" y="4081250"/>
            <a:ext cx="13638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A4A81"/>
                </a:solidFill>
                <a:latin typeface="Arial"/>
                <a:ea typeface="Arial"/>
                <a:cs typeface="Arial"/>
                <a:sym typeface="Arial"/>
              </a:rPr>
              <a:t>S T E P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"/>
          <p:cNvSpPr txBox="1"/>
          <p:nvPr/>
        </p:nvSpPr>
        <p:spPr>
          <a:xfrm>
            <a:off x="14501484" y="6245761"/>
            <a:ext cx="2967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ctr" rtl="0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A4A81"/>
                </a:solidFill>
                <a:latin typeface="Arial"/>
                <a:ea typeface="Arial"/>
                <a:cs typeface="Arial"/>
                <a:sym typeface="Arial"/>
              </a:rPr>
              <a:t>Collect the data and study the outcomes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"/>
          <p:cNvSpPr txBox="1"/>
          <p:nvPr/>
        </p:nvSpPr>
        <p:spPr>
          <a:xfrm>
            <a:off x="14881373" y="4754750"/>
            <a:ext cx="2731447" cy="86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-635" algn="ctr" rtl="0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A4A81"/>
                </a:solidFill>
                <a:latin typeface="Arial"/>
                <a:ea typeface="Arial"/>
                <a:cs typeface="Arial"/>
                <a:sym typeface="Arial"/>
              </a:rPr>
              <a:t>Collect and study the data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2244804" y="3155487"/>
            <a:ext cx="217804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2A4A8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"/>
          <p:cNvSpPr txBox="1"/>
          <p:nvPr/>
        </p:nvSpPr>
        <p:spPr>
          <a:xfrm>
            <a:off x="5609742" y="3155487"/>
            <a:ext cx="35115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2A4A8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6"/>
          <p:cNvSpPr txBox="1"/>
          <p:nvPr/>
        </p:nvSpPr>
        <p:spPr>
          <a:xfrm>
            <a:off x="8982852" y="3163837"/>
            <a:ext cx="3201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2A4A8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6"/>
          <p:cNvSpPr txBox="1"/>
          <p:nvPr/>
        </p:nvSpPr>
        <p:spPr>
          <a:xfrm>
            <a:off x="12439543" y="3155487"/>
            <a:ext cx="33464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2A4A8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6"/>
          <p:cNvSpPr txBox="1"/>
          <p:nvPr/>
        </p:nvSpPr>
        <p:spPr>
          <a:xfrm>
            <a:off x="15614651" y="3155487"/>
            <a:ext cx="31496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2A4A8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>
            <a:off x="2655338" y="3569761"/>
            <a:ext cx="2648585" cy="0"/>
          </a:xfrm>
          <a:custGeom>
            <a:avLst/>
            <a:gdLst/>
            <a:ahLst/>
            <a:cxnLst/>
            <a:rect l="l" t="t" r="r" b="b"/>
            <a:pathLst>
              <a:path w="2648585" h="120000" extrusionOk="0">
                <a:moveTo>
                  <a:pt x="0" y="0"/>
                </a:moveTo>
                <a:lnTo>
                  <a:pt x="2647988" y="0"/>
                </a:lnTo>
              </a:path>
            </a:pathLst>
          </a:custGeom>
          <a:noFill/>
          <a:ln w="28575" cap="flat" cmpd="sng">
            <a:solidFill>
              <a:srgbClr val="2A4A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6"/>
          <p:cNvSpPr/>
          <p:nvPr/>
        </p:nvSpPr>
        <p:spPr>
          <a:xfrm>
            <a:off x="6099969" y="3569761"/>
            <a:ext cx="2648585" cy="0"/>
          </a:xfrm>
          <a:custGeom>
            <a:avLst/>
            <a:gdLst/>
            <a:ahLst/>
            <a:cxnLst/>
            <a:rect l="l" t="t" r="r" b="b"/>
            <a:pathLst>
              <a:path w="2648584" h="120000" extrusionOk="0">
                <a:moveTo>
                  <a:pt x="0" y="0"/>
                </a:moveTo>
                <a:lnTo>
                  <a:pt x="2647988" y="0"/>
                </a:lnTo>
              </a:path>
            </a:pathLst>
          </a:custGeom>
          <a:noFill/>
          <a:ln w="28575" cap="flat" cmpd="sng">
            <a:solidFill>
              <a:srgbClr val="2A4A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9537253" y="3569761"/>
            <a:ext cx="2648585" cy="0"/>
          </a:xfrm>
          <a:custGeom>
            <a:avLst/>
            <a:gdLst/>
            <a:ahLst/>
            <a:cxnLst/>
            <a:rect l="l" t="t" r="r" b="b"/>
            <a:pathLst>
              <a:path w="2648584" h="120000" extrusionOk="0">
                <a:moveTo>
                  <a:pt x="0" y="0"/>
                </a:moveTo>
                <a:lnTo>
                  <a:pt x="2647988" y="0"/>
                </a:lnTo>
              </a:path>
            </a:pathLst>
          </a:custGeom>
          <a:noFill/>
          <a:ln w="28575" cap="flat" cmpd="sng">
            <a:solidFill>
              <a:srgbClr val="2A4A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6"/>
          <p:cNvSpPr/>
          <p:nvPr/>
        </p:nvSpPr>
        <p:spPr>
          <a:xfrm>
            <a:off x="12823238" y="3569761"/>
            <a:ext cx="2648585" cy="0"/>
          </a:xfrm>
          <a:custGeom>
            <a:avLst/>
            <a:gdLst/>
            <a:ahLst/>
            <a:cxnLst/>
            <a:rect l="l" t="t" r="r" b="b"/>
            <a:pathLst>
              <a:path w="2648584" h="120000" extrusionOk="0">
                <a:moveTo>
                  <a:pt x="0" y="0"/>
                </a:moveTo>
                <a:lnTo>
                  <a:pt x="2647988" y="0"/>
                </a:lnTo>
              </a:path>
            </a:pathLst>
          </a:custGeom>
          <a:noFill/>
          <a:ln w="28575" cap="flat" cmpd="sng">
            <a:solidFill>
              <a:srgbClr val="2A4A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6"/>
          <p:cNvGrpSpPr/>
          <p:nvPr/>
        </p:nvGrpSpPr>
        <p:grpSpPr>
          <a:xfrm>
            <a:off x="15840536" y="8143603"/>
            <a:ext cx="1772285" cy="1772285"/>
            <a:chOff x="15840536" y="8143603"/>
            <a:chExt cx="1772285" cy="1772285"/>
          </a:xfrm>
        </p:grpSpPr>
        <p:sp>
          <p:nvSpPr>
            <p:cNvPr id="236" name="Google Shape;236;p6"/>
            <p:cNvSpPr/>
            <p:nvPr/>
          </p:nvSpPr>
          <p:spPr>
            <a:xfrm>
              <a:off x="15840536" y="8143603"/>
              <a:ext cx="1772285" cy="1772285"/>
            </a:xfrm>
            <a:custGeom>
              <a:avLst/>
              <a:gdLst/>
              <a:ahLst/>
              <a:cxnLst/>
              <a:rect l="l" t="t" r="r" b="b"/>
              <a:pathLst>
                <a:path w="1772284" h="1772284" extrusionOk="0">
                  <a:moveTo>
                    <a:pt x="1328355" y="1772096"/>
                  </a:moveTo>
                  <a:lnTo>
                    <a:pt x="443797" y="1772096"/>
                  </a:lnTo>
                  <a:lnTo>
                    <a:pt x="395579" y="1769482"/>
                  </a:lnTo>
                  <a:lnTo>
                    <a:pt x="348830" y="1761823"/>
                  </a:lnTo>
                  <a:lnTo>
                    <a:pt x="303827" y="1749395"/>
                  </a:lnTo>
                  <a:lnTo>
                    <a:pt x="260844" y="1732472"/>
                  </a:lnTo>
                  <a:lnTo>
                    <a:pt x="220156" y="1711329"/>
                  </a:lnTo>
                  <a:lnTo>
                    <a:pt x="182038" y="1686241"/>
                  </a:lnTo>
                  <a:lnTo>
                    <a:pt x="146766" y="1657484"/>
                  </a:lnTo>
                  <a:lnTo>
                    <a:pt x="114613" y="1625332"/>
                  </a:lnTo>
                  <a:lnTo>
                    <a:pt x="85855" y="1590060"/>
                  </a:lnTo>
                  <a:lnTo>
                    <a:pt x="60767" y="1551944"/>
                  </a:lnTo>
                  <a:lnTo>
                    <a:pt x="39624" y="1511257"/>
                  </a:lnTo>
                  <a:lnTo>
                    <a:pt x="22701" y="1468276"/>
                  </a:lnTo>
                  <a:lnTo>
                    <a:pt x="10272" y="1423274"/>
                  </a:lnTo>
                  <a:lnTo>
                    <a:pt x="2614" y="1376528"/>
                  </a:lnTo>
                  <a:lnTo>
                    <a:pt x="0" y="1328312"/>
                  </a:lnTo>
                  <a:lnTo>
                    <a:pt x="0" y="443769"/>
                  </a:lnTo>
                  <a:lnTo>
                    <a:pt x="2614" y="395561"/>
                  </a:lnTo>
                  <a:lnTo>
                    <a:pt x="10272" y="348820"/>
                  </a:lnTo>
                  <a:lnTo>
                    <a:pt x="22701" y="303823"/>
                  </a:lnTo>
                  <a:lnTo>
                    <a:pt x="39624" y="260845"/>
                  </a:lnTo>
                  <a:lnTo>
                    <a:pt x="60767" y="220160"/>
                  </a:lnTo>
                  <a:lnTo>
                    <a:pt x="85855" y="182044"/>
                  </a:lnTo>
                  <a:lnTo>
                    <a:pt x="114613" y="146773"/>
                  </a:lnTo>
                  <a:lnTo>
                    <a:pt x="146766" y="114620"/>
                  </a:lnTo>
                  <a:lnTo>
                    <a:pt x="182038" y="85861"/>
                  </a:lnTo>
                  <a:lnTo>
                    <a:pt x="220156" y="60772"/>
                  </a:lnTo>
                  <a:lnTo>
                    <a:pt x="260844" y="39628"/>
                  </a:lnTo>
                  <a:lnTo>
                    <a:pt x="303827" y="22703"/>
                  </a:lnTo>
                  <a:lnTo>
                    <a:pt x="348830" y="10273"/>
                  </a:lnTo>
                  <a:lnTo>
                    <a:pt x="395579" y="2614"/>
                  </a:lnTo>
                  <a:lnTo>
                    <a:pt x="443797" y="0"/>
                  </a:lnTo>
                  <a:lnTo>
                    <a:pt x="1328369" y="0"/>
                  </a:lnTo>
                  <a:lnTo>
                    <a:pt x="1376569" y="2614"/>
                  </a:lnTo>
                  <a:lnTo>
                    <a:pt x="1423303" y="10273"/>
                  </a:lnTo>
                  <a:lnTo>
                    <a:pt x="1468294" y="22703"/>
                  </a:lnTo>
                  <a:lnTo>
                    <a:pt x="1511267" y="39628"/>
                  </a:lnTo>
                  <a:lnTo>
                    <a:pt x="1551948" y="60772"/>
                  </a:lnTo>
                  <a:lnTo>
                    <a:pt x="1590060" y="85861"/>
                  </a:lnTo>
                  <a:lnTo>
                    <a:pt x="1625329" y="114620"/>
                  </a:lnTo>
                  <a:lnTo>
                    <a:pt x="1657480" y="146773"/>
                  </a:lnTo>
                  <a:lnTo>
                    <a:pt x="1686237" y="182044"/>
                  </a:lnTo>
                  <a:lnTo>
                    <a:pt x="1711325" y="220160"/>
                  </a:lnTo>
                  <a:lnTo>
                    <a:pt x="1732469" y="260845"/>
                  </a:lnTo>
                  <a:lnTo>
                    <a:pt x="1749393" y="303823"/>
                  </a:lnTo>
                  <a:lnTo>
                    <a:pt x="1761822" y="348820"/>
                  </a:lnTo>
                  <a:lnTo>
                    <a:pt x="1769482" y="395561"/>
                  </a:lnTo>
                  <a:lnTo>
                    <a:pt x="1772096" y="443769"/>
                  </a:lnTo>
                  <a:lnTo>
                    <a:pt x="1772096" y="1328312"/>
                  </a:lnTo>
                  <a:lnTo>
                    <a:pt x="1769482" y="1376528"/>
                  </a:lnTo>
                  <a:lnTo>
                    <a:pt x="1761822" y="1423274"/>
                  </a:lnTo>
                  <a:lnTo>
                    <a:pt x="1749393" y="1468276"/>
                  </a:lnTo>
                  <a:lnTo>
                    <a:pt x="1732468" y="1511257"/>
                  </a:lnTo>
                  <a:lnTo>
                    <a:pt x="1711324" y="1551944"/>
                  </a:lnTo>
                  <a:lnTo>
                    <a:pt x="1686236" y="1590060"/>
                  </a:lnTo>
                  <a:lnTo>
                    <a:pt x="1657479" y="1625332"/>
                  </a:lnTo>
                  <a:lnTo>
                    <a:pt x="1625327" y="1657484"/>
                  </a:lnTo>
                  <a:lnTo>
                    <a:pt x="1590057" y="1686241"/>
                  </a:lnTo>
                  <a:lnTo>
                    <a:pt x="1551944" y="1711329"/>
                  </a:lnTo>
                  <a:lnTo>
                    <a:pt x="1511262" y="1732472"/>
                  </a:lnTo>
                  <a:lnTo>
                    <a:pt x="1468286" y="1749395"/>
                  </a:lnTo>
                  <a:lnTo>
                    <a:pt x="1423293" y="1761823"/>
                  </a:lnTo>
                  <a:lnTo>
                    <a:pt x="1376558" y="1769482"/>
                  </a:lnTo>
                  <a:lnTo>
                    <a:pt x="1328355" y="1772096"/>
                  </a:lnTo>
                  <a:close/>
                </a:path>
              </a:pathLst>
            </a:custGeom>
            <a:solidFill>
              <a:srgbClr val="0073B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16173729" y="8476805"/>
              <a:ext cx="1101725" cy="1101725"/>
            </a:xfrm>
            <a:custGeom>
              <a:avLst/>
              <a:gdLst/>
              <a:ahLst/>
              <a:cxnLst/>
              <a:rect l="l" t="t" r="r" b="b"/>
              <a:pathLst>
                <a:path w="1101725" h="1101725" extrusionOk="0">
                  <a:moveTo>
                    <a:pt x="257505" y="370014"/>
                  </a:moveTo>
                  <a:lnTo>
                    <a:pt x="4343" y="370014"/>
                  </a:lnTo>
                  <a:lnTo>
                    <a:pt x="4343" y="1101356"/>
                  </a:lnTo>
                  <a:lnTo>
                    <a:pt x="257505" y="1101356"/>
                  </a:lnTo>
                  <a:lnTo>
                    <a:pt x="257505" y="370014"/>
                  </a:lnTo>
                  <a:close/>
                </a:path>
                <a:path w="1101725" h="1101725" extrusionOk="0">
                  <a:moveTo>
                    <a:pt x="258025" y="129006"/>
                  </a:moveTo>
                  <a:lnTo>
                    <a:pt x="247865" y="78790"/>
                  </a:lnTo>
                  <a:lnTo>
                    <a:pt x="220192" y="37782"/>
                  </a:lnTo>
                  <a:lnTo>
                    <a:pt x="179171" y="10134"/>
                  </a:lnTo>
                  <a:lnTo>
                    <a:pt x="128993" y="0"/>
                  </a:lnTo>
                  <a:lnTo>
                    <a:pt x="78752" y="10134"/>
                  </a:lnTo>
                  <a:lnTo>
                    <a:pt x="37757" y="37782"/>
                  </a:lnTo>
                  <a:lnTo>
                    <a:pt x="10121" y="78790"/>
                  </a:lnTo>
                  <a:lnTo>
                    <a:pt x="0" y="129006"/>
                  </a:lnTo>
                  <a:lnTo>
                    <a:pt x="10121" y="179197"/>
                  </a:lnTo>
                  <a:lnTo>
                    <a:pt x="37757" y="220205"/>
                  </a:lnTo>
                  <a:lnTo>
                    <a:pt x="78752" y="247853"/>
                  </a:lnTo>
                  <a:lnTo>
                    <a:pt x="128993" y="258000"/>
                  </a:lnTo>
                  <a:lnTo>
                    <a:pt x="179171" y="247853"/>
                  </a:lnTo>
                  <a:lnTo>
                    <a:pt x="220192" y="220205"/>
                  </a:lnTo>
                  <a:lnTo>
                    <a:pt x="247865" y="179197"/>
                  </a:lnTo>
                  <a:lnTo>
                    <a:pt x="258025" y="129006"/>
                  </a:lnTo>
                  <a:close/>
                </a:path>
                <a:path w="1101725" h="1101725" extrusionOk="0">
                  <a:moveTo>
                    <a:pt x="1101356" y="700608"/>
                  </a:moveTo>
                  <a:lnTo>
                    <a:pt x="1100239" y="648042"/>
                  </a:lnTo>
                  <a:lnTo>
                    <a:pt x="1096416" y="599046"/>
                  </a:lnTo>
                  <a:lnTo>
                    <a:pt x="1089215" y="553923"/>
                  </a:lnTo>
                  <a:lnTo>
                    <a:pt x="1077963" y="512991"/>
                  </a:lnTo>
                  <a:lnTo>
                    <a:pt x="1061986" y="476529"/>
                  </a:lnTo>
                  <a:lnTo>
                    <a:pt x="1040599" y="444855"/>
                  </a:lnTo>
                  <a:lnTo>
                    <a:pt x="1013117" y="418261"/>
                  </a:lnTo>
                  <a:lnTo>
                    <a:pt x="978865" y="397052"/>
                  </a:lnTo>
                  <a:lnTo>
                    <a:pt x="937183" y="381533"/>
                  </a:lnTo>
                  <a:lnTo>
                    <a:pt x="887374" y="371995"/>
                  </a:lnTo>
                  <a:lnTo>
                    <a:pt x="828763" y="368757"/>
                  </a:lnTo>
                  <a:lnTo>
                    <a:pt x="766584" y="373722"/>
                  </a:lnTo>
                  <a:lnTo>
                    <a:pt x="713879" y="387654"/>
                  </a:lnTo>
                  <a:lnTo>
                    <a:pt x="670801" y="409067"/>
                  </a:lnTo>
                  <a:lnTo>
                    <a:pt x="637489" y="436499"/>
                  </a:lnTo>
                  <a:lnTo>
                    <a:pt x="614095" y="468464"/>
                  </a:lnTo>
                  <a:lnTo>
                    <a:pt x="609104" y="468464"/>
                  </a:lnTo>
                  <a:lnTo>
                    <a:pt x="609104" y="370014"/>
                  </a:lnTo>
                  <a:lnTo>
                    <a:pt x="412203" y="370014"/>
                  </a:lnTo>
                  <a:lnTo>
                    <a:pt x="412203" y="1101356"/>
                  </a:lnTo>
                  <a:lnTo>
                    <a:pt x="623176" y="1101356"/>
                  </a:lnTo>
                  <a:lnTo>
                    <a:pt x="623176" y="740333"/>
                  </a:lnTo>
                  <a:lnTo>
                    <a:pt x="625182" y="692835"/>
                  </a:lnTo>
                  <a:lnTo>
                    <a:pt x="632675" y="648347"/>
                  </a:lnTo>
                  <a:lnTo>
                    <a:pt x="647903" y="609384"/>
                  </a:lnTo>
                  <a:lnTo>
                    <a:pt x="673049" y="578459"/>
                  </a:lnTo>
                  <a:lnTo>
                    <a:pt x="710361" y="558063"/>
                  </a:lnTo>
                  <a:lnTo>
                    <a:pt x="762038" y="550697"/>
                  </a:lnTo>
                  <a:lnTo>
                    <a:pt x="812304" y="559257"/>
                  </a:lnTo>
                  <a:lnTo>
                    <a:pt x="847483" y="582434"/>
                  </a:lnTo>
                  <a:lnTo>
                    <a:pt x="870229" y="616483"/>
                  </a:lnTo>
                  <a:lnTo>
                    <a:pt x="883196" y="657669"/>
                  </a:lnTo>
                  <a:lnTo>
                    <a:pt x="889038" y="702259"/>
                  </a:lnTo>
                  <a:lnTo>
                    <a:pt x="890397" y="746506"/>
                  </a:lnTo>
                  <a:lnTo>
                    <a:pt x="890397" y="1101356"/>
                  </a:lnTo>
                  <a:lnTo>
                    <a:pt x="1101356" y="1101356"/>
                  </a:lnTo>
                  <a:lnTo>
                    <a:pt x="1101356" y="7006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15840536" y="8143603"/>
              <a:ext cx="1772285" cy="1772285"/>
            </a:xfrm>
            <a:custGeom>
              <a:avLst/>
              <a:gdLst/>
              <a:ahLst/>
              <a:cxnLst/>
              <a:rect l="l" t="t" r="r" b="b"/>
              <a:pathLst>
                <a:path w="1772284" h="1772284" extrusionOk="0">
                  <a:moveTo>
                    <a:pt x="1328242" y="0"/>
                  </a:moveTo>
                  <a:lnTo>
                    <a:pt x="443685" y="0"/>
                  </a:lnTo>
                  <a:lnTo>
                    <a:pt x="395482" y="2613"/>
                  </a:lnTo>
                  <a:lnTo>
                    <a:pt x="348749" y="10272"/>
                  </a:lnTo>
                  <a:lnTo>
                    <a:pt x="303759" y="22699"/>
                  </a:lnTo>
                  <a:lnTo>
                    <a:pt x="260788" y="39621"/>
                  </a:lnTo>
                  <a:lnTo>
                    <a:pt x="220110" y="60763"/>
                  </a:lnTo>
                  <a:lnTo>
                    <a:pt x="182002" y="85849"/>
                  </a:lnTo>
                  <a:lnTo>
                    <a:pt x="146737" y="114605"/>
                  </a:lnTo>
                  <a:lnTo>
                    <a:pt x="114592" y="146756"/>
                  </a:lnTo>
                  <a:lnTo>
                    <a:pt x="85840" y="182026"/>
                  </a:lnTo>
                  <a:lnTo>
                    <a:pt x="60757" y="220142"/>
                  </a:lnTo>
                  <a:lnTo>
                    <a:pt x="39617" y="260827"/>
                  </a:lnTo>
                  <a:lnTo>
                    <a:pt x="22697" y="303807"/>
                  </a:lnTo>
                  <a:lnTo>
                    <a:pt x="10271" y="348808"/>
                  </a:lnTo>
                  <a:lnTo>
                    <a:pt x="2613" y="395553"/>
                  </a:lnTo>
                  <a:lnTo>
                    <a:pt x="0" y="443769"/>
                  </a:lnTo>
                  <a:lnTo>
                    <a:pt x="0" y="1328312"/>
                  </a:lnTo>
                  <a:lnTo>
                    <a:pt x="2613" y="1376519"/>
                  </a:lnTo>
                  <a:lnTo>
                    <a:pt x="10271" y="1423258"/>
                  </a:lnTo>
                  <a:lnTo>
                    <a:pt x="22697" y="1468254"/>
                  </a:lnTo>
                  <a:lnTo>
                    <a:pt x="39617" y="1511233"/>
                  </a:lnTo>
                  <a:lnTo>
                    <a:pt x="60757" y="1551918"/>
                  </a:lnTo>
                  <a:lnTo>
                    <a:pt x="85840" y="1590036"/>
                  </a:lnTo>
                  <a:lnTo>
                    <a:pt x="114592" y="1625310"/>
                  </a:lnTo>
                  <a:lnTo>
                    <a:pt x="146737" y="1657465"/>
                  </a:lnTo>
                  <a:lnTo>
                    <a:pt x="182002" y="1686225"/>
                  </a:lnTo>
                  <a:lnTo>
                    <a:pt x="220110" y="1711317"/>
                  </a:lnTo>
                  <a:lnTo>
                    <a:pt x="260788" y="1732463"/>
                  </a:lnTo>
                  <a:lnTo>
                    <a:pt x="303759" y="1749390"/>
                  </a:lnTo>
                  <a:lnTo>
                    <a:pt x="348749" y="1761821"/>
                  </a:lnTo>
                  <a:lnTo>
                    <a:pt x="395482" y="1769481"/>
                  </a:lnTo>
                  <a:lnTo>
                    <a:pt x="443685" y="1772096"/>
                  </a:lnTo>
                  <a:lnTo>
                    <a:pt x="1328256" y="1772096"/>
                  </a:lnTo>
                  <a:lnTo>
                    <a:pt x="1376473" y="1769481"/>
                  </a:lnTo>
                  <a:lnTo>
                    <a:pt x="1423221" y="1761821"/>
                  </a:lnTo>
                  <a:lnTo>
                    <a:pt x="1468225" y="1749390"/>
                  </a:lnTo>
                  <a:lnTo>
                    <a:pt x="1511211" y="1732463"/>
                  </a:lnTo>
                  <a:lnTo>
                    <a:pt x="1551902" y="1711317"/>
                  </a:lnTo>
                  <a:lnTo>
                    <a:pt x="1590024" y="1686225"/>
                  </a:lnTo>
                  <a:lnTo>
                    <a:pt x="1625301" y="1657465"/>
                  </a:lnTo>
                  <a:lnTo>
                    <a:pt x="1657459" y="1625310"/>
                  </a:lnTo>
                  <a:lnTo>
                    <a:pt x="1686222" y="1590036"/>
                  </a:lnTo>
                  <a:lnTo>
                    <a:pt x="1711314" y="1551918"/>
                  </a:lnTo>
                  <a:lnTo>
                    <a:pt x="1732462" y="1511233"/>
                  </a:lnTo>
                  <a:lnTo>
                    <a:pt x="1749389" y="1468254"/>
                  </a:lnTo>
                  <a:lnTo>
                    <a:pt x="1761821" y="1423258"/>
                  </a:lnTo>
                  <a:lnTo>
                    <a:pt x="1769481" y="1376519"/>
                  </a:lnTo>
                  <a:lnTo>
                    <a:pt x="1772096" y="1328312"/>
                  </a:lnTo>
                  <a:lnTo>
                    <a:pt x="1772096" y="443769"/>
                  </a:lnTo>
                  <a:lnTo>
                    <a:pt x="1769481" y="395553"/>
                  </a:lnTo>
                  <a:lnTo>
                    <a:pt x="1761821" y="348808"/>
                  </a:lnTo>
                  <a:lnTo>
                    <a:pt x="1749389" y="303807"/>
                  </a:lnTo>
                  <a:lnTo>
                    <a:pt x="1732462" y="260827"/>
                  </a:lnTo>
                  <a:lnTo>
                    <a:pt x="1711314" y="220142"/>
                  </a:lnTo>
                  <a:lnTo>
                    <a:pt x="1686221" y="182026"/>
                  </a:lnTo>
                  <a:lnTo>
                    <a:pt x="1657457" y="146756"/>
                  </a:lnTo>
                  <a:lnTo>
                    <a:pt x="1625299" y="114605"/>
                  </a:lnTo>
                  <a:lnTo>
                    <a:pt x="1590021" y="85849"/>
                  </a:lnTo>
                  <a:lnTo>
                    <a:pt x="1551898" y="60763"/>
                  </a:lnTo>
                  <a:lnTo>
                    <a:pt x="1511205" y="39621"/>
                  </a:lnTo>
                  <a:lnTo>
                    <a:pt x="1468218" y="22699"/>
                  </a:lnTo>
                  <a:lnTo>
                    <a:pt x="1423212" y="10271"/>
                  </a:lnTo>
                  <a:lnTo>
                    <a:pt x="1376461" y="2613"/>
                  </a:lnTo>
                  <a:lnTo>
                    <a:pt x="1328242" y="0"/>
                  </a:lnTo>
                  <a:close/>
                </a:path>
                <a:path w="1772284" h="1772284" extrusionOk="0">
                  <a:moveTo>
                    <a:pt x="1293911" y="84385"/>
                  </a:moveTo>
                  <a:lnTo>
                    <a:pt x="474949" y="84385"/>
                  </a:lnTo>
                  <a:lnTo>
                    <a:pt x="426467" y="87470"/>
                  </a:lnTo>
                  <a:lnTo>
                    <a:pt x="379637" y="96468"/>
                  </a:lnTo>
                  <a:lnTo>
                    <a:pt x="334849" y="110991"/>
                  </a:lnTo>
                  <a:lnTo>
                    <a:pt x="292488" y="130651"/>
                  </a:lnTo>
                  <a:lnTo>
                    <a:pt x="252942" y="155063"/>
                  </a:lnTo>
                  <a:lnTo>
                    <a:pt x="216599" y="183839"/>
                  </a:lnTo>
                  <a:lnTo>
                    <a:pt x="183845" y="216591"/>
                  </a:lnTo>
                  <a:lnTo>
                    <a:pt x="155068" y="252933"/>
                  </a:lnTo>
                  <a:lnTo>
                    <a:pt x="130654" y="292477"/>
                  </a:lnTo>
                  <a:lnTo>
                    <a:pt x="110992" y="334836"/>
                  </a:lnTo>
                  <a:lnTo>
                    <a:pt x="96469" y="379624"/>
                  </a:lnTo>
                  <a:lnTo>
                    <a:pt x="87470" y="426453"/>
                  </a:lnTo>
                  <a:lnTo>
                    <a:pt x="84385" y="474935"/>
                  </a:lnTo>
                  <a:lnTo>
                    <a:pt x="84385" y="1297132"/>
                  </a:lnTo>
                  <a:lnTo>
                    <a:pt x="87470" y="1345615"/>
                  </a:lnTo>
                  <a:lnTo>
                    <a:pt x="96469" y="1392445"/>
                  </a:lnTo>
                  <a:lnTo>
                    <a:pt x="110992" y="1437235"/>
                  </a:lnTo>
                  <a:lnTo>
                    <a:pt x="130654" y="1479597"/>
                  </a:lnTo>
                  <a:lnTo>
                    <a:pt x="155068" y="1519144"/>
                  </a:lnTo>
                  <a:lnTo>
                    <a:pt x="183845" y="1555489"/>
                  </a:lnTo>
                  <a:lnTo>
                    <a:pt x="216599" y="1588244"/>
                  </a:lnTo>
                  <a:lnTo>
                    <a:pt x="252942" y="1617023"/>
                  </a:lnTo>
                  <a:lnTo>
                    <a:pt x="292488" y="1641438"/>
                  </a:lnTo>
                  <a:lnTo>
                    <a:pt x="334849" y="1661101"/>
                  </a:lnTo>
                  <a:lnTo>
                    <a:pt x="379637" y="1675626"/>
                  </a:lnTo>
                  <a:lnTo>
                    <a:pt x="426467" y="1684625"/>
                  </a:lnTo>
                  <a:lnTo>
                    <a:pt x="474949" y="1687710"/>
                  </a:lnTo>
                  <a:lnTo>
                    <a:pt x="1297146" y="1687710"/>
                  </a:lnTo>
                  <a:lnTo>
                    <a:pt x="1345626" y="1684625"/>
                  </a:lnTo>
                  <a:lnTo>
                    <a:pt x="1392454" y="1675626"/>
                  </a:lnTo>
                  <a:lnTo>
                    <a:pt x="1437241" y="1661101"/>
                  </a:lnTo>
                  <a:lnTo>
                    <a:pt x="1479601" y="1641438"/>
                  </a:lnTo>
                  <a:lnTo>
                    <a:pt x="1519147" y="1617023"/>
                  </a:lnTo>
                  <a:lnTo>
                    <a:pt x="1555491" y="1588244"/>
                  </a:lnTo>
                  <a:lnTo>
                    <a:pt x="1588246" y="1555489"/>
                  </a:lnTo>
                  <a:lnTo>
                    <a:pt x="1617024" y="1519144"/>
                  </a:lnTo>
                  <a:lnTo>
                    <a:pt x="1641438" y="1479597"/>
                  </a:lnTo>
                  <a:lnTo>
                    <a:pt x="1661101" y="1437235"/>
                  </a:lnTo>
                  <a:lnTo>
                    <a:pt x="1675626" y="1392445"/>
                  </a:lnTo>
                  <a:lnTo>
                    <a:pt x="1684625" y="1345615"/>
                  </a:lnTo>
                  <a:lnTo>
                    <a:pt x="1687710" y="1297132"/>
                  </a:lnTo>
                  <a:lnTo>
                    <a:pt x="1687710" y="900112"/>
                  </a:lnTo>
                </a:path>
                <a:path w="1772284" h="1772284" extrusionOk="0">
                  <a:moveTo>
                    <a:pt x="1293911" y="84385"/>
                  </a:moveTo>
                  <a:lnTo>
                    <a:pt x="1346510" y="88253"/>
                  </a:lnTo>
                  <a:lnTo>
                    <a:pt x="1397330" y="99377"/>
                  </a:lnTo>
                  <a:lnTo>
                    <a:pt x="1445730" y="117039"/>
                  </a:lnTo>
                  <a:lnTo>
                    <a:pt x="1491069" y="140521"/>
                  </a:lnTo>
                  <a:lnTo>
                    <a:pt x="1532708" y="169106"/>
                  </a:lnTo>
                  <a:lnTo>
                    <a:pt x="1570007" y="202075"/>
                  </a:lnTo>
                </a:path>
                <a:path w="1772284" h="1772284" extrusionOk="0">
                  <a:moveTo>
                    <a:pt x="1687710" y="801662"/>
                  </a:moveTo>
                  <a:lnTo>
                    <a:pt x="1687710" y="590698"/>
                  </a:lnTo>
                </a:path>
                <a:path w="1772284" h="1772284" extrusionOk="0">
                  <a:moveTo>
                    <a:pt x="590698" y="1434554"/>
                  </a:moveTo>
                  <a:lnTo>
                    <a:pt x="337542" y="1434554"/>
                  </a:lnTo>
                  <a:lnTo>
                    <a:pt x="337542" y="703212"/>
                  </a:lnTo>
                  <a:lnTo>
                    <a:pt x="590698" y="703212"/>
                  </a:lnTo>
                  <a:lnTo>
                    <a:pt x="590698" y="1434554"/>
                  </a:lnTo>
                  <a:close/>
                </a:path>
                <a:path w="1772284" h="1772284" extrusionOk="0">
                  <a:moveTo>
                    <a:pt x="591219" y="462207"/>
                  </a:moveTo>
                  <a:lnTo>
                    <a:pt x="581064" y="512396"/>
                  </a:lnTo>
                  <a:lnTo>
                    <a:pt x="553388" y="553396"/>
                  </a:lnTo>
                  <a:lnTo>
                    <a:pt x="512370" y="581049"/>
                  </a:lnTo>
                  <a:lnTo>
                    <a:pt x="462193" y="591191"/>
                  </a:lnTo>
                  <a:lnTo>
                    <a:pt x="411955" y="581049"/>
                  </a:lnTo>
                  <a:lnTo>
                    <a:pt x="370955" y="553396"/>
                  </a:lnTo>
                  <a:lnTo>
                    <a:pt x="343324" y="512396"/>
                  </a:lnTo>
                  <a:lnTo>
                    <a:pt x="333196" y="462207"/>
                  </a:lnTo>
                  <a:lnTo>
                    <a:pt x="343324" y="411993"/>
                  </a:lnTo>
                  <a:lnTo>
                    <a:pt x="370955" y="370990"/>
                  </a:lnTo>
                  <a:lnTo>
                    <a:pt x="411955" y="343346"/>
                  </a:lnTo>
                  <a:lnTo>
                    <a:pt x="462193" y="333210"/>
                  </a:lnTo>
                </a:path>
                <a:path w="1772284" h="1772284" extrusionOk="0">
                  <a:moveTo>
                    <a:pt x="1434554" y="1040755"/>
                  </a:moveTo>
                  <a:lnTo>
                    <a:pt x="1434554" y="1434554"/>
                  </a:lnTo>
                  <a:lnTo>
                    <a:pt x="1223590" y="1434554"/>
                  </a:lnTo>
                  <a:lnTo>
                    <a:pt x="1223590" y="1079698"/>
                  </a:lnTo>
                  <a:lnTo>
                    <a:pt x="1222234" y="1035455"/>
                  </a:lnTo>
                  <a:lnTo>
                    <a:pt x="1216398" y="990868"/>
                  </a:lnTo>
                  <a:lnTo>
                    <a:pt x="1203432" y="949678"/>
                  </a:lnTo>
                  <a:lnTo>
                    <a:pt x="1180685" y="915626"/>
                  </a:lnTo>
                  <a:lnTo>
                    <a:pt x="1145504" y="892452"/>
                  </a:lnTo>
                  <a:lnTo>
                    <a:pt x="1095240" y="883896"/>
                  </a:lnTo>
                  <a:lnTo>
                    <a:pt x="1043556" y="891252"/>
                  </a:lnTo>
                  <a:lnTo>
                    <a:pt x="1006248" y="911650"/>
                  </a:lnTo>
                  <a:lnTo>
                    <a:pt x="981096" y="942584"/>
                  </a:lnTo>
                  <a:lnTo>
                    <a:pt x="965879" y="981548"/>
                  </a:lnTo>
                  <a:lnTo>
                    <a:pt x="958376" y="1026034"/>
                  </a:lnTo>
                  <a:lnTo>
                    <a:pt x="956369" y="1073538"/>
                  </a:lnTo>
                  <a:lnTo>
                    <a:pt x="956369" y="1434554"/>
                  </a:lnTo>
                  <a:lnTo>
                    <a:pt x="745405" y="1434554"/>
                  </a:lnTo>
                  <a:lnTo>
                    <a:pt x="745405" y="703212"/>
                  </a:lnTo>
                  <a:lnTo>
                    <a:pt x="942305" y="703212"/>
                  </a:lnTo>
                  <a:lnTo>
                    <a:pt x="942305" y="801662"/>
                  </a:lnTo>
                  <a:lnTo>
                    <a:pt x="947298" y="801662"/>
                  </a:lnTo>
                  <a:lnTo>
                    <a:pt x="970686" y="770052"/>
                  </a:lnTo>
                  <a:lnTo>
                    <a:pt x="1003996" y="743487"/>
                  </a:lnTo>
                  <a:lnTo>
                    <a:pt x="1047077" y="723105"/>
                  </a:lnTo>
                  <a:lnTo>
                    <a:pt x="1099781" y="710041"/>
                  </a:lnTo>
                  <a:lnTo>
                    <a:pt x="1161960" y="705434"/>
                  </a:lnTo>
                </a:path>
              </a:pathLst>
            </a:custGeom>
            <a:noFill/>
            <a:ln w="28125"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13789409" y="46112"/>
            <a:ext cx="2932430" cy="2962275"/>
            <a:chOff x="13789409" y="46112"/>
            <a:chExt cx="2932430" cy="2962275"/>
          </a:xfrm>
        </p:grpSpPr>
        <p:sp>
          <p:nvSpPr>
            <p:cNvPr id="240" name="Google Shape;240;p6"/>
            <p:cNvSpPr/>
            <p:nvPr/>
          </p:nvSpPr>
          <p:spPr>
            <a:xfrm>
              <a:off x="13799458" y="438396"/>
              <a:ext cx="2913380" cy="2503170"/>
            </a:xfrm>
            <a:custGeom>
              <a:avLst/>
              <a:gdLst/>
              <a:ahLst/>
              <a:cxnLst/>
              <a:rect l="l" t="t" r="r" b="b"/>
              <a:pathLst>
                <a:path w="2913380" h="2503170" extrusionOk="0">
                  <a:moveTo>
                    <a:pt x="2057151" y="1213590"/>
                  </a:moveTo>
                  <a:lnTo>
                    <a:pt x="1921799" y="1213590"/>
                  </a:lnTo>
                  <a:lnTo>
                    <a:pt x="2345647" y="317619"/>
                  </a:lnTo>
                  <a:lnTo>
                    <a:pt x="2234513" y="267250"/>
                  </a:lnTo>
                  <a:lnTo>
                    <a:pt x="2563778" y="0"/>
                  </a:lnTo>
                  <a:lnTo>
                    <a:pt x="2567938" y="367988"/>
                  </a:lnTo>
                  <a:lnTo>
                    <a:pt x="2457373" y="367988"/>
                  </a:lnTo>
                  <a:lnTo>
                    <a:pt x="2057151" y="1213590"/>
                  </a:lnTo>
                  <a:close/>
                </a:path>
                <a:path w="2913380" h="2503170" extrusionOk="0">
                  <a:moveTo>
                    <a:pt x="2568507" y="418356"/>
                  </a:moveTo>
                  <a:lnTo>
                    <a:pt x="2457373" y="367988"/>
                  </a:lnTo>
                  <a:lnTo>
                    <a:pt x="2567938" y="367988"/>
                  </a:lnTo>
                  <a:lnTo>
                    <a:pt x="2568507" y="418356"/>
                  </a:lnTo>
                  <a:close/>
                </a:path>
                <a:path w="2913380" h="2503170" extrusionOk="0">
                  <a:moveTo>
                    <a:pt x="996663" y="2058600"/>
                  </a:moveTo>
                  <a:lnTo>
                    <a:pt x="890258" y="1997565"/>
                  </a:lnTo>
                  <a:lnTo>
                    <a:pt x="1523961" y="863972"/>
                  </a:lnTo>
                  <a:lnTo>
                    <a:pt x="1766035" y="1076706"/>
                  </a:lnTo>
                  <a:lnTo>
                    <a:pt x="1545242" y="1076706"/>
                  </a:lnTo>
                  <a:lnTo>
                    <a:pt x="996663" y="2058600"/>
                  </a:lnTo>
                  <a:close/>
                </a:path>
                <a:path w="2913380" h="2503170" extrusionOk="0">
                  <a:moveTo>
                    <a:pt x="2468847" y="1467804"/>
                  </a:moveTo>
                  <a:lnTo>
                    <a:pt x="2142886" y="1467804"/>
                  </a:lnTo>
                  <a:lnTo>
                    <a:pt x="2476881" y="1274625"/>
                  </a:lnTo>
                  <a:lnTo>
                    <a:pt x="2476881" y="957598"/>
                  </a:lnTo>
                  <a:lnTo>
                    <a:pt x="2913143" y="1210627"/>
                  </a:lnTo>
                  <a:lnTo>
                    <a:pt x="2468847" y="1467804"/>
                  </a:lnTo>
                  <a:close/>
                </a:path>
                <a:path w="2913380" h="2503170" extrusionOk="0">
                  <a:moveTo>
                    <a:pt x="1952538" y="1434620"/>
                  </a:moveTo>
                  <a:lnTo>
                    <a:pt x="1545242" y="1076706"/>
                  </a:lnTo>
                  <a:lnTo>
                    <a:pt x="1766035" y="1076706"/>
                  </a:lnTo>
                  <a:lnTo>
                    <a:pt x="1921799" y="1213590"/>
                  </a:lnTo>
                  <a:lnTo>
                    <a:pt x="2057151" y="1213590"/>
                  </a:lnTo>
                  <a:lnTo>
                    <a:pt x="1952538" y="1434620"/>
                  </a:lnTo>
                  <a:close/>
                </a:path>
                <a:path w="2913380" h="2503170" extrusionOk="0">
                  <a:moveTo>
                    <a:pt x="1998958" y="1739795"/>
                  </a:moveTo>
                  <a:lnTo>
                    <a:pt x="1666426" y="1739795"/>
                  </a:lnTo>
                  <a:lnTo>
                    <a:pt x="2000421" y="1546616"/>
                  </a:lnTo>
                  <a:lnTo>
                    <a:pt x="2000421" y="1385436"/>
                  </a:lnTo>
                  <a:lnTo>
                    <a:pt x="2142886" y="1467804"/>
                  </a:lnTo>
                  <a:lnTo>
                    <a:pt x="2468847" y="1467804"/>
                  </a:lnTo>
                  <a:lnTo>
                    <a:pt x="1998958" y="1739795"/>
                  </a:lnTo>
                  <a:close/>
                </a:path>
                <a:path w="2913380" h="2503170" extrusionOk="0">
                  <a:moveTo>
                    <a:pt x="1504500" y="2026008"/>
                  </a:moveTo>
                  <a:lnTo>
                    <a:pt x="1195878" y="2026008"/>
                  </a:lnTo>
                  <a:lnTo>
                    <a:pt x="1529873" y="1832829"/>
                  </a:lnTo>
                  <a:lnTo>
                    <a:pt x="1529873" y="1660983"/>
                  </a:lnTo>
                  <a:lnTo>
                    <a:pt x="1666426" y="1739795"/>
                  </a:lnTo>
                  <a:lnTo>
                    <a:pt x="1998958" y="1739795"/>
                  </a:lnTo>
                  <a:lnTo>
                    <a:pt x="1504500" y="2026008"/>
                  </a:lnTo>
                  <a:close/>
                </a:path>
                <a:path w="2913380" h="2503170" extrusionOk="0">
                  <a:moveTo>
                    <a:pt x="680403" y="2503030"/>
                  </a:moveTo>
                  <a:lnTo>
                    <a:pt x="0" y="2108969"/>
                  </a:lnTo>
                  <a:lnTo>
                    <a:pt x="377739" y="1890309"/>
                  </a:lnTo>
                  <a:lnTo>
                    <a:pt x="377739" y="2105413"/>
                  </a:lnTo>
                  <a:lnTo>
                    <a:pt x="712324" y="2299185"/>
                  </a:lnTo>
                  <a:lnTo>
                    <a:pt x="1032564" y="2299185"/>
                  </a:lnTo>
                  <a:lnTo>
                    <a:pt x="680403" y="2503030"/>
                  </a:lnTo>
                  <a:close/>
                </a:path>
                <a:path w="2913380" h="2503170" extrusionOk="0">
                  <a:moveTo>
                    <a:pt x="1032564" y="2299185"/>
                  </a:moveTo>
                  <a:lnTo>
                    <a:pt x="712324" y="2299185"/>
                  </a:lnTo>
                  <a:lnTo>
                    <a:pt x="1046319" y="2106006"/>
                  </a:lnTo>
                  <a:lnTo>
                    <a:pt x="1046319" y="1989861"/>
                  </a:lnTo>
                  <a:lnTo>
                    <a:pt x="1067600" y="1951937"/>
                  </a:lnTo>
                  <a:lnTo>
                    <a:pt x="1195878" y="2026008"/>
                  </a:lnTo>
                  <a:lnTo>
                    <a:pt x="1504500" y="2026008"/>
                  </a:lnTo>
                  <a:lnTo>
                    <a:pt x="1032564" y="2299185"/>
                  </a:lnTo>
                  <a:close/>
                </a:path>
              </a:pathLst>
            </a:custGeom>
            <a:solidFill>
              <a:srgbClr val="F0ABC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1" name="Google Shape;241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816010" y="1262073"/>
              <a:ext cx="2895999" cy="16663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6"/>
            <p:cNvSpPr/>
            <p:nvPr/>
          </p:nvSpPr>
          <p:spPr>
            <a:xfrm>
              <a:off x="14671983" y="57371"/>
              <a:ext cx="1593215" cy="2396490"/>
            </a:xfrm>
            <a:custGeom>
              <a:avLst/>
              <a:gdLst/>
              <a:ahLst/>
              <a:cxnLst/>
              <a:rect l="l" t="t" r="r" b="b"/>
              <a:pathLst>
                <a:path w="1593215" h="2396490" extrusionOk="0">
                  <a:moveTo>
                    <a:pt x="1586348" y="184290"/>
                  </a:moveTo>
                  <a:lnTo>
                    <a:pt x="948781" y="184290"/>
                  </a:lnTo>
                  <a:lnTo>
                    <a:pt x="1267997" y="0"/>
                  </a:lnTo>
                  <a:lnTo>
                    <a:pt x="1586348" y="184290"/>
                  </a:lnTo>
                  <a:close/>
                </a:path>
                <a:path w="1593215" h="2396490" extrusionOk="0">
                  <a:moveTo>
                    <a:pt x="1112527" y="930933"/>
                  </a:moveTo>
                  <a:lnTo>
                    <a:pt x="944052" y="833750"/>
                  </a:lnTo>
                  <a:lnTo>
                    <a:pt x="944052" y="182512"/>
                  </a:lnTo>
                  <a:lnTo>
                    <a:pt x="948781" y="184290"/>
                  </a:lnTo>
                  <a:lnTo>
                    <a:pt x="1586348" y="184290"/>
                  </a:lnTo>
                  <a:lnTo>
                    <a:pt x="1588396" y="185475"/>
                  </a:lnTo>
                  <a:lnTo>
                    <a:pt x="1593125" y="185475"/>
                  </a:lnTo>
                  <a:lnTo>
                    <a:pt x="1593125" y="320582"/>
                  </a:lnTo>
                  <a:lnTo>
                    <a:pt x="1250263" y="599091"/>
                  </a:lnTo>
                  <a:lnTo>
                    <a:pt x="1362580" y="659534"/>
                  </a:lnTo>
                  <a:lnTo>
                    <a:pt x="1235292" y="928562"/>
                  </a:lnTo>
                  <a:lnTo>
                    <a:pt x="1117256" y="928562"/>
                  </a:lnTo>
                  <a:lnTo>
                    <a:pt x="1112527" y="930933"/>
                  </a:lnTo>
                  <a:close/>
                </a:path>
                <a:path w="1593215" h="2396490" extrusionOk="0">
                  <a:moveTo>
                    <a:pt x="1593125" y="185475"/>
                  </a:moveTo>
                  <a:lnTo>
                    <a:pt x="1588396" y="185475"/>
                  </a:lnTo>
                  <a:lnTo>
                    <a:pt x="1593125" y="183105"/>
                  </a:lnTo>
                  <a:lnTo>
                    <a:pt x="1593125" y="185475"/>
                  </a:lnTo>
                  <a:close/>
                </a:path>
                <a:path w="1593215" h="2396490" extrusionOk="0">
                  <a:moveTo>
                    <a:pt x="1269770" y="1837570"/>
                  </a:moveTo>
                  <a:lnTo>
                    <a:pt x="1121394" y="1751647"/>
                  </a:lnTo>
                  <a:lnTo>
                    <a:pt x="1590169" y="761456"/>
                  </a:lnTo>
                  <a:lnTo>
                    <a:pt x="1593125" y="763234"/>
                  </a:lnTo>
                  <a:lnTo>
                    <a:pt x="1593125" y="1649724"/>
                  </a:lnTo>
                  <a:lnTo>
                    <a:pt x="1269770" y="1836977"/>
                  </a:lnTo>
                  <a:lnTo>
                    <a:pt x="1269770" y="1837570"/>
                  </a:lnTo>
                  <a:close/>
                </a:path>
                <a:path w="1593215" h="2396490" extrusionOk="0">
                  <a:moveTo>
                    <a:pt x="1117256" y="1178036"/>
                  </a:moveTo>
                  <a:lnTo>
                    <a:pt x="1117256" y="928562"/>
                  </a:lnTo>
                  <a:lnTo>
                    <a:pt x="1235292" y="928562"/>
                  </a:lnTo>
                  <a:lnTo>
                    <a:pt x="1117256" y="1178036"/>
                  </a:lnTo>
                  <a:close/>
                </a:path>
                <a:path w="1593215" h="2396490" extrusionOk="0">
                  <a:moveTo>
                    <a:pt x="160199" y="1854755"/>
                  </a:moveTo>
                  <a:lnTo>
                    <a:pt x="0" y="1762313"/>
                  </a:lnTo>
                  <a:lnTo>
                    <a:pt x="2955" y="900119"/>
                  </a:lnTo>
                  <a:lnTo>
                    <a:pt x="321580" y="715828"/>
                  </a:lnTo>
                  <a:lnTo>
                    <a:pt x="642570" y="901896"/>
                  </a:lnTo>
                  <a:lnTo>
                    <a:pt x="647890" y="901896"/>
                  </a:lnTo>
                  <a:lnTo>
                    <a:pt x="647890" y="1180998"/>
                  </a:lnTo>
                  <a:lnTo>
                    <a:pt x="554490" y="1180998"/>
                  </a:lnTo>
                  <a:lnTo>
                    <a:pt x="179172" y="1852384"/>
                  </a:lnTo>
                  <a:lnTo>
                    <a:pt x="164928" y="1852384"/>
                  </a:lnTo>
                  <a:lnTo>
                    <a:pt x="160199" y="1854755"/>
                  </a:lnTo>
                  <a:close/>
                </a:path>
                <a:path w="1593215" h="2396490" extrusionOk="0">
                  <a:moveTo>
                    <a:pt x="647890" y="901896"/>
                  </a:moveTo>
                  <a:lnTo>
                    <a:pt x="642570" y="901896"/>
                  </a:lnTo>
                  <a:lnTo>
                    <a:pt x="647890" y="898933"/>
                  </a:lnTo>
                  <a:lnTo>
                    <a:pt x="647890" y="901896"/>
                  </a:lnTo>
                  <a:close/>
                </a:path>
                <a:path w="1593215" h="2396490" extrusionOk="0">
                  <a:moveTo>
                    <a:pt x="647890" y="1231367"/>
                  </a:moveTo>
                  <a:lnTo>
                    <a:pt x="554490" y="1180998"/>
                  </a:lnTo>
                  <a:lnTo>
                    <a:pt x="647890" y="1180998"/>
                  </a:lnTo>
                  <a:lnTo>
                    <a:pt x="647890" y="1231367"/>
                  </a:lnTo>
                  <a:close/>
                </a:path>
                <a:path w="1593215" h="2396490" extrusionOk="0">
                  <a:moveTo>
                    <a:pt x="323354" y="2396367"/>
                  </a:moveTo>
                  <a:lnTo>
                    <a:pt x="199214" y="2324665"/>
                  </a:lnTo>
                  <a:lnTo>
                    <a:pt x="646708" y="1524099"/>
                  </a:lnTo>
                  <a:lnTo>
                    <a:pt x="646708" y="2208521"/>
                  </a:lnTo>
                  <a:lnTo>
                    <a:pt x="323354" y="2395774"/>
                  </a:lnTo>
                  <a:lnTo>
                    <a:pt x="323354" y="2396367"/>
                  </a:lnTo>
                  <a:close/>
                </a:path>
                <a:path w="1593215" h="2396490" extrusionOk="0">
                  <a:moveTo>
                    <a:pt x="164928" y="1877865"/>
                  </a:moveTo>
                  <a:lnTo>
                    <a:pt x="164928" y="1852384"/>
                  </a:lnTo>
                  <a:lnTo>
                    <a:pt x="179172" y="1852384"/>
                  </a:lnTo>
                  <a:lnTo>
                    <a:pt x="164928" y="1877865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4186656" y="802236"/>
              <a:ext cx="1602740" cy="1924685"/>
            </a:xfrm>
            <a:custGeom>
              <a:avLst/>
              <a:gdLst/>
              <a:ahLst/>
              <a:cxnLst/>
              <a:rect l="l" t="t" r="r" b="b"/>
              <a:pathLst>
                <a:path w="1602740" h="1924685" extrusionOk="0">
                  <a:moveTo>
                    <a:pt x="1127305" y="156439"/>
                  </a:moveTo>
                  <a:lnTo>
                    <a:pt x="1067009" y="121477"/>
                  </a:lnTo>
                  <a:lnTo>
                    <a:pt x="1276273" y="0"/>
                  </a:lnTo>
                  <a:lnTo>
                    <a:pt x="1542060" y="154069"/>
                  </a:lnTo>
                  <a:lnTo>
                    <a:pt x="1132034" y="154069"/>
                  </a:lnTo>
                  <a:lnTo>
                    <a:pt x="1127305" y="156439"/>
                  </a:lnTo>
                  <a:close/>
                </a:path>
                <a:path w="1602740" h="1924685" extrusionOk="0">
                  <a:moveTo>
                    <a:pt x="1447704" y="760271"/>
                  </a:moveTo>
                  <a:lnTo>
                    <a:pt x="1142084" y="491836"/>
                  </a:lnTo>
                  <a:lnTo>
                    <a:pt x="1132034" y="486502"/>
                  </a:lnTo>
                  <a:lnTo>
                    <a:pt x="1132034" y="154069"/>
                  </a:lnTo>
                  <a:lnTo>
                    <a:pt x="1542060" y="154069"/>
                  </a:lnTo>
                  <a:lnTo>
                    <a:pt x="1597262" y="186068"/>
                  </a:lnTo>
                  <a:lnTo>
                    <a:pt x="1602583" y="186068"/>
                  </a:lnTo>
                  <a:lnTo>
                    <a:pt x="1602583" y="433171"/>
                  </a:lnTo>
                  <a:lnTo>
                    <a:pt x="1447704" y="760271"/>
                  </a:lnTo>
                  <a:close/>
                </a:path>
                <a:path w="1602740" h="1924685" extrusionOk="0">
                  <a:moveTo>
                    <a:pt x="1602583" y="186068"/>
                  </a:moveTo>
                  <a:lnTo>
                    <a:pt x="1597262" y="186068"/>
                  </a:lnTo>
                  <a:lnTo>
                    <a:pt x="1602583" y="183697"/>
                  </a:lnTo>
                  <a:lnTo>
                    <a:pt x="1602583" y="186068"/>
                  </a:lnTo>
                  <a:close/>
                </a:path>
                <a:path w="1602740" h="1924685" extrusionOk="0">
                  <a:moveTo>
                    <a:pt x="1279229" y="1365881"/>
                  </a:moveTo>
                  <a:lnTo>
                    <a:pt x="1132035" y="1280551"/>
                  </a:lnTo>
                  <a:lnTo>
                    <a:pt x="1132035" y="779234"/>
                  </a:lnTo>
                  <a:lnTo>
                    <a:pt x="1161001" y="727680"/>
                  </a:lnTo>
                  <a:lnTo>
                    <a:pt x="1568888" y="1086187"/>
                  </a:lnTo>
                  <a:lnTo>
                    <a:pt x="1602583" y="1086187"/>
                  </a:lnTo>
                  <a:lnTo>
                    <a:pt x="1602583" y="1178036"/>
                  </a:lnTo>
                  <a:lnTo>
                    <a:pt x="1279229" y="1365289"/>
                  </a:lnTo>
                  <a:lnTo>
                    <a:pt x="1279229" y="1365881"/>
                  </a:lnTo>
                  <a:close/>
                </a:path>
                <a:path w="1602740" h="1924685" extrusionOk="0">
                  <a:moveTo>
                    <a:pt x="1602583" y="1086187"/>
                  </a:moveTo>
                  <a:lnTo>
                    <a:pt x="1568888" y="1086187"/>
                  </a:lnTo>
                  <a:lnTo>
                    <a:pt x="1602583" y="1015670"/>
                  </a:lnTo>
                  <a:lnTo>
                    <a:pt x="1602583" y="1086187"/>
                  </a:lnTo>
                  <a:close/>
                </a:path>
                <a:path w="1602740" h="1924685" extrusionOk="0">
                  <a:moveTo>
                    <a:pt x="642299" y="1109297"/>
                  </a:moveTo>
                  <a:lnTo>
                    <a:pt x="4729" y="1109297"/>
                  </a:lnTo>
                  <a:lnTo>
                    <a:pt x="323354" y="924414"/>
                  </a:lnTo>
                  <a:lnTo>
                    <a:pt x="642299" y="1109297"/>
                  </a:lnTo>
                  <a:close/>
                </a:path>
                <a:path w="1602740" h="1924685" extrusionOk="0">
                  <a:moveTo>
                    <a:pt x="325718" y="1924678"/>
                  </a:moveTo>
                  <a:lnTo>
                    <a:pt x="0" y="1736240"/>
                  </a:lnTo>
                  <a:lnTo>
                    <a:pt x="0" y="1107519"/>
                  </a:lnTo>
                  <a:lnTo>
                    <a:pt x="4729" y="1109297"/>
                  </a:lnTo>
                  <a:lnTo>
                    <a:pt x="642299" y="1109297"/>
                  </a:lnTo>
                  <a:lnTo>
                    <a:pt x="644343" y="1110482"/>
                  </a:lnTo>
                  <a:lnTo>
                    <a:pt x="649072" y="1110482"/>
                  </a:lnTo>
                  <a:lnTo>
                    <a:pt x="649072" y="1133593"/>
                  </a:lnTo>
                  <a:lnTo>
                    <a:pt x="395473" y="1586911"/>
                  </a:lnTo>
                  <a:lnTo>
                    <a:pt x="498331" y="1642021"/>
                  </a:lnTo>
                  <a:lnTo>
                    <a:pt x="613013" y="1707796"/>
                  </a:lnTo>
                  <a:lnTo>
                    <a:pt x="649072" y="1707796"/>
                  </a:lnTo>
                  <a:lnTo>
                    <a:pt x="649072" y="1736832"/>
                  </a:lnTo>
                  <a:lnTo>
                    <a:pt x="325718" y="1924086"/>
                  </a:lnTo>
                  <a:lnTo>
                    <a:pt x="325718" y="1924678"/>
                  </a:lnTo>
                  <a:close/>
                </a:path>
                <a:path w="1602740" h="1924685" extrusionOk="0">
                  <a:moveTo>
                    <a:pt x="649072" y="1110482"/>
                  </a:moveTo>
                  <a:lnTo>
                    <a:pt x="644343" y="1110482"/>
                  </a:lnTo>
                  <a:lnTo>
                    <a:pt x="649072" y="1108112"/>
                  </a:lnTo>
                  <a:lnTo>
                    <a:pt x="649072" y="1110482"/>
                  </a:lnTo>
                  <a:close/>
                </a:path>
                <a:path w="1602740" h="1924685" extrusionOk="0">
                  <a:moveTo>
                    <a:pt x="649072" y="1707796"/>
                  </a:moveTo>
                  <a:lnTo>
                    <a:pt x="613013" y="1707796"/>
                  </a:lnTo>
                  <a:lnTo>
                    <a:pt x="649072" y="1643798"/>
                  </a:lnTo>
                  <a:lnTo>
                    <a:pt x="649072" y="1707796"/>
                  </a:lnTo>
                  <a:close/>
                </a:path>
              </a:pathLst>
            </a:custGeom>
            <a:solidFill>
              <a:srgbClr val="F6B4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13789409" y="46112"/>
              <a:ext cx="2932430" cy="2962275"/>
            </a:xfrm>
            <a:custGeom>
              <a:avLst/>
              <a:gdLst/>
              <a:ahLst/>
              <a:cxnLst/>
              <a:rect l="l" t="t" r="r" b="b"/>
              <a:pathLst>
                <a:path w="2932430" h="2962275" extrusionOk="0">
                  <a:moveTo>
                    <a:pt x="1836674" y="827825"/>
                  </a:moveTo>
                  <a:lnTo>
                    <a:pt x="1817758" y="827825"/>
                  </a:lnTo>
                  <a:lnTo>
                    <a:pt x="1817758" y="192586"/>
                  </a:lnTo>
                  <a:lnTo>
                    <a:pt x="2150571" y="0"/>
                  </a:lnTo>
                  <a:lnTo>
                    <a:pt x="2189471" y="22517"/>
                  </a:lnTo>
                  <a:lnTo>
                    <a:pt x="2150571" y="22517"/>
                  </a:lnTo>
                  <a:lnTo>
                    <a:pt x="1850862" y="195549"/>
                  </a:lnTo>
                  <a:lnTo>
                    <a:pt x="1877538" y="210956"/>
                  </a:lnTo>
                  <a:lnTo>
                    <a:pt x="1836674" y="210956"/>
                  </a:lnTo>
                  <a:lnTo>
                    <a:pt x="1836674" y="827825"/>
                  </a:lnTo>
                  <a:close/>
                </a:path>
                <a:path w="2932430" h="2962275" extrusionOk="0">
                  <a:moveTo>
                    <a:pt x="2194323" y="370358"/>
                  </a:moveTo>
                  <a:lnTo>
                    <a:pt x="2153526" y="370358"/>
                  </a:lnTo>
                  <a:lnTo>
                    <a:pt x="2452053" y="197326"/>
                  </a:lnTo>
                  <a:lnTo>
                    <a:pt x="2150571" y="22517"/>
                  </a:lnTo>
                  <a:lnTo>
                    <a:pt x="2189471" y="22517"/>
                  </a:lnTo>
                  <a:lnTo>
                    <a:pt x="2486339" y="194364"/>
                  </a:lnTo>
                  <a:lnTo>
                    <a:pt x="2486339" y="213919"/>
                  </a:lnTo>
                  <a:lnTo>
                    <a:pt x="2466240" y="213919"/>
                  </a:lnTo>
                  <a:lnTo>
                    <a:pt x="2194323" y="370358"/>
                  </a:lnTo>
                  <a:close/>
                </a:path>
                <a:path w="2932430" h="2962275" extrusionOk="0">
                  <a:moveTo>
                    <a:pt x="2142886" y="602188"/>
                  </a:moveTo>
                  <a:lnTo>
                    <a:pt x="2142886" y="387543"/>
                  </a:lnTo>
                  <a:lnTo>
                    <a:pt x="1836675" y="210956"/>
                  </a:lnTo>
                  <a:lnTo>
                    <a:pt x="1877538" y="210956"/>
                  </a:lnTo>
                  <a:lnTo>
                    <a:pt x="2153526" y="370358"/>
                  </a:lnTo>
                  <a:lnTo>
                    <a:pt x="2194323" y="370358"/>
                  </a:lnTo>
                  <a:lnTo>
                    <a:pt x="2162393" y="388728"/>
                  </a:lnTo>
                  <a:lnTo>
                    <a:pt x="2162393" y="586343"/>
                  </a:lnTo>
                  <a:lnTo>
                    <a:pt x="2142886" y="602188"/>
                  </a:lnTo>
                  <a:close/>
                </a:path>
                <a:path w="2932430" h="2962275" extrusionOk="0">
                  <a:moveTo>
                    <a:pt x="2330581" y="602647"/>
                  </a:moveTo>
                  <a:lnTo>
                    <a:pt x="2142886" y="602647"/>
                  </a:lnTo>
                  <a:lnTo>
                    <a:pt x="2162393" y="586647"/>
                  </a:lnTo>
                  <a:lnTo>
                    <a:pt x="2162393" y="586343"/>
                  </a:lnTo>
                  <a:lnTo>
                    <a:pt x="2466240" y="339544"/>
                  </a:lnTo>
                  <a:lnTo>
                    <a:pt x="2466240" y="213919"/>
                  </a:lnTo>
                  <a:lnTo>
                    <a:pt x="2486339" y="213919"/>
                  </a:lnTo>
                  <a:lnTo>
                    <a:pt x="2486339" y="329470"/>
                  </a:lnTo>
                  <a:lnTo>
                    <a:pt x="2479245" y="329470"/>
                  </a:lnTo>
                  <a:lnTo>
                    <a:pt x="2584468" y="385765"/>
                  </a:lnTo>
                  <a:lnTo>
                    <a:pt x="2584749" y="411838"/>
                  </a:lnTo>
                  <a:lnTo>
                    <a:pt x="2564960" y="411838"/>
                  </a:lnTo>
                  <a:lnTo>
                    <a:pt x="2330581" y="602647"/>
                  </a:lnTo>
                  <a:close/>
                </a:path>
                <a:path w="2932430" h="2962275" extrusionOk="0">
                  <a:moveTo>
                    <a:pt x="2486339" y="333026"/>
                  </a:moveTo>
                  <a:lnTo>
                    <a:pt x="2479245" y="329470"/>
                  </a:lnTo>
                  <a:lnTo>
                    <a:pt x="2486339" y="329470"/>
                  </a:lnTo>
                  <a:lnTo>
                    <a:pt x="2486339" y="333026"/>
                  </a:lnTo>
                  <a:close/>
                </a:path>
                <a:path w="2932430" h="2962275" extrusionOk="0">
                  <a:moveTo>
                    <a:pt x="2588866" y="794641"/>
                  </a:moveTo>
                  <a:lnTo>
                    <a:pt x="2569099" y="794641"/>
                  </a:lnTo>
                  <a:lnTo>
                    <a:pt x="2564960" y="411838"/>
                  </a:lnTo>
                  <a:lnTo>
                    <a:pt x="2584749" y="411838"/>
                  </a:lnTo>
                  <a:lnTo>
                    <a:pt x="2588866" y="794641"/>
                  </a:lnTo>
                  <a:close/>
                </a:path>
                <a:path w="2932430" h="2962275" extrusionOk="0">
                  <a:moveTo>
                    <a:pt x="2142886" y="602647"/>
                  </a:moveTo>
                  <a:lnTo>
                    <a:pt x="2142886" y="602188"/>
                  </a:lnTo>
                  <a:lnTo>
                    <a:pt x="2162393" y="586343"/>
                  </a:lnTo>
                  <a:lnTo>
                    <a:pt x="2162393" y="586647"/>
                  </a:lnTo>
                  <a:lnTo>
                    <a:pt x="2142886" y="602647"/>
                  </a:lnTo>
                  <a:close/>
                </a:path>
                <a:path w="2932430" h="2962275" extrusionOk="0">
                  <a:moveTo>
                    <a:pt x="2302247" y="845602"/>
                  </a:moveTo>
                  <a:lnTo>
                    <a:pt x="2162393" y="845602"/>
                  </a:lnTo>
                  <a:lnTo>
                    <a:pt x="2245153" y="670793"/>
                  </a:lnTo>
                  <a:lnTo>
                    <a:pt x="2162393" y="625757"/>
                  </a:lnTo>
                  <a:lnTo>
                    <a:pt x="2161211" y="625757"/>
                  </a:lnTo>
                  <a:lnTo>
                    <a:pt x="2132836" y="610350"/>
                  </a:lnTo>
                  <a:lnTo>
                    <a:pt x="2142886" y="602188"/>
                  </a:lnTo>
                  <a:lnTo>
                    <a:pt x="2142886" y="602647"/>
                  </a:lnTo>
                  <a:lnTo>
                    <a:pt x="2330581" y="602647"/>
                  </a:lnTo>
                  <a:lnTo>
                    <a:pt x="2262888" y="657756"/>
                  </a:lnTo>
                  <a:lnTo>
                    <a:pt x="2368702" y="705162"/>
                  </a:lnTo>
                  <a:lnTo>
                    <a:pt x="2364564" y="714051"/>
                  </a:lnTo>
                  <a:lnTo>
                    <a:pt x="2302247" y="845602"/>
                  </a:lnTo>
                  <a:close/>
                </a:path>
                <a:path w="2932430" h="2962275" extrusionOk="0">
                  <a:moveTo>
                    <a:pt x="2142886" y="887553"/>
                  </a:moveTo>
                  <a:lnTo>
                    <a:pt x="2142886" y="616276"/>
                  </a:lnTo>
                  <a:lnTo>
                    <a:pt x="2161211" y="625757"/>
                  </a:lnTo>
                  <a:lnTo>
                    <a:pt x="2162393" y="625757"/>
                  </a:lnTo>
                  <a:lnTo>
                    <a:pt x="2162393" y="845602"/>
                  </a:lnTo>
                  <a:lnTo>
                    <a:pt x="2302247" y="845602"/>
                  </a:lnTo>
                  <a:lnTo>
                    <a:pt x="2292423" y="866342"/>
                  </a:lnTo>
                  <a:lnTo>
                    <a:pt x="2152935" y="866342"/>
                  </a:lnTo>
                  <a:lnTo>
                    <a:pt x="2142886" y="887553"/>
                  </a:lnTo>
                  <a:close/>
                </a:path>
                <a:path w="2932430" h="2962275" extrusionOk="0">
                  <a:moveTo>
                    <a:pt x="890258" y="1755795"/>
                  </a:moveTo>
                  <a:lnTo>
                    <a:pt x="871932" y="1755795"/>
                  </a:lnTo>
                  <a:lnTo>
                    <a:pt x="871932" y="907822"/>
                  </a:lnTo>
                  <a:lnTo>
                    <a:pt x="1204745" y="715236"/>
                  </a:lnTo>
                  <a:lnTo>
                    <a:pt x="1244616" y="738346"/>
                  </a:lnTo>
                  <a:lnTo>
                    <a:pt x="1203563" y="738346"/>
                  </a:lnTo>
                  <a:lnTo>
                    <a:pt x="904445" y="911378"/>
                  </a:lnTo>
                  <a:lnTo>
                    <a:pt x="931069" y="926784"/>
                  </a:lnTo>
                  <a:lnTo>
                    <a:pt x="890258" y="926784"/>
                  </a:lnTo>
                  <a:lnTo>
                    <a:pt x="890258" y="1755795"/>
                  </a:lnTo>
                  <a:close/>
                </a:path>
                <a:path w="2932430" h="2962275" extrusionOk="0">
                  <a:moveTo>
                    <a:pt x="1247906" y="1086187"/>
                  </a:moveTo>
                  <a:lnTo>
                    <a:pt x="1206518" y="1086187"/>
                  </a:lnTo>
                  <a:lnTo>
                    <a:pt x="1505045" y="913155"/>
                  </a:lnTo>
                  <a:lnTo>
                    <a:pt x="1203563" y="738346"/>
                  </a:lnTo>
                  <a:lnTo>
                    <a:pt x="1244616" y="738346"/>
                  </a:lnTo>
                  <a:lnTo>
                    <a:pt x="1465438" y="866342"/>
                  </a:lnTo>
                  <a:lnTo>
                    <a:pt x="1504231" y="866342"/>
                  </a:lnTo>
                  <a:lnTo>
                    <a:pt x="1483764" y="878194"/>
                  </a:lnTo>
                  <a:lnTo>
                    <a:pt x="1538740" y="910192"/>
                  </a:lnTo>
                  <a:lnTo>
                    <a:pt x="1538740" y="929747"/>
                  </a:lnTo>
                  <a:lnTo>
                    <a:pt x="1519823" y="929747"/>
                  </a:lnTo>
                  <a:lnTo>
                    <a:pt x="1247906" y="1086187"/>
                  </a:lnTo>
                  <a:close/>
                </a:path>
                <a:path w="2932430" h="2962275" extrusionOk="0">
                  <a:moveTo>
                    <a:pt x="1504231" y="866342"/>
                  </a:moveTo>
                  <a:lnTo>
                    <a:pt x="1465438" y="866342"/>
                  </a:lnTo>
                  <a:lnTo>
                    <a:pt x="1674702" y="744864"/>
                  </a:lnTo>
                  <a:lnTo>
                    <a:pt x="1714553" y="767975"/>
                  </a:lnTo>
                  <a:lnTo>
                    <a:pt x="1674111" y="767975"/>
                  </a:lnTo>
                  <a:lnTo>
                    <a:pt x="1504231" y="866342"/>
                  </a:lnTo>
                  <a:close/>
                </a:path>
                <a:path w="2932430" h="2962275" extrusionOk="0">
                  <a:moveTo>
                    <a:pt x="1981570" y="1810312"/>
                  </a:moveTo>
                  <a:lnTo>
                    <a:pt x="1959041" y="1810312"/>
                  </a:lnTo>
                  <a:lnTo>
                    <a:pt x="2462693" y="746642"/>
                  </a:lnTo>
                  <a:lnTo>
                    <a:pt x="2520493" y="772715"/>
                  </a:lnTo>
                  <a:lnTo>
                    <a:pt x="2472742" y="772715"/>
                  </a:lnTo>
                  <a:lnTo>
                    <a:pt x="2160029" y="1432842"/>
                  </a:lnTo>
                  <a:lnTo>
                    <a:pt x="2162393" y="1432842"/>
                  </a:lnTo>
                  <a:lnTo>
                    <a:pt x="2162393" y="1469582"/>
                  </a:lnTo>
                  <a:lnTo>
                    <a:pt x="2142295" y="1469582"/>
                  </a:lnTo>
                  <a:lnTo>
                    <a:pt x="2009288" y="1751054"/>
                  </a:lnTo>
                  <a:lnTo>
                    <a:pt x="2009288" y="1755202"/>
                  </a:lnTo>
                  <a:lnTo>
                    <a:pt x="2048167" y="1777720"/>
                  </a:lnTo>
                  <a:lnTo>
                    <a:pt x="2010470" y="1777720"/>
                  </a:lnTo>
                  <a:lnTo>
                    <a:pt x="2010470" y="1784238"/>
                  </a:lnTo>
                  <a:lnTo>
                    <a:pt x="1993918" y="1784238"/>
                  </a:lnTo>
                  <a:lnTo>
                    <a:pt x="1989780" y="1792534"/>
                  </a:lnTo>
                  <a:lnTo>
                    <a:pt x="1989780" y="1792976"/>
                  </a:lnTo>
                  <a:lnTo>
                    <a:pt x="1981570" y="1810312"/>
                  </a:lnTo>
                  <a:close/>
                </a:path>
                <a:path w="2932430" h="2962275" extrusionOk="0">
                  <a:moveTo>
                    <a:pt x="1717863" y="1115815"/>
                  </a:moveTo>
                  <a:lnTo>
                    <a:pt x="1677067" y="1115815"/>
                  </a:lnTo>
                  <a:lnTo>
                    <a:pt x="1975593" y="942784"/>
                  </a:lnTo>
                  <a:lnTo>
                    <a:pt x="1674111" y="767975"/>
                  </a:lnTo>
                  <a:lnTo>
                    <a:pt x="1714553" y="767975"/>
                  </a:lnTo>
                  <a:lnTo>
                    <a:pt x="1817758" y="827825"/>
                  </a:lnTo>
                  <a:lnTo>
                    <a:pt x="1836674" y="827825"/>
                  </a:lnTo>
                  <a:lnTo>
                    <a:pt x="1836674" y="839084"/>
                  </a:lnTo>
                  <a:lnTo>
                    <a:pt x="2009288" y="939229"/>
                  </a:lnTo>
                  <a:lnTo>
                    <a:pt x="2009288" y="959376"/>
                  </a:lnTo>
                  <a:lnTo>
                    <a:pt x="1989780" y="959376"/>
                  </a:lnTo>
                  <a:lnTo>
                    <a:pt x="1717863" y="1115815"/>
                  </a:lnTo>
                  <a:close/>
                </a:path>
                <a:path w="2932430" h="2962275" extrusionOk="0">
                  <a:moveTo>
                    <a:pt x="2203137" y="1831052"/>
                  </a:moveTo>
                  <a:lnTo>
                    <a:pt x="2162393" y="1831052"/>
                  </a:lnTo>
                  <a:lnTo>
                    <a:pt x="2466831" y="1655057"/>
                  </a:lnTo>
                  <a:lnTo>
                    <a:pt x="2466831" y="785752"/>
                  </a:lnTo>
                  <a:lnTo>
                    <a:pt x="2472742" y="772715"/>
                  </a:lnTo>
                  <a:lnTo>
                    <a:pt x="2520493" y="772715"/>
                  </a:lnTo>
                  <a:lnTo>
                    <a:pt x="2534944" y="779234"/>
                  </a:lnTo>
                  <a:lnTo>
                    <a:pt x="2485748" y="779234"/>
                  </a:lnTo>
                  <a:lnTo>
                    <a:pt x="2485748" y="1338623"/>
                  </a:lnTo>
                  <a:lnTo>
                    <a:pt x="2524646" y="1361141"/>
                  </a:lnTo>
                  <a:lnTo>
                    <a:pt x="2486930" y="1361141"/>
                  </a:lnTo>
                  <a:lnTo>
                    <a:pt x="2486930" y="1666909"/>
                  </a:lnTo>
                  <a:lnTo>
                    <a:pt x="2203137" y="1831052"/>
                  </a:lnTo>
                  <a:close/>
                </a:path>
                <a:path w="2932430" h="2962275" extrusionOk="0">
                  <a:moveTo>
                    <a:pt x="2589197" y="825454"/>
                  </a:moveTo>
                  <a:lnTo>
                    <a:pt x="2485748" y="779234"/>
                  </a:lnTo>
                  <a:lnTo>
                    <a:pt x="2534944" y="779234"/>
                  </a:lnTo>
                  <a:lnTo>
                    <a:pt x="2569099" y="794641"/>
                  </a:lnTo>
                  <a:lnTo>
                    <a:pt x="2588866" y="794641"/>
                  </a:lnTo>
                  <a:lnTo>
                    <a:pt x="2589197" y="825454"/>
                  </a:lnTo>
                  <a:close/>
                </a:path>
                <a:path w="2932430" h="2962275" extrusionOk="0">
                  <a:moveTo>
                    <a:pt x="2142886" y="887675"/>
                  </a:moveTo>
                  <a:lnTo>
                    <a:pt x="2152935" y="866342"/>
                  </a:lnTo>
                  <a:lnTo>
                    <a:pt x="2142886" y="887675"/>
                  </a:lnTo>
                  <a:close/>
                </a:path>
                <a:path w="2932430" h="2962275" extrusionOk="0">
                  <a:moveTo>
                    <a:pt x="2282317" y="887675"/>
                  </a:moveTo>
                  <a:lnTo>
                    <a:pt x="2142886" y="887675"/>
                  </a:lnTo>
                  <a:lnTo>
                    <a:pt x="2152935" y="866342"/>
                  </a:lnTo>
                  <a:lnTo>
                    <a:pt x="2292423" y="866342"/>
                  </a:lnTo>
                  <a:lnTo>
                    <a:pt x="2282317" y="887675"/>
                  </a:lnTo>
                  <a:close/>
                </a:path>
                <a:path w="2932430" h="2962275" extrusionOk="0">
                  <a:moveTo>
                    <a:pt x="1984489" y="1516395"/>
                  </a:moveTo>
                  <a:lnTo>
                    <a:pt x="1844951" y="1516395"/>
                  </a:lnTo>
                  <a:lnTo>
                    <a:pt x="2142886" y="887553"/>
                  </a:lnTo>
                  <a:lnTo>
                    <a:pt x="2282317" y="887675"/>
                  </a:lnTo>
                  <a:lnTo>
                    <a:pt x="1984489" y="1516395"/>
                  </a:lnTo>
                  <a:close/>
                </a:path>
                <a:path w="2932430" h="2962275" extrusionOk="0">
                  <a:moveTo>
                    <a:pt x="1200498" y="1871939"/>
                  </a:moveTo>
                  <a:lnTo>
                    <a:pt x="1056369" y="1871939"/>
                  </a:lnTo>
                  <a:lnTo>
                    <a:pt x="1196469" y="1621281"/>
                  </a:lnTo>
                  <a:lnTo>
                    <a:pt x="1196469" y="1103371"/>
                  </a:lnTo>
                  <a:lnTo>
                    <a:pt x="890258" y="926784"/>
                  </a:lnTo>
                  <a:lnTo>
                    <a:pt x="931069" y="926784"/>
                  </a:lnTo>
                  <a:lnTo>
                    <a:pt x="1206518" y="1086187"/>
                  </a:lnTo>
                  <a:lnTo>
                    <a:pt x="1247906" y="1086187"/>
                  </a:lnTo>
                  <a:lnTo>
                    <a:pt x="1215977" y="1104557"/>
                  </a:lnTo>
                  <a:lnTo>
                    <a:pt x="1215977" y="1585726"/>
                  </a:lnTo>
                  <a:lnTo>
                    <a:pt x="1215385" y="1586912"/>
                  </a:lnTo>
                  <a:lnTo>
                    <a:pt x="1359824" y="1586912"/>
                  </a:lnTo>
                  <a:lnTo>
                    <a:pt x="1200498" y="1871939"/>
                  </a:lnTo>
                  <a:close/>
                </a:path>
                <a:path w="2932430" h="2962275" extrusionOk="0">
                  <a:moveTo>
                    <a:pt x="1539331" y="1247959"/>
                  </a:moveTo>
                  <a:lnTo>
                    <a:pt x="1519823" y="1237293"/>
                  </a:lnTo>
                  <a:lnTo>
                    <a:pt x="1519823" y="929747"/>
                  </a:lnTo>
                  <a:lnTo>
                    <a:pt x="1538740" y="929747"/>
                  </a:lnTo>
                  <a:lnTo>
                    <a:pt x="1538740" y="1036411"/>
                  </a:lnTo>
                  <a:lnTo>
                    <a:pt x="1578999" y="1059521"/>
                  </a:lnTo>
                  <a:lnTo>
                    <a:pt x="1539331" y="1059521"/>
                  </a:lnTo>
                  <a:lnTo>
                    <a:pt x="1539331" y="1247959"/>
                  </a:lnTo>
                  <a:close/>
                </a:path>
                <a:path w="2932430" h="2962275" extrusionOk="0">
                  <a:moveTo>
                    <a:pt x="1989780" y="1210035"/>
                  </a:moveTo>
                  <a:lnTo>
                    <a:pt x="1989780" y="959376"/>
                  </a:lnTo>
                  <a:lnTo>
                    <a:pt x="2009288" y="959376"/>
                  </a:lnTo>
                  <a:lnTo>
                    <a:pt x="2009288" y="1168554"/>
                  </a:lnTo>
                  <a:lnTo>
                    <a:pt x="1989780" y="1210035"/>
                  </a:lnTo>
                  <a:close/>
                </a:path>
                <a:path w="2932430" h="2962275" extrusionOk="0">
                  <a:moveTo>
                    <a:pt x="1685934" y="1359956"/>
                  </a:moveTo>
                  <a:lnTo>
                    <a:pt x="1667017" y="1359956"/>
                  </a:lnTo>
                  <a:lnTo>
                    <a:pt x="1667017" y="1133000"/>
                  </a:lnTo>
                  <a:lnTo>
                    <a:pt x="1539331" y="1059521"/>
                  </a:lnTo>
                  <a:lnTo>
                    <a:pt x="1578999" y="1059521"/>
                  </a:lnTo>
                  <a:lnTo>
                    <a:pt x="1677067" y="1115815"/>
                  </a:lnTo>
                  <a:lnTo>
                    <a:pt x="1717863" y="1115815"/>
                  </a:lnTo>
                  <a:lnTo>
                    <a:pt x="1685934" y="1134185"/>
                  </a:lnTo>
                  <a:lnTo>
                    <a:pt x="1685934" y="1359956"/>
                  </a:lnTo>
                  <a:close/>
                </a:path>
                <a:path w="2932430" h="2962275" extrusionOk="0">
                  <a:moveTo>
                    <a:pt x="1359824" y="1586912"/>
                  </a:moveTo>
                  <a:lnTo>
                    <a:pt x="1215385" y="1586912"/>
                  </a:lnTo>
                  <a:lnTo>
                    <a:pt x="1435881" y="1192257"/>
                  </a:lnTo>
                  <a:lnTo>
                    <a:pt x="1539331" y="1247959"/>
                  </a:lnTo>
                  <a:lnTo>
                    <a:pt x="1565679" y="1271070"/>
                  </a:lnTo>
                  <a:lnTo>
                    <a:pt x="1536375" y="1271070"/>
                  </a:lnTo>
                  <a:lnTo>
                    <a:pt x="1359824" y="1586912"/>
                  </a:lnTo>
                  <a:close/>
                </a:path>
                <a:path w="2932430" h="2962275" extrusionOk="0">
                  <a:moveTo>
                    <a:pt x="1934804" y="1621281"/>
                  </a:moveTo>
                  <a:lnTo>
                    <a:pt x="1536375" y="1271070"/>
                  </a:lnTo>
                  <a:lnTo>
                    <a:pt x="1565679" y="1271070"/>
                  </a:lnTo>
                  <a:lnTo>
                    <a:pt x="1667017" y="1359956"/>
                  </a:lnTo>
                  <a:lnTo>
                    <a:pt x="1685934" y="1359956"/>
                  </a:lnTo>
                  <a:lnTo>
                    <a:pt x="1685934" y="1376548"/>
                  </a:lnTo>
                  <a:lnTo>
                    <a:pt x="1844951" y="1516395"/>
                  </a:lnTo>
                  <a:lnTo>
                    <a:pt x="1984489" y="1516395"/>
                  </a:lnTo>
                  <a:lnTo>
                    <a:pt x="1934804" y="1621281"/>
                  </a:lnTo>
                  <a:close/>
                </a:path>
                <a:path w="2932430" h="2962275" extrusionOk="0">
                  <a:moveTo>
                    <a:pt x="826031" y="2883462"/>
                  </a:moveTo>
                  <a:lnTo>
                    <a:pt x="690452" y="2883462"/>
                  </a:lnTo>
                  <a:lnTo>
                    <a:pt x="2904867" y="1602911"/>
                  </a:lnTo>
                  <a:lnTo>
                    <a:pt x="2486930" y="1361141"/>
                  </a:lnTo>
                  <a:lnTo>
                    <a:pt x="2524646" y="1361141"/>
                  </a:lnTo>
                  <a:lnTo>
                    <a:pt x="2932059" y="1596985"/>
                  </a:lnTo>
                  <a:lnTo>
                    <a:pt x="2932059" y="1664538"/>
                  </a:lnTo>
                  <a:lnTo>
                    <a:pt x="826031" y="2883462"/>
                  </a:lnTo>
                  <a:close/>
                </a:path>
                <a:path w="2932430" h="2962275" extrusionOk="0">
                  <a:moveTo>
                    <a:pt x="2162393" y="1432842"/>
                  </a:moveTo>
                  <a:lnTo>
                    <a:pt x="2160029" y="1432842"/>
                  </a:lnTo>
                  <a:lnTo>
                    <a:pt x="2162393" y="1428102"/>
                  </a:lnTo>
                  <a:lnTo>
                    <a:pt x="2162393" y="1432842"/>
                  </a:lnTo>
                  <a:close/>
                </a:path>
                <a:path w="2932430" h="2962275" extrusionOk="0">
                  <a:moveTo>
                    <a:pt x="1025405" y="2436662"/>
                  </a:moveTo>
                  <a:lnTo>
                    <a:pt x="1002575" y="2436662"/>
                  </a:lnTo>
                  <a:lnTo>
                    <a:pt x="1552336" y="1452990"/>
                  </a:lnTo>
                  <a:lnTo>
                    <a:pt x="1588083" y="1484396"/>
                  </a:lnTo>
                  <a:lnTo>
                    <a:pt x="1558247" y="1484396"/>
                  </a:lnTo>
                  <a:lnTo>
                    <a:pt x="1539331" y="1518173"/>
                  </a:lnTo>
                  <a:lnTo>
                    <a:pt x="1538740" y="1518173"/>
                  </a:lnTo>
                  <a:lnTo>
                    <a:pt x="1538740" y="1553135"/>
                  </a:lnTo>
                  <a:lnTo>
                    <a:pt x="1519823" y="1553135"/>
                  </a:lnTo>
                  <a:lnTo>
                    <a:pt x="1215977" y="2096525"/>
                  </a:lnTo>
                  <a:lnTo>
                    <a:pt x="1215977" y="2131487"/>
                  </a:lnTo>
                  <a:lnTo>
                    <a:pt x="1196469" y="2131487"/>
                  </a:lnTo>
                  <a:lnTo>
                    <a:pt x="1087108" y="2327036"/>
                  </a:lnTo>
                  <a:lnTo>
                    <a:pt x="1116748" y="2344220"/>
                  </a:lnTo>
                  <a:lnTo>
                    <a:pt x="1077650" y="2344220"/>
                  </a:lnTo>
                  <a:lnTo>
                    <a:pt x="1056369" y="2382145"/>
                  </a:lnTo>
                  <a:lnTo>
                    <a:pt x="1056369" y="2417107"/>
                  </a:lnTo>
                  <a:lnTo>
                    <a:pt x="1036270" y="2417107"/>
                  </a:lnTo>
                  <a:lnTo>
                    <a:pt x="1025405" y="2436662"/>
                  </a:lnTo>
                  <a:close/>
                </a:path>
                <a:path w="2932430" h="2962275" extrusionOk="0">
                  <a:moveTo>
                    <a:pt x="2201088" y="1832237"/>
                  </a:moveTo>
                  <a:lnTo>
                    <a:pt x="2142295" y="1832237"/>
                  </a:lnTo>
                  <a:lnTo>
                    <a:pt x="2142295" y="1469582"/>
                  </a:lnTo>
                  <a:lnTo>
                    <a:pt x="2162393" y="1469582"/>
                  </a:lnTo>
                  <a:lnTo>
                    <a:pt x="2162393" y="1831052"/>
                  </a:lnTo>
                  <a:lnTo>
                    <a:pt x="2203137" y="1831052"/>
                  </a:lnTo>
                  <a:lnTo>
                    <a:pt x="2201088" y="1832237"/>
                  </a:lnTo>
                  <a:close/>
                </a:path>
                <a:path w="2932430" h="2962275" extrusionOk="0">
                  <a:moveTo>
                    <a:pt x="1722579" y="2105413"/>
                  </a:moveTo>
                  <a:lnTo>
                    <a:pt x="1666426" y="2105413"/>
                  </a:lnTo>
                  <a:lnTo>
                    <a:pt x="1666426" y="1579801"/>
                  </a:lnTo>
                  <a:lnTo>
                    <a:pt x="1558247" y="1484396"/>
                  </a:lnTo>
                  <a:lnTo>
                    <a:pt x="1588083" y="1484396"/>
                  </a:lnTo>
                  <a:lnTo>
                    <a:pt x="1702743" y="1585134"/>
                  </a:lnTo>
                  <a:lnTo>
                    <a:pt x="1672929" y="1585134"/>
                  </a:lnTo>
                  <a:lnTo>
                    <a:pt x="1685934" y="1596985"/>
                  </a:lnTo>
                  <a:lnTo>
                    <a:pt x="1685934" y="2104821"/>
                  </a:lnTo>
                  <a:lnTo>
                    <a:pt x="1723603" y="2104821"/>
                  </a:lnTo>
                  <a:lnTo>
                    <a:pt x="1722579" y="2105413"/>
                  </a:lnTo>
                  <a:close/>
                </a:path>
                <a:path w="2932430" h="2962275" extrusionOk="0">
                  <a:moveTo>
                    <a:pt x="1254080" y="2390441"/>
                  </a:moveTo>
                  <a:lnTo>
                    <a:pt x="1215977" y="2390441"/>
                  </a:lnTo>
                  <a:lnTo>
                    <a:pt x="1519823" y="2214447"/>
                  </a:lnTo>
                  <a:lnTo>
                    <a:pt x="1519823" y="1553135"/>
                  </a:lnTo>
                  <a:lnTo>
                    <a:pt x="1538740" y="1553135"/>
                  </a:lnTo>
                  <a:lnTo>
                    <a:pt x="1538740" y="2031934"/>
                  </a:lnTo>
                  <a:lnTo>
                    <a:pt x="1575810" y="2053267"/>
                  </a:lnTo>
                  <a:lnTo>
                    <a:pt x="1539922" y="2053267"/>
                  </a:lnTo>
                  <a:lnTo>
                    <a:pt x="1539922" y="2225113"/>
                  </a:lnTo>
                  <a:lnTo>
                    <a:pt x="1254080" y="2390441"/>
                  </a:lnTo>
                  <a:close/>
                </a:path>
                <a:path w="2932430" h="2962275" extrusionOk="0">
                  <a:moveTo>
                    <a:pt x="1966135" y="1842903"/>
                  </a:moveTo>
                  <a:lnTo>
                    <a:pt x="1672929" y="1585134"/>
                  </a:lnTo>
                  <a:lnTo>
                    <a:pt x="1702743" y="1585134"/>
                  </a:lnTo>
                  <a:lnTo>
                    <a:pt x="1959041" y="1810312"/>
                  </a:lnTo>
                  <a:lnTo>
                    <a:pt x="1981570" y="1810312"/>
                  </a:lnTo>
                  <a:lnTo>
                    <a:pt x="1966135" y="1842903"/>
                  </a:lnTo>
                  <a:close/>
                </a:path>
                <a:path w="2932430" h="2962275" extrusionOk="0">
                  <a:moveTo>
                    <a:pt x="689861" y="2962274"/>
                  </a:moveTo>
                  <a:lnTo>
                    <a:pt x="685132" y="2959312"/>
                  </a:lnTo>
                  <a:lnTo>
                    <a:pt x="0" y="2562880"/>
                  </a:lnTo>
                  <a:lnTo>
                    <a:pt x="0" y="2495919"/>
                  </a:lnTo>
                  <a:lnTo>
                    <a:pt x="388970" y="2270741"/>
                  </a:lnTo>
                  <a:lnTo>
                    <a:pt x="388970" y="1861273"/>
                  </a:lnTo>
                  <a:lnTo>
                    <a:pt x="721783" y="1668686"/>
                  </a:lnTo>
                  <a:lnTo>
                    <a:pt x="761618" y="1691797"/>
                  </a:lnTo>
                  <a:lnTo>
                    <a:pt x="720600" y="1691797"/>
                  </a:lnTo>
                  <a:lnTo>
                    <a:pt x="420892" y="1865421"/>
                  </a:lnTo>
                  <a:lnTo>
                    <a:pt x="446628" y="1880235"/>
                  </a:lnTo>
                  <a:lnTo>
                    <a:pt x="407296" y="1880235"/>
                  </a:lnTo>
                  <a:lnTo>
                    <a:pt x="407296" y="2293852"/>
                  </a:lnTo>
                  <a:lnTo>
                    <a:pt x="387788" y="2293852"/>
                  </a:lnTo>
                  <a:lnTo>
                    <a:pt x="29557" y="2501252"/>
                  </a:lnTo>
                  <a:lnTo>
                    <a:pt x="690452" y="2883462"/>
                  </a:lnTo>
                  <a:lnTo>
                    <a:pt x="826031" y="2883462"/>
                  </a:lnTo>
                  <a:lnTo>
                    <a:pt x="689861" y="2962274"/>
                  </a:lnTo>
                  <a:close/>
                </a:path>
                <a:path w="2932430" h="2962275" extrusionOk="0">
                  <a:moveTo>
                    <a:pt x="764353" y="2039638"/>
                  </a:moveTo>
                  <a:lnTo>
                    <a:pt x="723556" y="2039638"/>
                  </a:lnTo>
                  <a:lnTo>
                    <a:pt x="1022082" y="1866606"/>
                  </a:lnTo>
                  <a:lnTo>
                    <a:pt x="720600" y="1691797"/>
                  </a:lnTo>
                  <a:lnTo>
                    <a:pt x="761618" y="1691797"/>
                  </a:lnTo>
                  <a:lnTo>
                    <a:pt x="871932" y="1755795"/>
                  </a:lnTo>
                  <a:lnTo>
                    <a:pt x="890258" y="1755795"/>
                  </a:lnTo>
                  <a:lnTo>
                    <a:pt x="890258" y="1767646"/>
                  </a:lnTo>
                  <a:lnTo>
                    <a:pt x="1056369" y="1863643"/>
                  </a:lnTo>
                  <a:lnTo>
                    <a:pt x="1056369" y="1871939"/>
                  </a:lnTo>
                  <a:lnTo>
                    <a:pt x="1200498" y="1871939"/>
                  </a:lnTo>
                  <a:lnTo>
                    <a:pt x="1194204" y="1883198"/>
                  </a:lnTo>
                  <a:lnTo>
                    <a:pt x="1036270" y="1883198"/>
                  </a:lnTo>
                  <a:lnTo>
                    <a:pt x="764353" y="2039638"/>
                  </a:lnTo>
                  <a:close/>
                </a:path>
                <a:path w="2932430" h="2962275" extrusionOk="0">
                  <a:moveTo>
                    <a:pt x="2152935" y="1860088"/>
                  </a:moveTo>
                  <a:lnTo>
                    <a:pt x="2010470" y="1777720"/>
                  </a:lnTo>
                  <a:lnTo>
                    <a:pt x="2048167" y="1777720"/>
                  </a:lnTo>
                  <a:lnTo>
                    <a:pt x="2142295" y="1832237"/>
                  </a:lnTo>
                  <a:lnTo>
                    <a:pt x="2201088" y="1832237"/>
                  </a:lnTo>
                  <a:lnTo>
                    <a:pt x="2152935" y="1860088"/>
                  </a:lnTo>
                  <a:close/>
                </a:path>
                <a:path w="2932430" h="2962275" extrusionOk="0">
                  <a:moveTo>
                    <a:pt x="1989780" y="1792976"/>
                  </a:moveTo>
                  <a:lnTo>
                    <a:pt x="1989780" y="1792534"/>
                  </a:lnTo>
                  <a:lnTo>
                    <a:pt x="1993918" y="1784238"/>
                  </a:lnTo>
                  <a:lnTo>
                    <a:pt x="1989780" y="1792976"/>
                  </a:lnTo>
                  <a:close/>
                </a:path>
                <a:path w="2932430" h="2962275" extrusionOk="0">
                  <a:moveTo>
                    <a:pt x="1723603" y="2104821"/>
                  </a:moveTo>
                  <a:lnTo>
                    <a:pt x="1685934" y="2104821"/>
                  </a:lnTo>
                  <a:lnTo>
                    <a:pt x="1989780" y="1928826"/>
                  </a:lnTo>
                  <a:lnTo>
                    <a:pt x="1989780" y="1792976"/>
                  </a:lnTo>
                  <a:lnTo>
                    <a:pt x="1993918" y="1784238"/>
                  </a:lnTo>
                  <a:lnTo>
                    <a:pt x="2010470" y="1784238"/>
                  </a:lnTo>
                  <a:lnTo>
                    <a:pt x="2010470" y="1938900"/>
                  </a:lnTo>
                  <a:lnTo>
                    <a:pt x="1723603" y="2104821"/>
                  </a:lnTo>
                  <a:close/>
                </a:path>
                <a:path w="2932430" h="2962275" extrusionOk="0">
                  <a:moveTo>
                    <a:pt x="770527" y="2663617"/>
                  </a:moveTo>
                  <a:lnTo>
                    <a:pt x="713507" y="2663617"/>
                  </a:lnTo>
                  <a:lnTo>
                    <a:pt x="713507" y="2056822"/>
                  </a:lnTo>
                  <a:lnTo>
                    <a:pt x="407296" y="1880235"/>
                  </a:lnTo>
                  <a:lnTo>
                    <a:pt x="446628" y="1880235"/>
                  </a:lnTo>
                  <a:lnTo>
                    <a:pt x="723556" y="2039638"/>
                  </a:lnTo>
                  <a:lnTo>
                    <a:pt x="764353" y="2039638"/>
                  </a:lnTo>
                  <a:lnTo>
                    <a:pt x="732423" y="2058007"/>
                  </a:lnTo>
                  <a:lnTo>
                    <a:pt x="732423" y="2662432"/>
                  </a:lnTo>
                  <a:lnTo>
                    <a:pt x="772575" y="2662432"/>
                  </a:lnTo>
                  <a:lnTo>
                    <a:pt x="770527" y="2663617"/>
                  </a:lnTo>
                  <a:close/>
                </a:path>
                <a:path w="2932430" h="2962275" extrusionOk="0">
                  <a:moveTo>
                    <a:pt x="1036270" y="1906901"/>
                  </a:moveTo>
                  <a:lnTo>
                    <a:pt x="1036270" y="1883198"/>
                  </a:lnTo>
                  <a:lnTo>
                    <a:pt x="1194204" y="1883198"/>
                  </a:lnTo>
                  <a:lnTo>
                    <a:pt x="1185592" y="1898605"/>
                  </a:lnTo>
                  <a:lnTo>
                    <a:pt x="1040999" y="1898605"/>
                  </a:lnTo>
                  <a:lnTo>
                    <a:pt x="1036270" y="1906901"/>
                  </a:lnTo>
                  <a:close/>
                </a:path>
                <a:path w="2932430" h="2962275" extrusionOk="0">
                  <a:moveTo>
                    <a:pt x="1010259" y="2463920"/>
                  </a:moveTo>
                  <a:lnTo>
                    <a:pt x="895578" y="2398144"/>
                  </a:lnTo>
                  <a:lnTo>
                    <a:pt x="792720" y="2343035"/>
                  </a:lnTo>
                  <a:lnTo>
                    <a:pt x="1040999" y="1898605"/>
                  </a:lnTo>
                  <a:lnTo>
                    <a:pt x="1185592" y="1898605"/>
                  </a:lnTo>
                  <a:lnTo>
                    <a:pt x="913313" y="2385701"/>
                  </a:lnTo>
                  <a:lnTo>
                    <a:pt x="1002575" y="2436662"/>
                  </a:lnTo>
                  <a:lnTo>
                    <a:pt x="1025405" y="2436662"/>
                  </a:lnTo>
                  <a:lnTo>
                    <a:pt x="1010259" y="2463920"/>
                  </a:lnTo>
                  <a:close/>
                </a:path>
                <a:path w="2932430" h="2962275" extrusionOk="0">
                  <a:moveTo>
                    <a:pt x="1676476" y="2132079"/>
                  </a:moveTo>
                  <a:lnTo>
                    <a:pt x="1539922" y="2053267"/>
                  </a:lnTo>
                  <a:lnTo>
                    <a:pt x="1575810" y="2053267"/>
                  </a:lnTo>
                  <a:lnTo>
                    <a:pt x="1666426" y="2105413"/>
                  </a:lnTo>
                  <a:lnTo>
                    <a:pt x="1722579" y="2105413"/>
                  </a:lnTo>
                  <a:lnTo>
                    <a:pt x="1676476" y="2132079"/>
                  </a:lnTo>
                  <a:close/>
                </a:path>
                <a:path w="2932430" h="2962275" extrusionOk="0">
                  <a:moveTo>
                    <a:pt x="1254080" y="2390441"/>
                  </a:moveTo>
                  <a:lnTo>
                    <a:pt x="1196469" y="2390441"/>
                  </a:lnTo>
                  <a:lnTo>
                    <a:pt x="1196469" y="2131487"/>
                  </a:lnTo>
                  <a:lnTo>
                    <a:pt x="1215977" y="2131487"/>
                  </a:lnTo>
                  <a:lnTo>
                    <a:pt x="1215977" y="2390441"/>
                  </a:lnTo>
                  <a:lnTo>
                    <a:pt x="1254080" y="2390441"/>
                  </a:lnTo>
                  <a:close/>
                </a:path>
                <a:path w="2932430" h="2962275" extrusionOk="0">
                  <a:moveTo>
                    <a:pt x="722374" y="2691468"/>
                  </a:moveTo>
                  <a:lnTo>
                    <a:pt x="387788" y="2497697"/>
                  </a:lnTo>
                  <a:lnTo>
                    <a:pt x="387788" y="2293852"/>
                  </a:lnTo>
                  <a:lnTo>
                    <a:pt x="407296" y="2293852"/>
                  </a:lnTo>
                  <a:lnTo>
                    <a:pt x="407296" y="2486438"/>
                  </a:lnTo>
                  <a:lnTo>
                    <a:pt x="713507" y="2663617"/>
                  </a:lnTo>
                  <a:lnTo>
                    <a:pt x="770527" y="2663617"/>
                  </a:lnTo>
                  <a:lnTo>
                    <a:pt x="722374" y="2691468"/>
                  </a:lnTo>
                  <a:close/>
                </a:path>
                <a:path w="2932430" h="2962275" extrusionOk="0">
                  <a:moveTo>
                    <a:pt x="1205927" y="2418292"/>
                  </a:moveTo>
                  <a:lnTo>
                    <a:pt x="1077650" y="2344220"/>
                  </a:lnTo>
                  <a:lnTo>
                    <a:pt x="1116748" y="2344220"/>
                  </a:lnTo>
                  <a:lnTo>
                    <a:pt x="1196469" y="2390441"/>
                  </a:lnTo>
                  <a:lnTo>
                    <a:pt x="1254080" y="2390441"/>
                  </a:lnTo>
                  <a:lnTo>
                    <a:pt x="1205927" y="2418292"/>
                  </a:lnTo>
                  <a:close/>
                </a:path>
                <a:path w="2932430" h="2962275" extrusionOk="0">
                  <a:moveTo>
                    <a:pt x="772575" y="2662432"/>
                  </a:moveTo>
                  <a:lnTo>
                    <a:pt x="732423" y="2662432"/>
                  </a:lnTo>
                  <a:lnTo>
                    <a:pt x="1036270" y="2486438"/>
                  </a:lnTo>
                  <a:lnTo>
                    <a:pt x="1036270" y="2417107"/>
                  </a:lnTo>
                  <a:lnTo>
                    <a:pt x="1056369" y="2417107"/>
                  </a:lnTo>
                  <a:lnTo>
                    <a:pt x="1056369" y="2498290"/>
                  </a:lnTo>
                  <a:lnTo>
                    <a:pt x="772575" y="2662432"/>
                  </a:lnTo>
                  <a:close/>
                </a:path>
              </a:pathLst>
            </a:custGeom>
            <a:solidFill>
              <a:srgbClr val="2A4A8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6"/>
          <p:cNvGrpSpPr/>
          <p:nvPr/>
        </p:nvGrpSpPr>
        <p:grpSpPr>
          <a:xfrm>
            <a:off x="161627" y="7956819"/>
            <a:ext cx="2493729" cy="2145871"/>
            <a:chOff x="1123937" y="7951024"/>
            <a:chExt cx="2686050" cy="2146300"/>
          </a:xfrm>
        </p:grpSpPr>
        <p:sp>
          <p:nvSpPr>
            <p:cNvPr id="246" name="Google Shape;246;p6"/>
            <p:cNvSpPr/>
            <p:nvPr/>
          </p:nvSpPr>
          <p:spPr>
            <a:xfrm>
              <a:off x="2482004" y="8009213"/>
              <a:ext cx="1313180" cy="1318895"/>
            </a:xfrm>
            <a:custGeom>
              <a:avLst/>
              <a:gdLst/>
              <a:ahLst/>
              <a:cxnLst/>
              <a:rect l="l" t="t" r="r" b="b"/>
              <a:pathLst>
                <a:path w="1313179" h="1318895" extrusionOk="0">
                  <a:moveTo>
                    <a:pt x="939634" y="1318662"/>
                  </a:moveTo>
                  <a:lnTo>
                    <a:pt x="891334" y="1315530"/>
                  </a:lnTo>
                  <a:lnTo>
                    <a:pt x="843701" y="1306133"/>
                  </a:lnTo>
                  <a:lnTo>
                    <a:pt x="797402" y="1290472"/>
                  </a:lnTo>
                  <a:lnTo>
                    <a:pt x="753103" y="1268546"/>
                  </a:lnTo>
                  <a:lnTo>
                    <a:pt x="709924" y="1245129"/>
                  </a:lnTo>
                  <a:lnTo>
                    <a:pt x="665713" y="1224456"/>
                  </a:lnTo>
                  <a:lnTo>
                    <a:pt x="620599" y="1206526"/>
                  </a:lnTo>
                  <a:lnTo>
                    <a:pt x="574709" y="1191338"/>
                  </a:lnTo>
                  <a:lnTo>
                    <a:pt x="528172" y="1178890"/>
                  </a:lnTo>
                  <a:lnTo>
                    <a:pt x="481114" y="1169183"/>
                  </a:lnTo>
                  <a:lnTo>
                    <a:pt x="433664" y="1162215"/>
                  </a:lnTo>
                  <a:lnTo>
                    <a:pt x="385949" y="1157984"/>
                  </a:lnTo>
                  <a:lnTo>
                    <a:pt x="338098" y="1156491"/>
                  </a:lnTo>
                  <a:lnTo>
                    <a:pt x="290239" y="1157734"/>
                  </a:lnTo>
                  <a:lnTo>
                    <a:pt x="242498" y="1161712"/>
                  </a:lnTo>
                  <a:lnTo>
                    <a:pt x="195005" y="1168424"/>
                  </a:lnTo>
                  <a:lnTo>
                    <a:pt x="147887" y="1177870"/>
                  </a:lnTo>
                  <a:lnTo>
                    <a:pt x="101272" y="1190047"/>
                  </a:lnTo>
                  <a:lnTo>
                    <a:pt x="55288" y="1204957"/>
                  </a:lnTo>
                  <a:lnTo>
                    <a:pt x="55288" y="1167773"/>
                  </a:lnTo>
                  <a:lnTo>
                    <a:pt x="0" y="1073468"/>
                  </a:lnTo>
                  <a:lnTo>
                    <a:pt x="47796" y="1057424"/>
                  </a:lnTo>
                  <a:lnTo>
                    <a:pt x="96202" y="1043910"/>
                  </a:lnTo>
                  <a:lnTo>
                    <a:pt x="145113" y="1032925"/>
                  </a:lnTo>
                  <a:lnTo>
                    <a:pt x="194424" y="1024471"/>
                  </a:lnTo>
                  <a:lnTo>
                    <a:pt x="244032" y="1018548"/>
                  </a:lnTo>
                  <a:lnTo>
                    <a:pt x="293832" y="1015157"/>
                  </a:lnTo>
                  <a:lnTo>
                    <a:pt x="343719" y="1014298"/>
                  </a:lnTo>
                  <a:lnTo>
                    <a:pt x="393590" y="1015973"/>
                  </a:lnTo>
                  <a:lnTo>
                    <a:pt x="443341" y="1020181"/>
                  </a:lnTo>
                  <a:lnTo>
                    <a:pt x="492866" y="1026923"/>
                  </a:lnTo>
                  <a:lnTo>
                    <a:pt x="542063" y="1036201"/>
                  </a:lnTo>
                  <a:lnTo>
                    <a:pt x="590826" y="1048014"/>
                  </a:lnTo>
                  <a:lnTo>
                    <a:pt x="639052" y="1062364"/>
                  </a:lnTo>
                  <a:lnTo>
                    <a:pt x="686636" y="1079251"/>
                  </a:lnTo>
                  <a:lnTo>
                    <a:pt x="733474" y="1098675"/>
                  </a:lnTo>
                  <a:lnTo>
                    <a:pt x="779461" y="1120638"/>
                  </a:lnTo>
                  <a:lnTo>
                    <a:pt x="824494" y="1145140"/>
                  </a:lnTo>
                  <a:lnTo>
                    <a:pt x="869116" y="1165057"/>
                  </a:lnTo>
                  <a:lnTo>
                    <a:pt x="916211" y="1175016"/>
                  </a:lnTo>
                  <a:lnTo>
                    <a:pt x="964130" y="1175016"/>
                  </a:lnTo>
                  <a:lnTo>
                    <a:pt x="1011225" y="1165057"/>
                  </a:lnTo>
                  <a:lnTo>
                    <a:pt x="1055847" y="1145140"/>
                  </a:lnTo>
                  <a:lnTo>
                    <a:pt x="1095470" y="1116165"/>
                  </a:lnTo>
                  <a:lnTo>
                    <a:pt x="1127544" y="1080439"/>
                  </a:lnTo>
                  <a:lnTo>
                    <a:pt x="1151347" y="1039099"/>
                  </a:lnTo>
                  <a:lnTo>
                    <a:pt x="1166157" y="993285"/>
                  </a:lnTo>
                  <a:lnTo>
                    <a:pt x="1171255" y="944134"/>
                  </a:lnTo>
                  <a:lnTo>
                    <a:pt x="1166209" y="894983"/>
                  </a:lnTo>
                  <a:lnTo>
                    <a:pt x="1151501" y="849169"/>
                  </a:lnTo>
                  <a:lnTo>
                    <a:pt x="1127775" y="807829"/>
                  </a:lnTo>
                  <a:lnTo>
                    <a:pt x="1095676" y="772103"/>
                  </a:lnTo>
                  <a:lnTo>
                    <a:pt x="1055847" y="743128"/>
                  </a:lnTo>
                  <a:lnTo>
                    <a:pt x="1014223" y="715242"/>
                  </a:lnTo>
                  <a:lnTo>
                    <a:pt x="977292" y="682815"/>
                  </a:lnTo>
                  <a:lnTo>
                    <a:pt x="945318" y="646308"/>
                  </a:lnTo>
                  <a:lnTo>
                    <a:pt x="918565" y="606183"/>
                  </a:lnTo>
                  <a:lnTo>
                    <a:pt x="897297" y="562900"/>
                  </a:lnTo>
                  <a:lnTo>
                    <a:pt x="881779" y="516921"/>
                  </a:lnTo>
                  <a:lnTo>
                    <a:pt x="872274" y="468706"/>
                  </a:lnTo>
                  <a:lnTo>
                    <a:pt x="869047" y="418717"/>
                  </a:lnTo>
                  <a:lnTo>
                    <a:pt x="872274" y="368727"/>
                  </a:lnTo>
                  <a:lnTo>
                    <a:pt x="881779" y="320513"/>
                  </a:lnTo>
                  <a:lnTo>
                    <a:pt x="897297" y="274533"/>
                  </a:lnTo>
                  <a:lnTo>
                    <a:pt x="918565" y="231251"/>
                  </a:lnTo>
                  <a:lnTo>
                    <a:pt x="945318" y="191125"/>
                  </a:lnTo>
                  <a:lnTo>
                    <a:pt x="977292" y="154619"/>
                  </a:lnTo>
                  <a:lnTo>
                    <a:pt x="1014223" y="122192"/>
                  </a:lnTo>
                  <a:lnTo>
                    <a:pt x="1055847" y="94305"/>
                  </a:lnTo>
                  <a:lnTo>
                    <a:pt x="1207219" y="6466"/>
                  </a:lnTo>
                  <a:lnTo>
                    <a:pt x="1221712" y="0"/>
                  </a:lnTo>
                  <a:lnTo>
                    <a:pt x="1245649" y="24637"/>
                  </a:lnTo>
                  <a:lnTo>
                    <a:pt x="1266265" y="53215"/>
                  </a:lnTo>
                  <a:lnTo>
                    <a:pt x="1282855" y="84420"/>
                  </a:lnTo>
                  <a:lnTo>
                    <a:pt x="1294714" y="116939"/>
                  </a:lnTo>
                  <a:lnTo>
                    <a:pt x="1290420" y="121789"/>
                  </a:lnTo>
                  <a:lnTo>
                    <a:pt x="1285052" y="126100"/>
                  </a:lnTo>
                  <a:lnTo>
                    <a:pt x="1127239" y="217711"/>
                  </a:lnTo>
                  <a:lnTo>
                    <a:pt x="1087616" y="246686"/>
                  </a:lnTo>
                  <a:lnTo>
                    <a:pt x="1055542" y="282412"/>
                  </a:lnTo>
                  <a:lnTo>
                    <a:pt x="1031739" y="323751"/>
                  </a:lnTo>
                  <a:lnTo>
                    <a:pt x="1016928" y="369566"/>
                  </a:lnTo>
                  <a:lnTo>
                    <a:pt x="1011831" y="418717"/>
                  </a:lnTo>
                  <a:lnTo>
                    <a:pt x="1016877" y="467868"/>
                  </a:lnTo>
                  <a:lnTo>
                    <a:pt x="1031584" y="513682"/>
                  </a:lnTo>
                  <a:lnTo>
                    <a:pt x="1055310" y="555021"/>
                  </a:lnTo>
                  <a:lnTo>
                    <a:pt x="1087410" y="590748"/>
                  </a:lnTo>
                  <a:lnTo>
                    <a:pt x="1127239" y="619723"/>
                  </a:lnTo>
                  <a:lnTo>
                    <a:pt x="1168860" y="647432"/>
                  </a:lnTo>
                  <a:lnTo>
                    <a:pt x="1205776" y="679733"/>
                  </a:lnTo>
                  <a:lnTo>
                    <a:pt x="1237711" y="716164"/>
                  </a:lnTo>
                  <a:lnTo>
                    <a:pt x="1264386" y="756264"/>
                  </a:lnTo>
                  <a:lnTo>
                    <a:pt x="1285526" y="799572"/>
                  </a:lnTo>
                  <a:lnTo>
                    <a:pt x="1300854" y="845627"/>
                  </a:lnTo>
                  <a:lnTo>
                    <a:pt x="1310092" y="893968"/>
                  </a:lnTo>
                  <a:lnTo>
                    <a:pt x="1312965" y="944134"/>
                  </a:lnTo>
                  <a:lnTo>
                    <a:pt x="1309738" y="994123"/>
                  </a:lnTo>
                  <a:lnTo>
                    <a:pt x="1300233" y="1042338"/>
                  </a:lnTo>
                  <a:lnTo>
                    <a:pt x="1284714" y="1088318"/>
                  </a:lnTo>
                  <a:lnTo>
                    <a:pt x="1263447" y="1131600"/>
                  </a:lnTo>
                  <a:lnTo>
                    <a:pt x="1236694" y="1171725"/>
                  </a:lnTo>
                  <a:lnTo>
                    <a:pt x="1204719" y="1208232"/>
                  </a:lnTo>
                  <a:lnTo>
                    <a:pt x="1167789" y="1240659"/>
                  </a:lnTo>
                  <a:lnTo>
                    <a:pt x="1126165" y="1268546"/>
                  </a:lnTo>
                  <a:lnTo>
                    <a:pt x="1081866" y="1290472"/>
                  </a:lnTo>
                  <a:lnTo>
                    <a:pt x="1035567" y="1306133"/>
                  </a:lnTo>
                  <a:lnTo>
                    <a:pt x="987934" y="1315530"/>
                  </a:lnTo>
                  <a:lnTo>
                    <a:pt x="939634" y="1318662"/>
                  </a:lnTo>
                  <a:close/>
                </a:path>
              </a:pathLst>
            </a:custGeom>
            <a:solidFill>
              <a:srgbClr val="F0ABC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438503" y="8620313"/>
              <a:ext cx="1100455" cy="1401445"/>
            </a:xfrm>
            <a:custGeom>
              <a:avLst/>
              <a:gdLst/>
              <a:ahLst/>
              <a:cxnLst/>
              <a:rect l="l" t="t" r="r" b="b"/>
              <a:pathLst>
                <a:path w="1100455" h="1401445" extrusionOk="0">
                  <a:moveTo>
                    <a:pt x="712844" y="1401113"/>
                  </a:moveTo>
                  <a:lnTo>
                    <a:pt x="712844" y="784084"/>
                  </a:lnTo>
                  <a:lnTo>
                    <a:pt x="586164" y="562600"/>
                  </a:lnTo>
                  <a:lnTo>
                    <a:pt x="0" y="222561"/>
                  </a:lnTo>
                  <a:lnTo>
                    <a:pt x="384334" y="0"/>
                  </a:lnTo>
                  <a:lnTo>
                    <a:pt x="970499" y="339500"/>
                  </a:lnTo>
                  <a:lnTo>
                    <a:pt x="1099863" y="559906"/>
                  </a:lnTo>
                  <a:lnTo>
                    <a:pt x="1099863" y="1176934"/>
                  </a:lnTo>
                  <a:lnTo>
                    <a:pt x="712844" y="1401113"/>
                  </a:lnTo>
                  <a:close/>
                </a:path>
              </a:pathLst>
            </a:custGeom>
            <a:solidFill>
              <a:srgbClr val="F6B4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311823" y="8843414"/>
              <a:ext cx="839469" cy="1252220"/>
            </a:xfrm>
            <a:custGeom>
              <a:avLst/>
              <a:gdLst/>
              <a:ahLst/>
              <a:cxnLst/>
              <a:rect l="l" t="t" r="r" b="b"/>
              <a:pathLst>
                <a:path w="839469" h="1252220" extrusionOk="0">
                  <a:moveTo>
                    <a:pt x="712844" y="1251840"/>
                  </a:moveTo>
                  <a:lnTo>
                    <a:pt x="315626" y="1021734"/>
                  </a:lnTo>
                  <a:lnTo>
                    <a:pt x="601194" y="856295"/>
                  </a:lnTo>
                  <a:lnTo>
                    <a:pt x="601194" y="589006"/>
                  </a:lnTo>
                  <a:lnTo>
                    <a:pt x="561472" y="572300"/>
                  </a:lnTo>
                  <a:lnTo>
                    <a:pt x="214712" y="773306"/>
                  </a:lnTo>
                  <a:lnTo>
                    <a:pt x="163919" y="830091"/>
                  </a:lnTo>
                  <a:lnTo>
                    <a:pt x="148814" y="868866"/>
                  </a:lnTo>
                  <a:lnTo>
                    <a:pt x="143320" y="909106"/>
                  </a:lnTo>
                  <a:lnTo>
                    <a:pt x="143320" y="921501"/>
                  </a:lnTo>
                  <a:lnTo>
                    <a:pt x="126680" y="911801"/>
                  </a:lnTo>
                  <a:lnTo>
                    <a:pt x="56361" y="790012"/>
                  </a:lnTo>
                  <a:lnTo>
                    <a:pt x="270537" y="666067"/>
                  </a:lnTo>
                  <a:lnTo>
                    <a:pt x="270537" y="398778"/>
                  </a:lnTo>
                  <a:lnTo>
                    <a:pt x="230815" y="382072"/>
                  </a:lnTo>
                  <a:lnTo>
                    <a:pt x="0" y="515717"/>
                  </a:lnTo>
                  <a:lnTo>
                    <a:pt x="0" y="71672"/>
                  </a:lnTo>
                  <a:lnTo>
                    <a:pt x="126143" y="0"/>
                  </a:lnTo>
                  <a:lnTo>
                    <a:pt x="712307" y="339500"/>
                  </a:lnTo>
                  <a:lnTo>
                    <a:pt x="838987" y="557750"/>
                  </a:lnTo>
                  <a:lnTo>
                    <a:pt x="838987" y="1179629"/>
                  </a:lnTo>
                  <a:lnTo>
                    <a:pt x="712844" y="1251840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175480" y="9263209"/>
              <a:ext cx="725170" cy="628650"/>
            </a:xfrm>
            <a:custGeom>
              <a:avLst/>
              <a:gdLst/>
              <a:ahLst/>
              <a:cxnLst/>
              <a:rect l="l" t="t" r="r" b="b"/>
              <a:pathLst>
                <a:path w="725169" h="628650" extrusionOk="0">
                  <a:moveTo>
                    <a:pt x="40082" y="438512"/>
                  </a:moveTo>
                  <a:lnTo>
                    <a:pt x="19257" y="431852"/>
                  </a:lnTo>
                  <a:lnTo>
                    <a:pt x="5174" y="412157"/>
                  </a:lnTo>
                  <a:lnTo>
                    <a:pt x="0" y="380994"/>
                  </a:lnTo>
                  <a:lnTo>
                    <a:pt x="0" y="316328"/>
                  </a:lnTo>
                  <a:lnTo>
                    <a:pt x="19257" y="243241"/>
                  </a:lnTo>
                  <a:lnTo>
                    <a:pt x="65487" y="190766"/>
                  </a:lnTo>
                  <a:lnTo>
                    <a:pt x="394533" y="0"/>
                  </a:lnTo>
                  <a:lnTo>
                    <a:pt x="394533" y="239805"/>
                  </a:lnTo>
                  <a:lnTo>
                    <a:pt x="65487" y="430572"/>
                  </a:lnTo>
                  <a:lnTo>
                    <a:pt x="40082" y="438512"/>
                  </a:lnTo>
                  <a:close/>
                </a:path>
                <a:path w="725169" h="628650" extrusionOk="0">
                  <a:moveTo>
                    <a:pt x="370202" y="628202"/>
                  </a:moveTo>
                  <a:lnTo>
                    <a:pt x="349377" y="621541"/>
                  </a:lnTo>
                  <a:lnTo>
                    <a:pt x="335294" y="601847"/>
                  </a:lnTo>
                  <a:lnTo>
                    <a:pt x="330120" y="570684"/>
                  </a:lnTo>
                  <a:lnTo>
                    <a:pt x="330120" y="506017"/>
                  </a:lnTo>
                  <a:lnTo>
                    <a:pt x="349377" y="432930"/>
                  </a:lnTo>
                  <a:lnTo>
                    <a:pt x="395607" y="380456"/>
                  </a:lnTo>
                  <a:lnTo>
                    <a:pt x="724653" y="189689"/>
                  </a:lnTo>
                  <a:lnTo>
                    <a:pt x="724653" y="429495"/>
                  </a:lnTo>
                  <a:lnTo>
                    <a:pt x="395607" y="620262"/>
                  </a:lnTo>
                  <a:lnTo>
                    <a:pt x="370202" y="62820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123937" y="7951024"/>
              <a:ext cx="2686050" cy="2146300"/>
            </a:xfrm>
            <a:custGeom>
              <a:avLst/>
              <a:gdLst/>
              <a:ahLst/>
              <a:cxnLst/>
              <a:rect l="l" t="t" r="r" b="b"/>
              <a:pathLst>
                <a:path w="2686050" h="2146300" extrusionOk="0">
                  <a:moveTo>
                    <a:pt x="232435" y="1549400"/>
                  </a:moveTo>
                  <a:lnTo>
                    <a:pt x="227825" y="1524000"/>
                  </a:lnTo>
                  <a:lnTo>
                    <a:pt x="215328" y="1511300"/>
                  </a:lnTo>
                  <a:lnTo>
                    <a:pt x="174459" y="1511300"/>
                  </a:lnTo>
                  <a:lnTo>
                    <a:pt x="151815" y="1536700"/>
                  </a:lnTo>
                  <a:lnTo>
                    <a:pt x="133400" y="1562100"/>
                  </a:lnTo>
                  <a:lnTo>
                    <a:pt x="121018" y="1587500"/>
                  </a:lnTo>
                  <a:lnTo>
                    <a:pt x="116484" y="1612900"/>
                  </a:lnTo>
                  <a:lnTo>
                    <a:pt x="121018" y="1638300"/>
                  </a:lnTo>
                  <a:lnTo>
                    <a:pt x="133400" y="1651000"/>
                  </a:lnTo>
                  <a:lnTo>
                    <a:pt x="151815" y="1663700"/>
                  </a:lnTo>
                  <a:lnTo>
                    <a:pt x="174459" y="1651000"/>
                  </a:lnTo>
                  <a:lnTo>
                    <a:pt x="197104" y="1625600"/>
                  </a:lnTo>
                  <a:lnTo>
                    <a:pt x="215519" y="1600200"/>
                  </a:lnTo>
                  <a:lnTo>
                    <a:pt x="227901" y="1574800"/>
                  </a:lnTo>
                  <a:lnTo>
                    <a:pt x="232435" y="1549400"/>
                  </a:lnTo>
                  <a:close/>
                </a:path>
                <a:path w="2686050" h="2146300" extrusionOk="0">
                  <a:moveTo>
                    <a:pt x="562546" y="1739900"/>
                  </a:moveTo>
                  <a:lnTo>
                    <a:pt x="558025" y="1714500"/>
                  </a:lnTo>
                  <a:lnTo>
                    <a:pt x="545642" y="1701800"/>
                  </a:lnTo>
                  <a:lnTo>
                    <a:pt x="504583" y="1701800"/>
                  </a:lnTo>
                  <a:lnTo>
                    <a:pt x="481939" y="1727200"/>
                  </a:lnTo>
                  <a:lnTo>
                    <a:pt x="463511" y="1752600"/>
                  </a:lnTo>
                  <a:lnTo>
                    <a:pt x="451142" y="1778000"/>
                  </a:lnTo>
                  <a:lnTo>
                    <a:pt x="446608" y="1803400"/>
                  </a:lnTo>
                  <a:lnTo>
                    <a:pt x="451142" y="1828800"/>
                  </a:lnTo>
                  <a:lnTo>
                    <a:pt x="463511" y="1841500"/>
                  </a:lnTo>
                  <a:lnTo>
                    <a:pt x="504583" y="1841500"/>
                  </a:lnTo>
                  <a:lnTo>
                    <a:pt x="527227" y="1816100"/>
                  </a:lnTo>
                  <a:lnTo>
                    <a:pt x="545642" y="1790700"/>
                  </a:lnTo>
                  <a:lnTo>
                    <a:pt x="558025" y="1765300"/>
                  </a:lnTo>
                  <a:lnTo>
                    <a:pt x="562546" y="1739900"/>
                  </a:lnTo>
                  <a:close/>
                </a:path>
                <a:path w="2686050" h="2146300" extrusionOk="0">
                  <a:moveTo>
                    <a:pt x="2686050" y="990600"/>
                  </a:moveTo>
                  <a:lnTo>
                    <a:pt x="2682024" y="939800"/>
                  </a:lnTo>
                  <a:lnTo>
                    <a:pt x="2671686" y="889000"/>
                  </a:lnTo>
                  <a:lnTo>
                    <a:pt x="2659748" y="861237"/>
                  </a:lnTo>
                  <a:lnTo>
                    <a:pt x="2659748" y="990600"/>
                  </a:lnTo>
                  <a:lnTo>
                    <a:pt x="2656802" y="1041400"/>
                  </a:lnTo>
                  <a:lnTo>
                    <a:pt x="2647721" y="1092200"/>
                  </a:lnTo>
                  <a:lnTo>
                    <a:pt x="2632786" y="1130300"/>
                  </a:lnTo>
                  <a:lnTo>
                    <a:pt x="2612250" y="1181100"/>
                  </a:lnTo>
                  <a:lnTo>
                    <a:pt x="2586380" y="1219200"/>
                  </a:lnTo>
                  <a:lnTo>
                    <a:pt x="2555430" y="1257300"/>
                  </a:lnTo>
                  <a:lnTo>
                    <a:pt x="2519680" y="1282700"/>
                  </a:lnTo>
                  <a:lnTo>
                    <a:pt x="2479395" y="1308100"/>
                  </a:lnTo>
                  <a:lnTo>
                    <a:pt x="2436393" y="1333500"/>
                  </a:lnTo>
                  <a:lnTo>
                    <a:pt x="2345461" y="1358900"/>
                  </a:lnTo>
                  <a:lnTo>
                    <a:pt x="2252065" y="1358900"/>
                  </a:lnTo>
                  <a:lnTo>
                    <a:pt x="2161146" y="1333500"/>
                  </a:lnTo>
                  <a:lnTo>
                    <a:pt x="2075307" y="1282700"/>
                  </a:lnTo>
                  <a:lnTo>
                    <a:pt x="2031479" y="1270000"/>
                  </a:lnTo>
                  <a:lnTo>
                    <a:pt x="1986762" y="1244600"/>
                  </a:lnTo>
                  <a:lnTo>
                    <a:pt x="1895221" y="1219200"/>
                  </a:lnTo>
                  <a:lnTo>
                    <a:pt x="1848612" y="1206500"/>
                  </a:lnTo>
                  <a:lnTo>
                    <a:pt x="1801622" y="1206500"/>
                  </a:lnTo>
                  <a:lnTo>
                    <a:pt x="1754365" y="1193800"/>
                  </a:lnTo>
                  <a:lnTo>
                    <a:pt x="1659534" y="1193800"/>
                  </a:lnTo>
                  <a:lnTo>
                    <a:pt x="1612201" y="1206500"/>
                  </a:lnTo>
                  <a:lnTo>
                    <a:pt x="1565071" y="1206500"/>
                  </a:lnTo>
                  <a:lnTo>
                    <a:pt x="1426235" y="1244600"/>
                  </a:lnTo>
                  <a:lnTo>
                    <a:pt x="1426235" y="1219200"/>
                  </a:lnTo>
                  <a:lnTo>
                    <a:pt x="1402613" y="1178458"/>
                  </a:lnTo>
                  <a:lnTo>
                    <a:pt x="1402613" y="1828800"/>
                  </a:lnTo>
                  <a:lnTo>
                    <a:pt x="1272895" y="1905876"/>
                  </a:lnTo>
                  <a:lnTo>
                    <a:pt x="1402613" y="1775637"/>
                  </a:lnTo>
                  <a:lnTo>
                    <a:pt x="1402613" y="1770786"/>
                  </a:lnTo>
                  <a:lnTo>
                    <a:pt x="1261033" y="1912912"/>
                  </a:lnTo>
                  <a:lnTo>
                    <a:pt x="1099299" y="2009013"/>
                  </a:lnTo>
                  <a:lnTo>
                    <a:pt x="1402613" y="1704505"/>
                  </a:lnTo>
                  <a:lnTo>
                    <a:pt x="1402613" y="1699653"/>
                  </a:lnTo>
                  <a:lnTo>
                    <a:pt x="1087475" y="2016036"/>
                  </a:lnTo>
                  <a:lnTo>
                    <a:pt x="1039215" y="2044700"/>
                  </a:lnTo>
                  <a:lnTo>
                    <a:pt x="1039215" y="1998205"/>
                  </a:lnTo>
                  <a:lnTo>
                    <a:pt x="1402613" y="1633372"/>
                  </a:lnTo>
                  <a:lnTo>
                    <a:pt x="1402613" y="1628521"/>
                  </a:lnTo>
                  <a:lnTo>
                    <a:pt x="1039215" y="1993353"/>
                  </a:lnTo>
                  <a:lnTo>
                    <a:pt x="1039215" y="1926539"/>
                  </a:lnTo>
                  <a:lnTo>
                    <a:pt x="1402613" y="1561706"/>
                  </a:lnTo>
                  <a:lnTo>
                    <a:pt x="1402613" y="1556854"/>
                  </a:lnTo>
                  <a:lnTo>
                    <a:pt x="1039215" y="1921687"/>
                  </a:lnTo>
                  <a:lnTo>
                    <a:pt x="1039215" y="1855393"/>
                  </a:lnTo>
                  <a:lnTo>
                    <a:pt x="1402613" y="1490573"/>
                  </a:lnTo>
                  <a:lnTo>
                    <a:pt x="1402613" y="1485722"/>
                  </a:lnTo>
                  <a:lnTo>
                    <a:pt x="1039215" y="1850542"/>
                  </a:lnTo>
                  <a:lnTo>
                    <a:pt x="1039215" y="1784261"/>
                  </a:lnTo>
                  <a:lnTo>
                    <a:pt x="1402613" y="1419440"/>
                  </a:lnTo>
                  <a:lnTo>
                    <a:pt x="1402613" y="1414589"/>
                  </a:lnTo>
                  <a:lnTo>
                    <a:pt x="1039215" y="1779409"/>
                  </a:lnTo>
                  <a:lnTo>
                    <a:pt x="1039215" y="1713128"/>
                  </a:lnTo>
                  <a:lnTo>
                    <a:pt x="1402613" y="1348308"/>
                  </a:lnTo>
                  <a:lnTo>
                    <a:pt x="1402613" y="1343456"/>
                  </a:lnTo>
                  <a:lnTo>
                    <a:pt x="1039215" y="1708277"/>
                  </a:lnTo>
                  <a:lnTo>
                    <a:pt x="1039215" y="1641995"/>
                  </a:lnTo>
                  <a:lnTo>
                    <a:pt x="1402613" y="1277162"/>
                  </a:lnTo>
                  <a:lnTo>
                    <a:pt x="1402613" y="1272324"/>
                  </a:lnTo>
                  <a:lnTo>
                    <a:pt x="1039215" y="1637144"/>
                  </a:lnTo>
                  <a:lnTo>
                    <a:pt x="1039215" y="1570863"/>
                  </a:lnTo>
                  <a:lnTo>
                    <a:pt x="1315897" y="1293088"/>
                  </a:lnTo>
                  <a:lnTo>
                    <a:pt x="1402613" y="1244600"/>
                  </a:lnTo>
                  <a:lnTo>
                    <a:pt x="1402613" y="1178458"/>
                  </a:lnTo>
                  <a:lnTo>
                    <a:pt x="1398320" y="1171054"/>
                  </a:lnTo>
                  <a:lnTo>
                    <a:pt x="1398320" y="1219200"/>
                  </a:lnTo>
                  <a:lnTo>
                    <a:pt x="1376946" y="1231811"/>
                  </a:lnTo>
                  <a:lnTo>
                    <a:pt x="1395069" y="1213612"/>
                  </a:lnTo>
                  <a:lnTo>
                    <a:pt x="1398320" y="1219200"/>
                  </a:lnTo>
                  <a:lnTo>
                    <a:pt x="1398320" y="1171054"/>
                  </a:lnTo>
                  <a:lnTo>
                    <a:pt x="1393291" y="1162380"/>
                  </a:lnTo>
                  <a:lnTo>
                    <a:pt x="1393291" y="1210538"/>
                  </a:lnTo>
                  <a:lnTo>
                    <a:pt x="1365211" y="1238732"/>
                  </a:lnTo>
                  <a:lnTo>
                    <a:pt x="1304988" y="1274254"/>
                  </a:lnTo>
                  <a:lnTo>
                    <a:pt x="1304988" y="1299197"/>
                  </a:lnTo>
                  <a:lnTo>
                    <a:pt x="1039215" y="1566011"/>
                  </a:lnTo>
                  <a:lnTo>
                    <a:pt x="1039215" y="1499196"/>
                  </a:lnTo>
                  <a:lnTo>
                    <a:pt x="1154734" y="1383207"/>
                  </a:lnTo>
                  <a:lnTo>
                    <a:pt x="1304988" y="1299197"/>
                  </a:lnTo>
                  <a:lnTo>
                    <a:pt x="1304988" y="1274254"/>
                  </a:lnTo>
                  <a:lnTo>
                    <a:pt x="1203871" y="1333881"/>
                  </a:lnTo>
                  <a:lnTo>
                    <a:pt x="1368844" y="1168247"/>
                  </a:lnTo>
                  <a:lnTo>
                    <a:pt x="1393291" y="1210538"/>
                  </a:lnTo>
                  <a:lnTo>
                    <a:pt x="1393291" y="1162380"/>
                  </a:lnTo>
                  <a:lnTo>
                    <a:pt x="1374698" y="1130300"/>
                  </a:lnTo>
                  <a:lnTo>
                    <a:pt x="1479334" y="1104900"/>
                  </a:lnTo>
                  <a:lnTo>
                    <a:pt x="1586230" y="1079500"/>
                  </a:lnTo>
                  <a:lnTo>
                    <a:pt x="1794103" y="1079500"/>
                  </a:lnTo>
                  <a:lnTo>
                    <a:pt x="1893239" y="1104900"/>
                  </a:lnTo>
                  <a:lnTo>
                    <a:pt x="1942211" y="1104900"/>
                  </a:lnTo>
                  <a:lnTo>
                    <a:pt x="1990636" y="1130300"/>
                  </a:lnTo>
                  <a:lnTo>
                    <a:pt x="2085390" y="1155700"/>
                  </a:lnTo>
                  <a:lnTo>
                    <a:pt x="2131517" y="1181100"/>
                  </a:lnTo>
                  <a:lnTo>
                    <a:pt x="2176653" y="1206500"/>
                  </a:lnTo>
                  <a:lnTo>
                    <a:pt x="2223579" y="1231900"/>
                  </a:lnTo>
                  <a:lnTo>
                    <a:pt x="2273071" y="1244600"/>
                  </a:lnTo>
                  <a:lnTo>
                    <a:pt x="2323401" y="1244600"/>
                  </a:lnTo>
                  <a:lnTo>
                    <a:pt x="2372880" y="1231900"/>
                  </a:lnTo>
                  <a:lnTo>
                    <a:pt x="2419807" y="1206500"/>
                  </a:lnTo>
                  <a:lnTo>
                    <a:pt x="2461704" y="1181100"/>
                  </a:lnTo>
                  <a:lnTo>
                    <a:pt x="2495448" y="1143000"/>
                  </a:lnTo>
                  <a:lnTo>
                    <a:pt x="2520378" y="1092200"/>
                  </a:lnTo>
                  <a:lnTo>
                    <a:pt x="2535821" y="1054100"/>
                  </a:lnTo>
                  <a:lnTo>
                    <a:pt x="2541130" y="990600"/>
                  </a:lnTo>
                  <a:lnTo>
                    <a:pt x="2535771" y="939800"/>
                  </a:lnTo>
                  <a:lnTo>
                    <a:pt x="2520226" y="901700"/>
                  </a:lnTo>
                  <a:lnTo>
                    <a:pt x="2495207" y="850900"/>
                  </a:lnTo>
                  <a:lnTo>
                    <a:pt x="2461488" y="812800"/>
                  </a:lnTo>
                  <a:lnTo>
                    <a:pt x="2419807" y="787400"/>
                  </a:lnTo>
                  <a:lnTo>
                    <a:pt x="2379522" y="762000"/>
                  </a:lnTo>
                  <a:lnTo>
                    <a:pt x="2343759" y="723900"/>
                  </a:lnTo>
                  <a:lnTo>
                    <a:pt x="2312809" y="685800"/>
                  </a:lnTo>
                  <a:lnTo>
                    <a:pt x="2286889" y="647700"/>
                  </a:lnTo>
                  <a:lnTo>
                    <a:pt x="2266289" y="609600"/>
                  </a:lnTo>
                  <a:lnTo>
                    <a:pt x="2251252" y="571500"/>
                  </a:lnTo>
                  <a:lnTo>
                    <a:pt x="2242045" y="520700"/>
                  </a:lnTo>
                  <a:lnTo>
                    <a:pt x="2238921" y="469900"/>
                  </a:lnTo>
                  <a:lnTo>
                    <a:pt x="2242045" y="419100"/>
                  </a:lnTo>
                  <a:lnTo>
                    <a:pt x="2251252" y="381000"/>
                  </a:lnTo>
                  <a:lnTo>
                    <a:pt x="2266289" y="330200"/>
                  </a:lnTo>
                  <a:lnTo>
                    <a:pt x="2286889" y="292100"/>
                  </a:lnTo>
                  <a:lnTo>
                    <a:pt x="2312809" y="254000"/>
                  </a:lnTo>
                  <a:lnTo>
                    <a:pt x="2343759" y="215900"/>
                  </a:lnTo>
                  <a:lnTo>
                    <a:pt x="2379522" y="177800"/>
                  </a:lnTo>
                  <a:lnTo>
                    <a:pt x="2419807" y="152400"/>
                  </a:lnTo>
                  <a:lnTo>
                    <a:pt x="2571178" y="63500"/>
                  </a:lnTo>
                  <a:lnTo>
                    <a:pt x="2589974" y="63500"/>
                  </a:lnTo>
                  <a:lnTo>
                    <a:pt x="2608008" y="76200"/>
                  </a:lnTo>
                  <a:lnTo>
                    <a:pt x="2623985" y="101600"/>
                  </a:lnTo>
                  <a:lnTo>
                    <a:pt x="2637447" y="127000"/>
                  </a:lnTo>
                  <a:lnTo>
                    <a:pt x="2647950" y="152400"/>
                  </a:lnTo>
                  <a:lnTo>
                    <a:pt x="2619260" y="177800"/>
                  </a:lnTo>
                  <a:lnTo>
                    <a:pt x="2561386" y="215900"/>
                  </a:lnTo>
                  <a:lnTo>
                    <a:pt x="2504529" y="241300"/>
                  </a:lnTo>
                  <a:lnTo>
                    <a:pt x="2478862" y="254000"/>
                  </a:lnTo>
                  <a:lnTo>
                    <a:pt x="2436977" y="292100"/>
                  </a:lnTo>
                  <a:lnTo>
                    <a:pt x="2403233" y="330200"/>
                  </a:lnTo>
                  <a:lnTo>
                    <a:pt x="2378291" y="368300"/>
                  </a:lnTo>
                  <a:lnTo>
                    <a:pt x="2362847" y="419100"/>
                  </a:lnTo>
                  <a:lnTo>
                    <a:pt x="2357551" y="469900"/>
                  </a:lnTo>
                  <a:lnTo>
                    <a:pt x="2362898" y="520700"/>
                  </a:lnTo>
                  <a:lnTo>
                    <a:pt x="2378456" y="571500"/>
                  </a:lnTo>
                  <a:lnTo>
                    <a:pt x="2403462" y="609600"/>
                  </a:lnTo>
                  <a:lnTo>
                    <a:pt x="2437180" y="647700"/>
                  </a:lnTo>
                  <a:lnTo>
                    <a:pt x="2478862" y="685800"/>
                  </a:lnTo>
                  <a:lnTo>
                    <a:pt x="2519146" y="711200"/>
                  </a:lnTo>
                  <a:lnTo>
                    <a:pt x="2554909" y="736600"/>
                  </a:lnTo>
                  <a:lnTo>
                    <a:pt x="2585872" y="774700"/>
                  </a:lnTo>
                  <a:lnTo>
                    <a:pt x="2611780" y="812800"/>
                  </a:lnTo>
                  <a:lnTo>
                    <a:pt x="2632379" y="850900"/>
                  </a:lnTo>
                  <a:lnTo>
                    <a:pt x="2647416" y="901700"/>
                  </a:lnTo>
                  <a:lnTo>
                    <a:pt x="2656624" y="952500"/>
                  </a:lnTo>
                  <a:lnTo>
                    <a:pt x="2659748" y="990600"/>
                  </a:lnTo>
                  <a:lnTo>
                    <a:pt x="2659748" y="861237"/>
                  </a:lnTo>
                  <a:lnTo>
                    <a:pt x="2633116" y="800100"/>
                  </a:lnTo>
                  <a:lnTo>
                    <a:pt x="2605367" y="762000"/>
                  </a:lnTo>
                  <a:lnTo>
                    <a:pt x="2572296" y="723900"/>
                  </a:lnTo>
                  <a:lnTo>
                    <a:pt x="2534170" y="685800"/>
                  </a:lnTo>
                  <a:lnTo>
                    <a:pt x="2491206" y="660400"/>
                  </a:lnTo>
                  <a:lnTo>
                    <a:pt x="2453436" y="635000"/>
                  </a:lnTo>
                  <a:lnTo>
                    <a:pt x="2422982" y="596900"/>
                  </a:lnTo>
                  <a:lnTo>
                    <a:pt x="2400452" y="558800"/>
                  </a:lnTo>
                  <a:lnTo>
                    <a:pt x="2386495" y="520700"/>
                  </a:lnTo>
                  <a:lnTo>
                    <a:pt x="2381707" y="469900"/>
                  </a:lnTo>
                  <a:lnTo>
                    <a:pt x="2386495" y="419100"/>
                  </a:lnTo>
                  <a:lnTo>
                    <a:pt x="2400452" y="381000"/>
                  </a:lnTo>
                  <a:lnTo>
                    <a:pt x="2422982" y="342900"/>
                  </a:lnTo>
                  <a:lnTo>
                    <a:pt x="2453436" y="304800"/>
                  </a:lnTo>
                  <a:lnTo>
                    <a:pt x="2491206" y="279400"/>
                  </a:lnTo>
                  <a:lnTo>
                    <a:pt x="2504084" y="266700"/>
                  </a:lnTo>
                  <a:lnTo>
                    <a:pt x="2512733" y="279400"/>
                  </a:lnTo>
                  <a:lnTo>
                    <a:pt x="2521737" y="292100"/>
                  </a:lnTo>
                  <a:lnTo>
                    <a:pt x="2531033" y="292100"/>
                  </a:lnTo>
                  <a:lnTo>
                    <a:pt x="2540584" y="304800"/>
                  </a:lnTo>
                  <a:lnTo>
                    <a:pt x="2555875" y="304800"/>
                  </a:lnTo>
                  <a:lnTo>
                    <a:pt x="2571051" y="317500"/>
                  </a:lnTo>
                  <a:lnTo>
                    <a:pt x="2600706" y="317500"/>
                  </a:lnTo>
                  <a:lnTo>
                    <a:pt x="2634462" y="304800"/>
                  </a:lnTo>
                  <a:lnTo>
                    <a:pt x="2660561" y="292100"/>
                  </a:lnTo>
                  <a:lnTo>
                    <a:pt x="2671788" y="266700"/>
                  </a:lnTo>
                  <a:lnTo>
                    <a:pt x="2677401" y="254000"/>
                  </a:lnTo>
                  <a:lnTo>
                    <a:pt x="2683370" y="215900"/>
                  </a:lnTo>
                  <a:lnTo>
                    <a:pt x="2677414" y="165100"/>
                  </a:lnTo>
                  <a:lnTo>
                    <a:pt x="2660751" y="127000"/>
                  </a:lnTo>
                  <a:lnTo>
                    <a:pt x="2635135" y="76200"/>
                  </a:lnTo>
                  <a:lnTo>
                    <a:pt x="2624213" y="63500"/>
                  </a:lnTo>
                  <a:lnTo>
                    <a:pt x="2602369" y="38100"/>
                  </a:lnTo>
                  <a:lnTo>
                    <a:pt x="2564206" y="12700"/>
                  </a:lnTo>
                  <a:lnTo>
                    <a:pt x="2549233" y="0"/>
                  </a:lnTo>
                  <a:lnTo>
                    <a:pt x="2470874" y="0"/>
                  </a:lnTo>
                  <a:lnTo>
                    <a:pt x="2444775" y="25400"/>
                  </a:lnTo>
                  <a:lnTo>
                    <a:pt x="2427935" y="50800"/>
                  </a:lnTo>
                  <a:lnTo>
                    <a:pt x="2421966" y="88900"/>
                  </a:lnTo>
                  <a:lnTo>
                    <a:pt x="2422156" y="101600"/>
                  </a:lnTo>
                  <a:lnTo>
                    <a:pt x="2422766" y="114300"/>
                  </a:lnTo>
                  <a:lnTo>
                    <a:pt x="2423769" y="114300"/>
                  </a:lnTo>
                  <a:lnTo>
                    <a:pt x="2425179" y="127000"/>
                  </a:lnTo>
                  <a:lnTo>
                    <a:pt x="2408542" y="139700"/>
                  </a:lnTo>
                  <a:lnTo>
                    <a:pt x="2365578" y="165100"/>
                  </a:lnTo>
                  <a:lnTo>
                    <a:pt x="2327478" y="203200"/>
                  </a:lnTo>
                  <a:lnTo>
                    <a:pt x="2294496" y="241300"/>
                  </a:lnTo>
                  <a:lnTo>
                    <a:pt x="2266899" y="279400"/>
                  </a:lnTo>
                  <a:lnTo>
                    <a:pt x="2244966" y="317500"/>
                  </a:lnTo>
                  <a:lnTo>
                    <a:pt x="2228964" y="368300"/>
                  </a:lnTo>
                  <a:lnTo>
                    <a:pt x="2219160" y="419100"/>
                  </a:lnTo>
                  <a:lnTo>
                    <a:pt x="2215832" y="469900"/>
                  </a:lnTo>
                  <a:lnTo>
                    <a:pt x="2219160" y="520700"/>
                  </a:lnTo>
                  <a:lnTo>
                    <a:pt x="2228964" y="571500"/>
                  </a:lnTo>
                  <a:lnTo>
                    <a:pt x="2244966" y="622300"/>
                  </a:lnTo>
                  <a:lnTo>
                    <a:pt x="2266899" y="660400"/>
                  </a:lnTo>
                  <a:lnTo>
                    <a:pt x="2294496" y="698500"/>
                  </a:lnTo>
                  <a:lnTo>
                    <a:pt x="2327478" y="736600"/>
                  </a:lnTo>
                  <a:lnTo>
                    <a:pt x="2365578" y="774700"/>
                  </a:lnTo>
                  <a:lnTo>
                    <a:pt x="2408542" y="800100"/>
                  </a:lnTo>
                  <a:lnTo>
                    <a:pt x="2446312" y="838200"/>
                  </a:lnTo>
                  <a:lnTo>
                    <a:pt x="2476766" y="863600"/>
                  </a:lnTo>
                  <a:lnTo>
                    <a:pt x="2499283" y="901700"/>
                  </a:lnTo>
                  <a:lnTo>
                    <a:pt x="2513253" y="952500"/>
                  </a:lnTo>
                  <a:lnTo>
                    <a:pt x="2518041" y="990600"/>
                  </a:lnTo>
                  <a:lnTo>
                    <a:pt x="2513253" y="1041400"/>
                  </a:lnTo>
                  <a:lnTo>
                    <a:pt x="2499283" y="1079500"/>
                  </a:lnTo>
                  <a:lnTo>
                    <a:pt x="2476766" y="1130300"/>
                  </a:lnTo>
                  <a:lnTo>
                    <a:pt x="2446312" y="1155700"/>
                  </a:lnTo>
                  <a:lnTo>
                    <a:pt x="2408542" y="1181100"/>
                  </a:lnTo>
                  <a:lnTo>
                    <a:pt x="2366226" y="1206500"/>
                  </a:lnTo>
                  <a:lnTo>
                    <a:pt x="2321522" y="1219200"/>
                  </a:lnTo>
                  <a:lnTo>
                    <a:pt x="2276017" y="1219200"/>
                  </a:lnTo>
                  <a:lnTo>
                    <a:pt x="2231313" y="1206500"/>
                  </a:lnTo>
                  <a:lnTo>
                    <a:pt x="2188997" y="1181100"/>
                  </a:lnTo>
                  <a:lnTo>
                    <a:pt x="2143874" y="1155700"/>
                  </a:lnTo>
                  <a:lnTo>
                    <a:pt x="2097811" y="1143000"/>
                  </a:lnTo>
                  <a:lnTo>
                    <a:pt x="2050897" y="1117600"/>
                  </a:lnTo>
                  <a:lnTo>
                    <a:pt x="1906104" y="1079500"/>
                  </a:lnTo>
                  <a:lnTo>
                    <a:pt x="1807222" y="1054100"/>
                  </a:lnTo>
                  <a:lnTo>
                    <a:pt x="1607451" y="1054100"/>
                  </a:lnTo>
                  <a:lnTo>
                    <a:pt x="1557680" y="1066800"/>
                  </a:lnTo>
                  <a:lnTo>
                    <a:pt x="1508188" y="1066800"/>
                  </a:lnTo>
                  <a:lnTo>
                    <a:pt x="1367066" y="1103680"/>
                  </a:lnTo>
                  <a:lnTo>
                    <a:pt x="1367066" y="1165199"/>
                  </a:lnTo>
                  <a:lnTo>
                    <a:pt x="1192174" y="1340777"/>
                  </a:lnTo>
                  <a:lnTo>
                    <a:pt x="1143850" y="1369275"/>
                  </a:lnTo>
                  <a:lnTo>
                    <a:pt x="1143850" y="1389291"/>
                  </a:lnTo>
                  <a:lnTo>
                    <a:pt x="1039215" y="1494345"/>
                  </a:lnTo>
                  <a:lnTo>
                    <a:pt x="1039215" y="1447800"/>
                  </a:lnTo>
                  <a:lnTo>
                    <a:pt x="1061923" y="1435100"/>
                  </a:lnTo>
                  <a:lnTo>
                    <a:pt x="1143850" y="1389291"/>
                  </a:lnTo>
                  <a:lnTo>
                    <a:pt x="1143850" y="1369275"/>
                  </a:lnTo>
                  <a:lnTo>
                    <a:pt x="1032230" y="1435100"/>
                  </a:lnTo>
                  <a:lnTo>
                    <a:pt x="1342809" y="1123264"/>
                  </a:lnTo>
                  <a:lnTo>
                    <a:pt x="1367066" y="1165199"/>
                  </a:lnTo>
                  <a:lnTo>
                    <a:pt x="1367066" y="1103680"/>
                  </a:lnTo>
                  <a:lnTo>
                    <a:pt x="1362354" y="1104900"/>
                  </a:lnTo>
                  <a:lnTo>
                    <a:pt x="1341031" y="1069428"/>
                  </a:lnTo>
                  <a:lnTo>
                    <a:pt x="1341031" y="1120190"/>
                  </a:lnTo>
                  <a:lnTo>
                    <a:pt x="1030452" y="1432001"/>
                  </a:lnTo>
                  <a:lnTo>
                    <a:pt x="1013980" y="1403146"/>
                  </a:lnTo>
                  <a:lnTo>
                    <a:pt x="1013980" y="1447800"/>
                  </a:lnTo>
                  <a:lnTo>
                    <a:pt x="1013980" y="2057400"/>
                  </a:lnTo>
                  <a:lnTo>
                    <a:pt x="899655" y="2120900"/>
                  </a:lnTo>
                  <a:lnTo>
                    <a:pt x="514235" y="1905000"/>
                  </a:lnTo>
                  <a:lnTo>
                    <a:pt x="787996" y="1739900"/>
                  </a:lnTo>
                  <a:lnTo>
                    <a:pt x="787996" y="1511300"/>
                  </a:lnTo>
                  <a:lnTo>
                    <a:pt x="787996" y="1473200"/>
                  </a:lnTo>
                  <a:lnTo>
                    <a:pt x="764387" y="1465656"/>
                  </a:lnTo>
                  <a:lnTo>
                    <a:pt x="764387" y="1511300"/>
                  </a:lnTo>
                  <a:lnTo>
                    <a:pt x="764387" y="1727200"/>
                  </a:lnTo>
                  <a:lnTo>
                    <a:pt x="441236" y="1917700"/>
                  </a:lnTo>
                  <a:lnTo>
                    <a:pt x="402983" y="1917700"/>
                  </a:lnTo>
                  <a:lnTo>
                    <a:pt x="397764" y="1905000"/>
                  </a:lnTo>
                  <a:lnTo>
                    <a:pt x="394550" y="1892300"/>
                  </a:lnTo>
                  <a:lnTo>
                    <a:pt x="393471" y="1879600"/>
                  </a:lnTo>
                  <a:lnTo>
                    <a:pt x="393471" y="1816100"/>
                  </a:lnTo>
                  <a:lnTo>
                    <a:pt x="396659" y="1790700"/>
                  </a:lnTo>
                  <a:lnTo>
                    <a:pt x="398246" y="1778000"/>
                  </a:lnTo>
                  <a:lnTo>
                    <a:pt x="411175" y="1739900"/>
                  </a:lnTo>
                  <a:lnTo>
                    <a:pt x="430149" y="1714500"/>
                  </a:lnTo>
                  <a:lnTo>
                    <a:pt x="453047" y="1701800"/>
                  </a:lnTo>
                  <a:lnTo>
                    <a:pt x="764387" y="1511300"/>
                  </a:lnTo>
                  <a:lnTo>
                    <a:pt x="764387" y="1465656"/>
                  </a:lnTo>
                  <a:lnTo>
                    <a:pt x="748284" y="1460500"/>
                  </a:lnTo>
                  <a:lnTo>
                    <a:pt x="401523" y="1663700"/>
                  </a:lnTo>
                  <a:lnTo>
                    <a:pt x="350723" y="1714500"/>
                  </a:lnTo>
                  <a:lnTo>
                    <a:pt x="335622" y="1752600"/>
                  </a:lnTo>
                  <a:lnTo>
                    <a:pt x="330123" y="1790700"/>
                  </a:lnTo>
                  <a:lnTo>
                    <a:pt x="322072" y="1790700"/>
                  </a:lnTo>
                  <a:lnTo>
                    <a:pt x="253365" y="1676400"/>
                  </a:lnTo>
                  <a:lnTo>
                    <a:pt x="457339" y="1549400"/>
                  </a:lnTo>
                  <a:lnTo>
                    <a:pt x="457339" y="1320800"/>
                  </a:lnTo>
                  <a:lnTo>
                    <a:pt x="457339" y="1282700"/>
                  </a:lnTo>
                  <a:lnTo>
                    <a:pt x="434263" y="1275321"/>
                  </a:lnTo>
                  <a:lnTo>
                    <a:pt x="434263" y="1320800"/>
                  </a:lnTo>
                  <a:lnTo>
                    <a:pt x="434263" y="1536700"/>
                  </a:lnTo>
                  <a:lnTo>
                    <a:pt x="111125" y="1727200"/>
                  </a:lnTo>
                  <a:lnTo>
                    <a:pt x="72859" y="1727200"/>
                  </a:lnTo>
                  <a:lnTo>
                    <a:pt x="67640" y="1714500"/>
                  </a:lnTo>
                  <a:lnTo>
                    <a:pt x="64439" y="1701800"/>
                  </a:lnTo>
                  <a:lnTo>
                    <a:pt x="63347" y="1689100"/>
                  </a:lnTo>
                  <a:lnTo>
                    <a:pt x="63347" y="1625600"/>
                  </a:lnTo>
                  <a:lnTo>
                    <a:pt x="68122" y="1587500"/>
                  </a:lnTo>
                  <a:lnTo>
                    <a:pt x="81064" y="1549400"/>
                  </a:lnTo>
                  <a:lnTo>
                    <a:pt x="100037" y="1524000"/>
                  </a:lnTo>
                  <a:lnTo>
                    <a:pt x="122923" y="1511300"/>
                  </a:lnTo>
                  <a:lnTo>
                    <a:pt x="309727" y="1397000"/>
                  </a:lnTo>
                  <a:lnTo>
                    <a:pt x="434263" y="1320800"/>
                  </a:lnTo>
                  <a:lnTo>
                    <a:pt x="434263" y="1275321"/>
                  </a:lnTo>
                  <a:lnTo>
                    <a:pt x="417626" y="1270000"/>
                  </a:lnTo>
                  <a:lnTo>
                    <a:pt x="199148" y="1389926"/>
                  </a:lnTo>
                  <a:lnTo>
                    <a:pt x="199148" y="965200"/>
                  </a:lnTo>
                  <a:lnTo>
                    <a:pt x="313486" y="901700"/>
                  </a:lnTo>
                  <a:lnTo>
                    <a:pt x="891057" y="1231900"/>
                  </a:lnTo>
                  <a:lnTo>
                    <a:pt x="968362" y="1371600"/>
                  </a:lnTo>
                  <a:lnTo>
                    <a:pt x="1013980" y="1447800"/>
                  </a:lnTo>
                  <a:lnTo>
                    <a:pt x="1013980" y="1403146"/>
                  </a:lnTo>
                  <a:lnTo>
                    <a:pt x="1006208" y="1389519"/>
                  </a:lnTo>
                  <a:lnTo>
                    <a:pt x="1316583" y="1077925"/>
                  </a:lnTo>
                  <a:lnTo>
                    <a:pt x="1341031" y="1120190"/>
                  </a:lnTo>
                  <a:lnTo>
                    <a:pt x="1341031" y="1069428"/>
                  </a:lnTo>
                  <a:lnTo>
                    <a:pt x="1314805" y="1025804"/>
                  </a:lnTo>
                  <a:lnTo>
                    <a:pt x="1314805" y="1074864"/>
                  </a:lnTo>
                  <a:lnTo>
                    <a:pt x="1130350" y="1260462"/>
                  </a:lnTo>
                  <a:lnTo>
                    <a:pt x="1004468" y="1386446"/>
                  </a:lnTo>
                  <a:lnTo>
                    <a:pt x="988758" y="1358900"/>
                  </a:lnTo>
                  <a:lnTo>
                    <a:pt x="980452" y="1344244"/>
                  </a:lnTo>
                  <a:lnTo>
                    <a:pt x="1290548" y="1032929"/>
                  </a:lnTo>
                  <a:lnTo>
                    <a:pt x="1314805" y="1074864"/>
                  </a:lnTo>
                  <a:lnTo>
                    <a:pt x="1314805" y="1025804"/>
                  </a:lnTo>
                  <a:lnTo>
                    <a:pt x="1308912" y="1016000"/>
                  </a:lnTo>
                  <a:lnTo>
                    <a:pt x="1293647" y="990600"/>
                  </a:lnTo>
                  <a:lnTo>
                    <a:pt x="1288770" y="987793"/>
                  </a:lnTo>
                  <a:lnTo>
                    <a:pt x="1288770" y="1029855"/>
                  </a:lnTo>
                  <a:lnTo>
                    <a:pt x="978700" y="1341145"/>
                  </a:lnTo>
                  <a:lnTo>
                    <a:pt x="954760" y="1298905"/>
                  </a:lnTo>
                  <a:lnTo>
                    <a:pt x="1181519" y="1071257"/>
                  </a:lnTo>
                  <a:lnTo>
                    <a:pt x="1280769" y="1016000"/>
                  </a:lnTo>
                  <a:lnTo>
                    <a:pt x="1288770" y="1029855"/>
                  </a:lnTo>
                  <a:lnTo>
                    <a:pt x="1288770" y="987793"/>
                  </a:lnTo>
                  <a:lnTo>
                    <a:pt x="1261440" y="972032"/>
                  </a:lnTo>
                  <a:lnTo>
                    <a:pt x="1261440" y="1003300"/>
                  </a:lnTo>
                  <a:lnTo>
                    <a:pt x="1233563" y="1019009"/>
                  </a:lnTo>
                  <a:lnTo>
                    <a:pt x="1253718" y="998778"/>
                  </a:lnTo>
                  <a:lnTo>
                    <a:pt x="1261440" y="1003300"/>
                  </a:lnTo>
                  <a:lnTo>
                    <a:pt x="1261440" y="972032"/>
                  </a:lnTo>
                  <a:lnTo>
                    <a:pt x="1250657" y="965822"/>
                  </a:lnTo>
                  <a:lnTo>
                    <a:pt x="1250657" y="996975"/>
                  </a:lnTo>
                  <a:lnTo>
                    <a:pt x="1222527" y="1025220"/>
                  </a:lnTo>
                  <a:lnTo>
                    <a:pt x="1170647" y="1054455"/>
                  </a:lnTo>
                  <a:lnTo>
                    <a:pt x="1170647" y="1077302"/>
                  </a:lnTo>
                  <a:lnTo>
                    <a:pt x="953008" y="1295806"/>
                  </a:lnTo>
                  <a:lnTo>
                    <a:pt x="929081" y="1253540"/>
                  </a:lnTo>
                  <a:lnTo>
                    <a:pt x="1004150" y="1178179"/>
                  </a:lnTo>
                  <a:lnTo>
                    <a:pt x="1143889" y="1092200"/>
                  </a:lnTo>
                  <a:lnTo>
                    <a:pt x="1170647" y="1077302"/>
                  </a:lnTo>
                  <a:lnTo>
                    <a:pt x="1170647" y="1054455"/>
                  </a:lnTo>
                  <a:lnTo>
                    <a:pt x="1072095" y="1109967"/>
                  </a:lnTo>
                  <a:lnTo>
                    <a:pt x="1209001" y="972527"/>
                  </a:lnTo>
                  <a:lnTo>
                    <a:pt x="1250657" y="996975"/>
                  </a:lnTo>
                  <a:lnTo>
                    <a:pt x="1250657" y="965822"/>
                  </a:lnTo>
                  <a:lnTo>
                    <a:pt x="1205953" y="940041"/>
                  </a:lnTo>
                  <a:lnTo>
                    <a:pt x="1205953" y="970737"/>
                  </a:lnTo>
                  <a:lnTo>
                    <a:pt x="1061110" y="1116152"/>
                  </a:lnTo>
                  <a:lnTo>
                    <a:pt x="991679" y="1155268"/>
                  </a:lnTo>
                  <a:lnTo>
                    <a:pt x="991679" y="1185849"/>
                  </a:lnTo>
                  <a:lnTo>
                    <a:pt x="927328" y="1250454"/>
                  </a:lnTo>
                  <a:lnTo>
                    <a:pt x="916825" y="1231900"/>
                  </a:lnTo>
                  <a:lnTo>
                    <a:pt x="958113" y="1206500"/>
                  </a:lnTo>
                  <a:lnTo>
                    <a:pt x="991679" y="1185849"/>
                  </a:lnTo>
                  <a:lnTo>
                    <a:pt x="991679" y="1155268"/>
                  </a:lnTo>
                  <a:lnTo>
                    <a:pt x="910666" y="1200899"/>
                  </a:lnTo>
                  <a:lnTo>
                    <a:pt x="1164285" y="946277"/>
                  </a:lnTo>
                  <a:lnTo>
                    <a:pt x="1205953" y="970737"/>
                  </a:lnTo>
                  <a:lnTo>
                    <a:pt x="1205953" y="940041"/>
                  </a:lnTo>
                  <a:lnTo>
                    <a:pt x="1161237" y="914260"/>
                  </a:lnTo>
                  <a:lnTo>
                    <a:pt x="1161237" y="944499"/>
                  </a:lnTo>
                  <a:lnTo>
                    <a:pt x="900417" y="1206334"/>
                  </a:lnTo>
                  <a:lnTo>
                    <a:pt x="858151" y="1182484"/>
                  </a:lnTo>
                  <a:lnTo>
                    <a:pt x="1119568" y="920038"/>
                  </a:lnTo>
                  <a:lnTo>
                    <a:pt x="1161237" y="944499"/>
                  </a:lnTo>
                  <a:lnTo>
                    <a:pt x="1161237" y="914260"/>
                  </a:lnTo>
                  <a:lnTo>
                    <a:pt x="1116520" y="888479"/>
                  </a:lnTo>
                  <a:lnTo>
                    <a:pt x="1116520" y="918248"/>
                  </a:lnTo>
                  <a:lnTo>
                    <a:pt x="855065" y="1180744"/>
                  </a:lnTo>
                  <a:lnTo>
                    <a:pt x="812457" y="1156690"/>
                  </a:lnTo>
                  <a:lnTo>
                    <a:pt x="1074521" y="893597"/>
                  </a:lnTo>
                  <a:lnTo>
                    <a:pt x="1116520" y="918248"/>
                  </a:lnTo>
                  <a:lnTo>
                    <a:pt x="1116520" y="888479"/>
                  </a:lnTo>
                  <a:lnTo>
                    <a:pt x="1071473" y="862507"/>
                  </a:lnTo>
                  <a:lnTo>
                    <a:pt x="1071473" y="891806"/>
                  </a:lnTo>
                  <a:lnTo>
                    <a:pt x="809358" y="1154938"/>
                  </a:lnTo>
                  <a:lnTo>
                    <a:pt x="767448" y="1131290"/>
                  </a:lnTo>
                  <a:lnTo>
                    <a:pt x="1030147" y="867549"/>
                  </a:lnTo>
                  <a:lnTo>
                    <a:pt x="1071473" y="891806"/>
                  </a:lnTo>
                  <a:lnTo>
                    <a:pt x="1071473" y="862507"/>
                  </a:lnTo>
                  <a:lnTo>
                    <a:pt x="1027099" y="836930"/>
                  </a:lnTo>
                  <a:lnTo>
                    <a:pt x="1027099" y="865759"/>
                  </a:lnTo>
                  <a:lnTo>
                    <a:pt x="764349" y="1129538"/>
                  </a:lnTo>
                  <a:lnTo>
                    <a:pt x="722083" y="1105687"/>
                  </a:lnTo>
                  <a:lnTo>
                    <a:pt x="985431" y="841298"/>
                  </a:lnTo>
                  <a:lnTo>
                    <a:pt x="1027099" y="865759"/>
                  </a:lnTo>
                  <a:lnTo>
                    <a:pt x="1027099" y="836930"/>
                  </a:lnTo>
                  <a:lnTo>
                    <a:pt x="982383" y="811149"/>
                  </a:lnTo>
                  <a:lnTo>
                    <a:pt x="982383" y="839508"/>
                  </a:lnTo>
                  <a:lnTo>
                    <a:pt x="718985" y="1103934"/>
                  </a:lnTo>
                  <a:lnTo>
                    <a:pt x="676389" y="1079893"/>
                  </a:lnTo>
                  <a:lnTo>
                    <a:pt x="940384" y="814857"/>
                  </a:lnTo>
                  <a:lnTo>
                    <a:pt x="982383" y="839508"/>
                  </a:lnTo>
                  <a:lnTo>
                    <a:pt x="982383" y="811149"/>
                  </a:lnTo>
                  <a:lnTo>
                    <a:pt x="937336" y="785177"/>
                  </a:lnTo>
                  <a:lnTo>
                    <a:pt x="937336" y="813066"/>
                  </a:lnTo>
                  <a:lnTo>
                    <a:pt x="673290" y="1078153"/>
                  </a:lnTo>
                  <a:lnTo>
                    <a:pt x="631024" y="1054290"/>
                  </a:lnTo>
                  <a:lnTo>
                    <a:pt x="895667" y="788606"/>
                  </a:lnTo>
                  <a:lnTo>
                    <a:pt x="937336" y="813066"/>
                  </a:lnTo>
                  <a:lnTo>
                    <a:pt x="937336" y="785177"/>
                  </a:lnTo>
                  <a:lnTo>
                    <a:pt x="892619" y="759396"/>
                  </a:lnTo>
                  <a:lnTo>
                    <a:pt x="892619" y="786828"/>
                  </a:lnTo>
                  <a:lnTo>
                    <a:pt x="627938" y="1052550"/>
                  </a:lnTo>
                  <a:lnTo>
                    <a:pt x="586016" y="1028890"/>
                  </a:lnTo>
                  <a:lnTo>
                    <a:pt x="851293" y="762571"/>
                  </a:lnTo>
                  <a:lnTo>
                    <a:pt x="892619" y="786828"/>
                  </a:lnTo>
                  <a:lnTo>
                    <a:pt x="892619" y="759396"/>
                  </a:lnTo>
                  <a:lnTo>
                    <a:pt x="848245" y="733818"/>
                  </a:lnTo>
                  <a:lnTo>
                    <a:pt x="848245" y="760780"/>
                  </a:lnTo>
                  <a:lnTo>
                    <a:pt x="582930" y="1027150"/>
                  </a:lnTo>
                  <a:lnTo>
                    <a:pt x="540308" y="1003096"/>
                  </a:lnTo>
                  <a:lnTo>
                    <a:pt x="806246" y="736117"/>
                  </a:lnTo>
                  <a:lnTo>
                    <a:pt x="848245" y="760780"/>
                  </a:lnTo>
                  <a:lnTo>
                    <a:pt x="848245" y="733818"/>
                  </a:lnTo>
                  <a:lnTo>
                    <a:pt x="803198" y="707847"/>
                  </a:lnTo>
                  <a:lnTo>
                    <a:pt x="803198" y="734326"/>
                  </a:lnTo>
                  <a:lnTo>
                    <a:pt x="537222" y="1001356"/>
                  </a:lnTo>
                  <a:lnTo>
                    <a:pt x="494957" y="977493"/>
                  </a:lnTo>
                  <a:lnTo>
                    <a:pt x="761542" y="709879"/>
                  </a:lnTo>
                  <a:lnTo>
                    <a:pt x="803198" y="734326"/>
                  </a:lnTo>
                  <a:lnTo>
                    <a:pt x="803198" y="707847"/>
                  </a:lnTo>
                  <a:lnTo>
                    <a:pt x="758482" y="682066"/>
                  </a:lnTo>
                  <a:lnTo>
                    <a:pt x="758482" y="708088"/>
                  </a:lnTo>
                  <a:lnTo>
                    <a:pt x="491871" y="975753"/>
                  </a:lnTo>
                  <a:lnTo>
                    <a:pt x="449605" y="951903"/>
                  </a:lnTo>
                  <a:lnTo>
                    <a:pt x="716813" y="683628"/>
                  </a:lnTo>
                  <a:lnTo>
                    <a:pt x="758482" y="708088"/>
                  </a:lnTo>
                  <a:lnTo>
                    <a:pt x="758482" y="682066"/>
                  </a:lnTo>
                  <a:lnTo>
                    <a:pt x="742950" y="673100"/>
                  </a:lnTo>
                  <a:lnTo>
                    <a:pt x="713435" y="656094"/>
                  </a:lnTo>
                  <a:lnTo>
                    <a:pt x="713435" y="681647"/>
                  </a:lnTo>
                  <a:lnTo>
                    <a:pt x="446493" y="950150"/>
                  </a:lnTo>
                  <a:lnTo>
                    <a:pt x="404253" y="926299"/>
                  </a:lnTo>
                  <a:lnTo>
                    <a:pt x="593813" y="736003"/>
                  </a:lnTo>
                  <a:lnTo>
                    <a:pt x="698893" y="673100"/>
                  </a:lnTo>
                  <a:lnTo>
                    <a:pt x="713435" y="681647"/>
                  </a:lnTo>
                  <a:lnTo>
                    <a:pt x="713435" y="656094"/>
                  </a:lnTo>
                  <a:lnTo>
                    <a:pt x="698893" y="647700"/>
                  </a:lnTo>
                  <a:lnTo>
                    <a:pt x="581850" y="715937"/>
                  </a:lnTo>
                  <a:lnTo>
                    <a:pt x="581850" y="743153"/>
                  </a:lnTo>
                  <a:lnTo>
                    <a:pt x="401154" y="924560"/>
                  </a:lnTo>
                  <a:lnTo>
                    <a:pt x="360680" y="901700"/>
                  </a:lnTo>
                  <a:lnTo>
                    <a:pt x="358546" y="900506"/>
                  </a:lnTo>
                  <a:lnTo>
                    <a:pt x="417004" y="841819"/>
                  </a:lnTo>
                  <a:lnTo>
                    <a:pt x="581850" y="743153"/>
                  </a:lnTo>
                  <a:lnTo>
                    <a:pt x="581850" y="715937"/>
                  </a:lnTo>
                  <a:lnTo>
                    <a:pt x="405028" y="819023"/>
                  </a:lnTo>
                  <a:lnTo>
                    <a:pt x="405028" y="848982"/>
                  </a:lnTo>
                  <a:lnTo>
                    <a:pt x="355447" y="898753"/>
                  </a:lnTo>
                  <a:lnTo>
                    <a:pt x="338175" y="889000"/>
                  </a:lnTo>
                  <a:lnTo>
                    <a:pt x="405028" y="848982"/>
                  </a:lnTo>
                  <a:lnTo>
                    <a:pt x="405028" y="819023"/>
                  </a:lnTo>
                  <a:lnTo>
                    <a:pt x="176072" y="952500"/>
                  </a:lnTo>
                  <a:lnTo>
                    <a:pt x="176072" y="1409700"/>
                  </a:lnTo>
                  <a:lnTo>
                    <a:pt x="71399" y="1473200"/>
                  </a:lnTo>
                  <a:lnTo>
                    <a:pt x="43256" y="1498600"/>
                  </a:lnTo>
                  <a:lnTo>
                    <a:pt x="20599" y="1524000"/>
                  </a:lnTo>
                  <a:lnTo>
                    <a:pt x="5499" y="1562100"/>
                  </a:lnTo>
                  <a:lnTo>
                    <a:pt x="0" y="1600200"/>
                  </a:lnTo>
                  <a:lnTo>
                    <a:pt x="0" y="1676400"/>
                  </a:lnTo>
                  <a:lnTo>
                    <a:pt x="1879" y="1689100"/>
                  </a:lnTo>
                  <a:lnTo>
                    <a:pt x="7391" y="1714500"/>
                  </a:lnTo>
                  <a:lnTo>
                    <a:pt x="16306" y="1727200"/>
                  </a:lnTo>
                  <a:lnTo>
                    <a:pt x="28460" y="1739900"/>
                  </a:lnTo>
                  <a:lnTo>
                    <a:pt x="33820" y="1739900"/>
                  </a:lnTo>
                  <a:lnTo>
                    <a:pt x="71399" y="1752600"/>
                  </a:lnTo>
                  <a:lnTo>
                    <a:pt x="123469" y="1752600"/>
                  </a:lnTo>
                  <a:lnTo>
                    <a:pt x="164261" y="1727200"/>
                  </a:lnTo>
                  <a:lnTo>
                    <a:pt x="237121" y="1681835"/>
                  </a:lnTo>
                  <a:lnTo>
                    <a:pt x="305968" y="1803400"/>
                  </a:lnTo>
                  <a:lnTo>
                    <a:pt x="331203" y="1816100"/>
                  </a:lnTo>
                  <a:lnTo>
                    <a:pt x="331203" y="1854200"/>
                  </a:lnTo>
                  <a:lnTo>
                    <a:pt x="333082" y="1879600"/>
                  </a:lnTo>
                  <a:lnTo>
                    <a:pt x="338582" y="1905000"/>
                  </a:lnTo>
                  <a:lnTo>
                    <a:pt x="347510" y="1917700"/>
                  </a:lnTo>
                  <a:lnTo>
                    <a:pt x="359651" y="1917700"/>
                  </a:lnTo>
                  <a:lnTo>
                    <a:pt x="361264" y="1930400"/>
                  </a:lnTo>
                  <a:lnTo>
                    <a:pt x="365010" y="1930400"/>
                  </a:lnTo>
                  <a:lnTo>
                    <a:pt x="402590" y="1943100"/>
                  </a:lnTo>
                  <a:lnTo>
                    <a:pt x="454660" y="1943100"/>
                  </a:lnTo>
                  <a:lnTo>
                    <a:pt x="492772" y="1917700"/>
                  </a:lnTo>
                  <a:lnTo>
                    <a:pt x="901801" y="2146300"/>
                  </a:lnTo>
                  <a:lnTo>
                    <a:pt x="945680" y="2120900"/>
                  </a:lnTo>
                  <a:lnTo>
                    <a:pt x="1077328" y="2044700"/>
                  </a:lnTo>
                  <a:lnTo>
                    <a:pt x="1428381" y="1841500"/>
                  </a:lnTo>
                  <a:lnTo>
                    <a:pt x="1428381" y="1270000"/>
                  </a:lnTo>
                  <a:lnTo>
                    <a:pt x="1476502" y="1244600"/>
                  </a:lnTo>
                  <a:lnTo>
                    <a:pt x="1525295" y="1244600"/>
                  </a:lnTo>
                  <a:lnTo>
                    <a:pt x="1624291" y="1219200"/>
                  </a:lnTo>
                  <a:lnTo>
                    <a:pt x="1774063" y="1219200"/>
                  </a:lnTo>
                  <a:lnTo>
                    <a:pt x="2017090" y="1282700"/>
                  </a:lnTo>
                  <a:lnTo>
                    <a:pt x="2063343" y="1308100"/>
                  </a:lnTo>
                  <a:lnTo>
                    <a:pt x="2154212" y="1358900"/>
                  </a:lnTo>
                  <a:lnTo>
                    <a:pt x="2251113" y="1384300"/>
                  </a:lnTo>
                  <a:lnTo>
                    <a:pt x="2350719" y="1384300"/>
                  </a:lnTo>
                  <a:lnTo>
                    <a:pt x="2447620" y="1358900"/>
                  </a:lnTo>
                  <a:lnTo>
                    <a:pt x="2493353" y="1333500"/>
                  </a:lnTo>
                  <a:lnTo>
                    <a:pt x="2536304" y="1308100"/>
                  </a:lnTo>
                  <a:lnTo>
                    <a:pt x="2574417" y="1270000"/>
                  </a:lnTo>
                  <a:lnTo>
                    <a:pt x="2607399" y="1231900"/>
                  </a:lnTo>
                  <a:lnTo>
                    <a:pt x="2634996" y="1193800"/>
                  </a:lnTo>
                  <a:lnTo>
                    <a:pt x="2656929" y="1143000"/>
                  </a:lnTo>
                  <a:lnTo>
                    <a:pt x="2672931" y="1092200"/>
                  </a:lnTo>
                  <a:lnTo>
                    <a:pt x="2682735" y="1041400"/>
                  </a:lnTo>
                  <a:lnTo>
                    <a:pt x="2686050" y="990600"/>
                  </a:lnTo>
                  <a:close/>
                </a:path>
              </a:pathLst>
            </a:custGeom>
            <a:solidFill>
              <a:srgbClr val="2A4A8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6"/>
          <p:cNvSpPr txBox="1"/>
          <p:nvPr/>
        </p:nvSpPr>
        <p:spPr>
          <a:xfrm>
            <a:off x="3556075" y="7634525"/>
            <a:ext cx="13011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b="1">
                <a:solidFill>
                  <a:srgbClr val="2A4A81"/>
                </a:solidFill>
              </a:rPr>
              <a:t>Statistical Analysis Plan</a:t>
            </a:r>
            <a:endParaRPr sz="7000" b="1">
              <a:solidFill>
                <a:srgbClr val="2A4A8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 b="1">
                <a:solidFill>
                  <a:srgbClr val="2A4A81"/>
                </a:solidFill>
              </a:rPr>
              <a:t>       </a:t>
            </a:r>
            <a:r>
              <a:rPr lang="en-US" sz="4400" b="1">
                <a:solidFill>
                  <a:srgbClr val="2A4A81"/>
                </a:solidFill>
              </a:rPr>
              <a:t>Two-Sample One Sided t-Test</a:t>
            </a:r>
            <a:endParaRPr sz="4400" b="1">
              <a:solidFill>
                <a:srgbClr val="2A4A8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889" y="1028699"/>
            <a:ext cx="2646200" cy="1625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9"/>
          <p:cNvGrpSpPr/>
          <p:nvPr/>
        </p:nvGrpSpPr>
        <p:grpSpPr>
          <a:xfrm>
            <a:off x="0" y="5349164"/>
            <a:ext cx="2853690" cy="3706537"/>
            <a:chOff x="0" y="5349164"/>
            <a:chExt cx="2853690" cy="3706537"/>
          </a:xfrm>
        </p:grpSpPr>
        <p:sp>
          <p:nvSpPr>
            <p:cNvPr id="271" name="Google Shape;271;p9"/>
            <p:cNvSpPr/>
            <p:nvPr/>
          </p:nvSpPr>
          <p:spPr>
            <a:xfrm>
              <a:off x="0" y="5349164"/>
              <a:ext cx="2853690" cy="3324225"/>
            </a:xfrm>
            <a:custGeom>
              <a:avLst/>
              <a:gdLst/>
              <a:ahLst/>
              <a:cxnLst/>
              <a:rect l="l" t="t" r="r" b="b"/>
              <a:pathLst>
                <a:path w="2853690" h="3324225" extrusionOk="0">
                  <a:moveTo>
                    <a:pt x="0" y="3323973"/>
                  </a:moveTo>
                  <a:lnTo>
                    <a:pt x="0" y="349634"/>
                  </a:lnTo>
                  <a:lnTo>
                    <a:pt x="545159" y="35180"/>
                  </a:lnTo>
                  <a:lnTo>
                    <a:pt x="582207" y="18153"/>
                  </a:lnTo>
                  <a:lnTo>
                    <a:pt x="624280" y="6659"/>
                  </a:lnTo>
                  <a:lnTo>
                    <a:pt x="669936" y="630"/>
                  </a:lnTo>
                  <a:lnTo>
                    <a:pt x="717734" y="0"/>
                  </a:lnTo>
                  <a:lnTo>
                    <a:pt x="766233" y="4700"/>
                  </a:lnTo>
                  <a:lnTo>
                    <a:pt x="813991" y="14664"/>
                  </a:lnTo>
                  <a:lnTo>
                    <a:pt x="859566" y="29824"/>
                  </a:lnTo>
                  <a:lnTo>
                    <a:pt x="901518" y="50113"/>
                  </a:lnTo>
                  <a:lnTo>
                    <a:pt x="2764931" y="1124189"/>
                  </a:lnTo>
                  <a:lnTo>
                    <a:pt x="2802848" y="1150915"/>
                  </a:lnTo>
                  <a:lnTo>
                    <a:pt x="2830311" y="1180334"/>
                  </a:lnTo>
                  <a:lnTo>
                    <a:pt x="2853447" y="1242509"/>
                  </a:lnTo>
                  <a:lnTo>
                    <a:pt x="2853447" y="1629635"/>
                  </a:lnTo>
                  <a:lnTo>
                    <a:pt x="2836203" y="1675585"/>
                  </a:lnTo>
                  <a:lnTo>
                    <a:pt x="2791371" y="1714642"/>
                  </a:lnTo>
                  <a:lnTo>
                    <a:pt x="2306263" y="1993787"/>
                  </a:lnTo>
                  <a:lnTo>
                    <a:pt x="2493363" y="2101769"/>
                  </a:lnTo>
                  <a:lnTo>
                    <a:pt x="2116587" y="2101769"/>
                  </a:lnTo>
                  <a:lnTo>
                    <a:pt x="755526" y="2887510"/>
                  </a:lnTo>
                  <a:lnTo>
                    <a:pt x="890023" y="2965625"/>
                  </a:lnTo>
                  <a:lnTo>
                    <a:pt x="932769" y="2984207"/>
                  </a:lnTo>
                  <a:lnTo>
                    <a:pt x="981007" y="2995194"/>
                  </a:lnTo>
                  <a:lnTo>
                    <a:pt x="985397" y="2995492"/>
                  </a:lnTo>
                  <a:lnTo>
                    <a:pt x="569300" y="2995492"/>
                  </a:lnTo>
                  <a:lnTo>
                    <a:pt x="0" y="3323973"/>
                  </a:lnTo>
                  <a:close/>
                </a:path>
                <a:path w="2853690" h="3324225" extrusionOk="0">
                  <a:moveTo>
                    <a:pt x="1403404" y="2998651"/>
                  </a:moveTo>
                  <a:lnTo>
                    <a:pt x="1031992" y="2998651"/>
                  </a:lnTo>
                  <a:lnTo>
                    <a:pt x="1082976" y="2994641"/>
                  </a:lnTo>
                  <a:lnTo>
                    <a:pt x="1131214" y="2983228"/>
                  </a:lnTo>
                  <a:lnTo>
                    <a:pt x="1173960" y="2964476"/>
                  </a:lnTo>
                  <a:lnTo>
                    <a:pt x="2251084" y="2343006"/>
                  </a:lnTo>
                  <a:lnTo>
                    <a:pt x="2289166" y="2312578"/>
                  </a:lnTo>
                  <a:lnTo>
                    <a:pt x="2308267" y="2278235"/>
                  </a:lnTo>
                  <a:lnTo>
                    <a:pt x="2308442" y="2242679"/>
                  </a:lnTo>
                  <a:lnTo>
                    <a:pt x="2289746" y="2208612"/>
                  </a:lnTo>
                  <a:lnTo>
                    <a:pt x="2252234" y="2178735"/>
                  </a:lnTo>
                  <a:lnTo>
                    <a:pt x="2116587" y="2101769"/>
                  </a:lnTo>
                  <a:lnTo>
                    <a:pt x="2493363" y="2101769"/>
                  </a:lnTo>
                  <a:lnTo>
                    <a:pt x="2521228" y="2117851"/>
                  </a:lnTo>
                  <a:lnTo>
                    <a:pt x="2562970" y="2147779"/>
                  </a:lnTo>
                  <a:lnTo>
                    <a:pt x="2590677" y="2181444"/>
                  </a:lnTo>
                  <a:lnTo>
                    <a:pt x="2604387" y="2217380"/>
                  </a:lnTo>
                  <a:lnTo>
                    <a:pt x="2604143" y="2254120"/>
                  </a:lnTo>
                  <a:lnTo>
                    <a:pt x="2589983" y="2290197"/>
                  </a:lnTo>
                  <a:lnTo>
                    <a:pt x="2561948" y="2324143"/>
                  </a:lnTo>
                  <a:lnTo>
                    <a:pt x="2520078" y="2354493"/>
                  </a:lnTo>
                  <a:lnTo>
                    <a:pt x="1403404" y="2998651"/>
                  </a:lnTo>
                  <a:close/>
                </a:path>
                <a:path w="2853690" h="3324225" extrusionOk="0">
                  <a:moveTo>
                    <a:pt x="964395" y="3167580"/>
                  </a:moveTo>
                  <a:lnTo>
                    <a:pt x="915483" y="3162911"/>
                  </a:lnTo>
                  <a:lnTo>
                    <a:pt x="868388" y="3153363"/>
                  </a:lnTo>
                  <a:lnTo>
                    <a:pt x="824264" y="3138918"/>
                  </a:lnTo>
                  <a:lnTo>
                    <a:pt x="784265" y="3119556"/>
                  </a:lnTo>
                  <a:lnTo>
                    <a:pt x="569300" y="2995492"/>
                  </a:lnTo>
                  <a:lnTo>
                    <a:pt x="985397" y="2995492"/>
                  </a:lnTo>
                  <a:lnTo>
                    <a:pt x="1031992" y="2998651"/>
                  </a:lnTo>
                  <a:lnTo>
                    <a:pt x="1403404" y="2998651"/>
                  </a:lnTo>
                  <a:lnTo>
                    <a:pt x="1195802" y="3118407"/>
                  </a:lnTo>
                  <a:lnTo>
                    <a:pt x="1155122" y="3137848"/>
                  </a:lnTo>
                  <a:lnTo>
                    <a:pt x="1110486" y="3152504"/>
                  </a:lnTo>
                  <a:lnTo>
                    <a:pt x="1063051" y="3162357"/>
                  </a:lnTo>
                  <a:lnTo>
                    <a:pt x="1013969" y="3167389"/>
                  </a:lnTo>
                  <a:lnTo>
                    <a:pt x="964395" y="3167580"/>
                  </a:lnTo>
                  <a:close/>
                </a:path>
              </a:pathLst>
            </a:custGeom>
            <a:solidFill>
              <a:srgbClr val="F6B4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0" y="6078186"/>
              <a:ext cx="2851785" cy="2977515"/>
            </a:xfrm>
            <a:custGeom>
              <a:avLst/>
              <a:gdLst/>
              <a:ahLst/>
              <a:cxnLst/>
              <a:rect l="l" t="t" r="r" b="b"/>
              <a:pathLst>
                <a:path w="2851785" h="2977515" extrusionOk="0">
                  <a:moveTo>
                    <a:pt x="0" y="2207925"/>
                  </a:moveTo>
                  <a:lnTo>
                    <a:pt x="0" y="1203176"/>
                  </a:lnTo>
                  <a:lnTo>
                    <a:pt x="2084400" y="0"/>
                  </a:lnTo>
                  <a:lnTo>
                    <a:pt x="2764931" y="392870"/>
                  </a:lnTo>
                  <a:lnTo>
                    <a:pt x="2809912" y="425572"/>
                  </a:lnTo>
                  <a:lnTo>
                    <a:pt x="2838928" y="461497"/>
                  </a:lnTo>
                  <a:lnTo>
                    <a:pt x="2851722" y="498698"/>
                  </a:lnTo>
                  <a:lnTo>
                    <a:pt x="2848039" y="535229"/>
                  </a:lnTo>
                  <a:lnTo>
                    <a:pt x="2827624" y="569143"/>
                  </a:lnTo>
                  <a:lnTo>
                    <a:pt x="2790221" y="598495"/>
                  </a:lnTo>
                  <a:lnTo>
                    <a:pt x="0" y="2207925"/>
                  </a:lnTo>
                  <a:close/>
                </a:path>
                <a:path w="2851785" h="2977515" extrusionOk="0">
                  <a:moveTo>
                    <a:pt x="2600546" y="1477284"/>
                  </a:moveTo>
                  <a:lnTo>
                    <a:pt x="2572813" y="1429467"/>
                  </a:lnTo>
                  <a:lnTo>
                    <a:pt x="2520078" y="1387682"/>
                  </a:lnTo>
                  <a:lnTo>
                    <a:pt x="2305113" y="1263617"/>
                  </a:lnTo>
                  <a:lnTo>
                    <a:pt x="2790221" y="984473"/>
                  </a:lnTo>
                  <a:lnTo>
                    <a:pt x="2816068" y="966039"/>
                  </a:lnTo>
                  <a:lnTo>
                    <a:pt x="2834910" y="945559"/>
                  </a:lnTo>
                  <a:lnTo>
                    <a:pt x="2846639" y="923571"/>
                  </a:lnTo>
                  <a:lnTo>
                    <a:pt x="2851147" y="900615"/>
                  </a:lnTo>
                  <a:lnTo>
                    <a:pt x="2851147" y="1272808"/>
                  </a:lnTo>
                  <a:lnTo>
                    <a:pt x="2849225" y="1299175"/>
                  </a:lnTo>
                  <a:lnTo>
                    <a:pt x="2838358" y="1324357"/>
                  </a:lnTo>
                  <a:lnTo>
                    <a:pt x="2818654" y="1347602"/>
                  </a:lnTo>
                  <a:lnTo>
                    <a:pt x="2790221" y="1368153"/>
                  </a:lnTo>
                  <a:lnTo>
                    <a:pt x="2600546" y="1477284"/>
                  </a:lnTo>
                  <a:close/>
                </a:path>
                <a:path w="2851785" h="2977515" extrusionOk="0">
                  <a:moveTo>
                    <a:pt x="1032710" y="2268912"/>
                  </a:moveTo>
                  <a:lnTo>
                    <a:pt x="981901" y="2265279"/>
                  </a:lnTo>
                  <a:lnTo>
                    <a:pt x="933838" y="2254116"/>
                  </a:lnTo>
                  <a:lnTo>
                    <a:pt x="891172" y="2235454"/>
                  </a:lnTo>
                  <a:lnTo>
                    <a:pt x="757825" y="2156191"/>
                  </a:lnTo>
                  <a:lnTo>
                    <a:pt x="2118886" y="1370450"/>
                  </a:lnTo>
                  <a:lnTo>
                    <a:pt x="2253383" y="1448565"/>
                  </a:lnTo>
                  <a:lnTo>
                    <a:pt x="2290785" y="1478993"/>
                  </a:lnTo>
                  <a:lnTo>
                    <a:pt x="2309260" y="1513336"/>
                  </a:lnTo>
                  <a:lnTo>
                    <a:pt x="2308920" y="1548892"/>
                  </a:lnTo>
                  <a:lnTo>
                    <a:pt x="2289874" y="1582959"/>
                  </a:lnTo>
                  <a:lnTo>
                    <a:pt x="2252234" y="1612835"/>
                  </a:lnTo>
                  <a:lnTo>
                    <a:pt x="1175110" y="2234306"/>
                  </a:lnTo>
                  <a:lnTo>
                    <a:pt x="1131965" y="2253457"/>
                  </a:lnTo>
                  <a:lnTo>
                    <a:pt x="1083614" y="2264981"/>
                  </a:lnTo>
                  <a:lnTo>
                    <a:pt x="1032710" y="2268912"/>
                  </a:lnTo>
                  <a:close/>
                </a:path>
                <a:path w="2851785" h="2977515" extrusionOk="0">
                  <a:moveTo>
                    <a:pt x="0" y="2977201"/>
                  </a:moveTo>
                  <a:lnTo>
                    <a:pt x="0" y="2593803"/>
                  </a:lnTo>
                  <a:lnTo>
                    <a:pt x="569299" y="2265322"/>
                  </a:lnTo>
                  <a:lnTo>
                    <a:pt x="783115" y="2389386"/>
                  </a:lnTo>
                  <a:lnTo>
                    <a:pt x="817871" y="2406420"/>
                  </a:lnTo>
                  <a:lnTo>
                    <a:pt x="855967" y="2419684"/>
                  </a:lnTo>
                  <a:lnTo>
                    <a:pt x="896435" y="2429287"/>
                  </a:lnTo>
                  <a:lnTo>
                    <a:pt x="938304" y="2435336"/>
                  </a:lnTo>
                  <a:lnTo>
                    <a:pt x="0" y="2977201"/>
                  </a:lnTo>
                  <a:close/>
                </a:path>
              </a:pathLst>
            </a:custGeom>
            <a:solidFill>
              <a:srgbClr val="F0ABC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9"/>
          <p:cNvGrpSpPr/>
          <p:nvPr/>
        </p:nvGrpSpPr>
        <p:grpSpPr>
          <a:xfrm>
            <a:off x="8242478" y="0"/>
            <a:ext cx="3750945" cy="2044700"/>
            <a:chOff x="8242478" y="0"/>
            <a:chExt cx="3750945" cy="2044700"/>
          </a:xfrm>
        </p:grpSpPr>
        <p:sp>
          <p:nvSpPr>
            <p:cNvPr id="274" name="Google Shape;274;p9"/>
            <p:cNvSpPr/>
            <p:nvPr/>
          </p:nvSpPr>
          <p:spPr>
            <a:xfrm>
              <a:off x="9707897" y="0"/>
              <a:ext cx="2108200" cy="1798955"/>
            </a:xfrm>
            <a:custGeom>
              <a:avLst/>
              <a:gdLst/>
              <a:ahLst/>
              <a:cxnLst/>
              <a:rect l="l" t="t" r="r" b="b"/>
              <a:pathLst>
                <a:path w="2108200" h="1798955" extrusionOk="0">
                  <a:moveTo>
                    <a:pt x="1557102" y="1798681"/>
                  </a:moveTo>
                  <a:lnTo>
                    <a:pt x="1378246" y="1286294"/>
                  </a:lnTo>
                  <a:lnTo>
                    <a:pt x="365227" y="701782"/>
                  </a:lnTo>
                  <a:lnTo>
                    <a:pt x="327812" y="678064"/>
                  </a:lnTo>
                  <a:lnTo>
                    <a:pt x="291494" y="650788"/>
                  </a:lnTo>
                  <a:lnTo>
                    <a:pt x="256455" y="620272"/>
                  </a:lnTo>
                  <a:lnTo>
                    <a:pt x="222877" y="586833"/>
                  </a:lnTo>
                  <a:lnTo>
                    <a:pt x="190942" y="550789"/>
                  </a:lnTo>
                  <a:lnTo>
                    <a:pt x="160830" y="512455"/>
                  </a:lnTo>
                  <a:lnTo>
                    <a:pt x="132724" y="472149"/>
                  </a:lnTo>
                  <a:lnTo>
                    <a:pt x="106806" y="430187"/>
                  </a:lnTo>
                  <a:lnTo>
                    <a:pt x="83257" y="386888"/>
                  </a:lnTo>
                  <a:lnTo>
                    <a:pt x="62258" y="342567"/>
                  </a:lnTo>
                  <a:lnTo>
                    <a:pt x="43991" y="297542"/>
                  </a:lnTo>
                  <a:lnTo>
                    <a:pt x="28639" y="252129"/>
                  </a:lnTo>
                  <a:lnTo>
                    <a:pt x="16381" y="206646"/>
                  </a:lnTo>
                  <a:lnTo>
                    <a:pt x="7401" y="161410"/>
                  </a:lnTo>
                  <a:lnTo>
                    <a:pt x="1880" y="116737"/>
                  </a:lnTo>
                  <a:lnTo>
                    <a:pt x="0" y="72944"/>
                  </a:lnTo>
                  <a:lnTo>
                    <a:pt x="0" y="0"/>
                  </a:lnTo>
                  <a:lnTo>
                    <a:pt x="1834696" y="0"/>
                  </a:lnTo>
                  <a:lnTo>
                    <a:pt x="1851215" y="14364"/>
                  </a:lnTo>
                  <a:lnTo>
                    <a:pt x="1884755" y="47717"/>
                  </a:lnTo>
                  <a:lnTo>
                    <a:pt x="1916674" y="83689"/>
                  </a:lnTo>
                  <a:lnTo>
                    <a:pt x="1946788" y="121962"/>
                  </a:lnTo>
                  <a:lnTo>
                    <a:pt x="1974912" y="162218"/>
                  </a:lnTo>
                  <a:lnTo>
                    <a:pt x="2000861" y="204140"/>
                  </a:lnTo>
                  <a:lnTo>
                    <a:pt x="2024449" y="247408"/>
                  </a:lnTo>
                  <a:lnTo>
                    <a:pt x="2045493" y="291706"/>
                  </a:lnTo>
                  <a:lnTo>
                    <a:pt x="2063806" y="336714"/>
                  </a:lnTo>
                  <a:lnTo>
                    <a:pt x="2079205" y="382116"/>
                  </a:lnTo>
                  <a:lnTo>
                    <a:pt x="2091503" y="427592"/>
                  </a:lnTo>
                  <a:lnTo>
                    <a:pt x="2100517" y="472825"/>
                  </a:lnTo>
                  <a:lnTo>
                    <a:pt x="2106060" y="517497"/>
                  </a:lnTo>
                  <a:lnTo>
                    <a:pt x="2107949" y="561289"/>
                  </a:lnTo>
                  <a:lnTo>
                    <a:pt x="2107949" y="1289299"/>
                  </a:lnTo>
                  <a:lnTo>
                    <a:pt x="2105111" y="1340052"/>
                  </a:lnTo>
                  <a:lnTo>
                    <a:pt x="2096824" y="1385728"/>
                  </a:lnTo>
                  <a:lnTo>
                    <a:pt x="2083429" y="1426128"/>
                  </a:lnTo>
                  <a:lnTo>
                    <a:pt x="2065266" y="1461055"/>
                  </a:lnTo>
                  <a:lnTo>
                    <a:pt x="2040582" y="1492150"/>
                  </a:lnTo>
                  <a:lnTo>
                    <a:pt x="1735958" y="1492150"/>
                  </a:lnTo>
                  <a:lnTo>
                    <a:pt x="1557102" y="1798681"/>
                  </a:lnTo>
                  <a:close/>
                </a:path>
                <a:path w="2108200" h="1798955" extrusionOk="0">
                  <a:moveTo>
                    <a:pt x="1914862" y="1546718"/>
                  </a:moveTo>
                  <a:lnTo>
                    <a:pt x="1875249" y="1544676"/>
                  </a:lnTo>
                  <a:lnTo>
                    <a:pt x="1833252" y="1535784"/>
                  </a:lnTo>
                  <a:lnTo>
                    <a:pt x="1789213" y="1519843"/>
                  </a:lnTo>
                  <a:lnTo>
                    <a:pt x="1743473" y="1496658"/>
                  </a:lnTo>
                  <a:lnTo>
                    <a:pt x="1735958" y="1492150"/>
                  </a:lnTo>
                  <a:lnTo>
                    <a:pt x="2040582" y="1492150"/>
                  </a:lnTo>
                  <a:lnTo>
                    <a:pt x="2016001" y="1513707"/>
                  </a:lnTo>
                  <a:lnTo>
                    <a:pt x="1985579" y="1531036"/>
                  </a:lnTo>
                  <a:lnTo>
                    <a:pt x="1951753" y="1542105"/>
                  </a:lnTo>
                  <a:lnTo>
                    <a:pt x="1914862" y="1546718"/>
                  </a:lnTo>
                  <a:close/>
                </a:path>
              </a:pathLst>
            </a:custGeom>
            <a:solidFill>
              <a:srgbClr val="F0ABC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394280" y="0"/>
              <a:ext cx="1781175" cy="1986280"/>
            </a:xfrm>
            <a:custGeom>
              <a:avLst/>
              <a:gdLst/>
              <a:ahLst/>
              <a:cxnLst/>
              <a:rect l="l" t="t" r="r" b="b"/>
              <a:pathLst>
                <a:path w="1781175" h="1986280" extrusionOk="0">
                  <a:moveTo>
                    <a:pt x="178037" y="1772524"/>
                  </a:moveTo>
                  <a:lnTo>
                    <a:pt x="105796" y="1760407"/>
                  </a:lnTo>
                  <a:lnTo>
                    <a:pt x="49532" y="1718676"/>
                  </a:lnTo>
                  <a:lnTo>
                    <a:pt x="13010" y="1649553"/>
                  </a:lnTo>
                  <a:lnTo>
                    <a:pt x="3331" y="1605414"/>
                  </a:lnTo>
                  <a:lnTo>
                    <a:pt x="0" y="1555260"/>
                  </a:lnTo>
                  <a:lnTo>
                    <a:pt x="0" y="939945"/>
                  </a:lnTo>
                  <a:lnTo>
                    <a:pt x="2566" y="894202"/>
                  </a:lnTo>
                  <a:lnTo>
                    <a:pt x="9725" y="847461"/>
                  </a:lnTo>
                  <a:lnTo>
                    <a:pt x="21189" y="800214"/>
                  </a:lnTo>
                  <a:lnTo>
                    <a:pt x="36666" y="752958"/>
                  </a:lnTo>
                  <a:lnTo>
                    <a:pt x="55869" y="706185"/>
                  </a:lnTo>
                  <a:lnTo>
                    <a:pt x="78507" y="660391"/>
                  </a:lnTo>
                  <a:lnTo>
                    <a:pt x="104292" y="616071"/>
                  </a:lnTo>
                  <a:lnTo>
                    <a:pt x="132933" y="573718"/>
                  </a:lnTo>
                  <a:lnTo>
                    <a:pt x="164142" y="533827"/>
                  </a:lnTo>
                  <a:lnTo>
                    <a:pt x="197629" y="496893"/>
                  </a:lnTo>
                  <a:lnTo>
                    <a:pt x="233105" y="463410"/>
                  </a:lnTo>
                  <a:lnTo>
                    <a:pt x="270280" y="433873"/>
                  </a:lnTo>
                  <a:lnTo>
                    <a:pt x="308865" y="408775"/>
                  </a:lnTo>
                  <a:lnTo>
                    <a:pt x="1016529" y="0"/>
                  </a:lnTo>
                  <a:lnTo>
                    <a:pt x="1781048" y="0"/>
                  </a:lnTo>
                  <a:lnTo>
                    <a:pt x="1781048" y="526730"/>
                  </a:lnTo>
                  <a:lnTo>
                    <a:pt x="1778642" y="572472"/>
                  </a:lnTo>
                  <a:lnTo>
                    <a:pt x="1771618" y="619214"/>
                  </a:lnTo>
                  <a:lnTo>
                    <a:pt x="1760268" y="666460"/>
                  </a:lnTo>
                  <a:lnTo>
                    <a:pt x="1744883" y="713717"/>
                  </a:lnTo>
                  <a:lnTo>
                    <a:pt x="1725755" y="760489"/>
                  </a:lnTo>
                  <a:lnTo>
                    <a:pt x="1703174" y="806283"/>
                  </a:lnTo>
                  <a:lnTo>
                    <a:pt x="1677433" y="850604"/>
                  </a:lnTo>
                  <a:lnTo>
                    <a:pt x="1648823" y="892957"/>
                  </a:lnTo>
                  <a:lnTo>
                    <a:pt x="1617635" y="932847"/>
                  </a:lnTo>
                  <a:lnTo>
                    <a:pt x="1584161" y="969781"/>
                  </a:lnTo>
                  <a:lnTo>
                    <a:pt x="1548691" y="1003264"/>
                  </a:lnTo>
                  <a:lnTo>
                    <a:pt x="1511519" y="1032802"/>
                  </a:lnTo>
                  <a:lnTo>
                    <a:pt x="1472934" y="1057899"/>
                  </a:lnTo>
                  <a:lnTo>
                    <a:pt x="616979" y="1552255"/>
                  </a:lnTo>
                  <a:lnTo>
                    <a:pt x="556244" y="1726556"/>
                  </a:lnTo>
                  <a:lnTo>
                    <a:pt x="314877" y="1726556"/>
                  </a:lnTo>
                  <a:lnTo>
                    <a:pt x="308113" y="1730313"/>
                  </a:lnTo>
                  <a:lnTo>
                    <a:pt x="262487" y="1752805"/>
                  </a:lnTo>
                  <a:lnTo>
                    <a:pt x="218971" y="1766783"/>
                  </a:lnTo>
                  <a:lnTo>
                    <a:pt x="178037" y="1772524"/>
                  </a:lnTo>
                  <a:close/>
                </a:path>
                <a:path w="1781175" h="1986280" extrusionOk="0">
                  <a:moveTo>
                    <a:pt x="465928" y="1985755"/>
                  </a:moveTo>
                  <a:lnTo>
                    <a:pt x="314877" y="1726556"/>
                  </a:lnTo>
                  <a:lnTo>
                    <a:pt x="556244" y="1726556"/>
                  </a:lnTo>
                  <a:lnTo>
                    <a:pt x="465928" y="1985755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8931084" y="0"/>
              <a:ext cx="2229485" cy="1228090"/>
            </a:xfrm>
            <a:custGeom>
              <a:avLst/>
              <a:gdLst/>
              <a:ahLst/>
              <a:cxnLst/>
              <a:rect l="l" t="t" r="r" b="b"/>
              <a:pathLst>
                <a:path w="2229484" h="1228090" extrusionOk="0">
                  <a:moveTo>
                    <a:pt x="1830412" y="706290"/>
                  </a:moveTo>
                  <a:lnTo>
                    <a:pt x="1523801" y="277298"/>
                  </a:lnTo>
                  <a:lnTo>
                    <a:pt x="1494073" y="230537"/>
                  </a:lnTo>
                  <a:lnTo>
                    <a:pt x="1469858" y="182270"/>
                  </a:lnTo>
                  <a:lnTo>
                    <a:pt x="1451385" y="133598"/>
                  </a:lnTo>
                  <a:lnTo>
                    <a:pt x="1438882" y="85622"/>
                  </a:lnTo>
                  <a:lnTo>
                    <a:pt x="1432580" y="39442"/>
                  </a:lnTo>
                  <a:lnTo>
                    <a:pt x="1432695" y="0"/>
                  </a:lnTo>
                  <a:lnTo>
                    <a:pt x="1769061" y="0"/>
                  </a:lnTo>
                  <a:lnTo>
                    <a:pt x="1788613" y="25766"/>
                  </a:lnTo>
                  <a:lnTo>
                    <a:pt x="1819140" y="76701"/>
                  </a:lnTo>
                  <a:lnTo>
                    <a:pt x="1830412" y="97737"/>
                  </a:lnTo>
                  <a:lnTo>
                    <a:pt x="2006709" y="97737"/>
                  </a:lnTo>
                  <a:lnTo>
                    <a:pt x="2072647" y="146364"/>
                  </a:lnTo>
                  <a:lnTo>
                    <a:pt x="2105600" y="180130"/>
                  </a:lnTo>
                  <a:lnTo>
                    <a:pt x="2136319" y="218685"/>
                  </a:lnTo>
                  <a:lnTo>
                    <a:pt x="2164063" y="261489"/>
                  </a:lnTo>
                  <a:lnTo>
                    <a:pt x="2188092" y="308003"/>
                  </a:lnTo>
                  <a:lnTo>
                    <a:pt x="2207664" y="357687"/>
                  </a:lnTo>
                  <a:lnTo>
                    <a:pt x="2222760" y="414746"/>
                  </a:lnTo>
                  <a:lnTo>
                    <a:pt x="2228955" y="467889"/>
                  </a:lnTo>
                  <a:lnTo>
                    <a:pt x="2226554" y="515867"/>
                  </a:lnTo>
                  <a:lnTo>
                    <a:pt x="2215858" y="557432"/>
                  </a:lnTo>
                  <a:lnTo>
                    <a:pt x="2197169" y="591335"/>
                  </a:lnTo>
                  <a:lnTo>
                    <a:pt x="2170790" y="616327"/>
                  </a:lnTo>
                  <a:lnTo>
                    <a:pt x="2137023" y="631160"/>
                  </a:lnTo>
                  <a:lnTo>
                    <a:pt x="1830412" y="706290"/>
                  </a:lnTo>
                  <a:close/>
                </a:path>
                <a:path w="2229484" h="1228090" extrusionOk="0">
                  <a:moveTo>
                    <a:pt x="2006709" y="97737"/>
                  </a:moveTo>
                  <a:lnTo>
                    <a:pt x="1830412" y="97737"/>
                  </a:lnTo>
                  <a:lnTo>
                    <a:pt x="1841685" y="89473"/>
                  </a:lnTo>
                  <a:lnTo>
                    <a:pt x="1869523" y="74592"/>
                  </a:lnTo>
                  <a:lnTo>
                    <a:pt x="1900315" y="68280"/>
                  </a:lnTo>
                  <a:lnTo>
                    <a:pt x="1933320" y="69998"/>
                  </a:lnTo>
                  <a:lnTo>
                    <a:pt x="1967797" y="79205"/>
                  </a:lnTo>
                  <a:lnTo>
                    <a:pt x="2003004" y="95362"/>
                  </a:lnTo>
                  <a:lnTo>
                    <a:pt x="2006709" y="97737"/>
                  </a:lnTo>
                  <a:close/>
                </a:path>
                <a:path w="2229484" h="1228090" extrusionOk="0">
                  <a:moveTo>
                    <a:pt x="136067" y="1227975"/>
                  </a:moveTo>
                  <a:lnTo>
                    <a:pt x="124619" y="1218337"/>
                  </a:lnTo>
                  <a:lnTo>
                    <a:pt x="122259" y="1197641"/>
                  </a:lnTo>
                  <a:lnTo>
                    <a:pt x="156828" y="944453"/>
                  </a:lnTo>
                  <a:lnTo>
                    <a:pt x="9534" y="864815"/>
                  </a:lnTo>
                  <a:lnTo>
                    <a:pt x="0" y="851244"/>
                  </a:lnTo>
                  <a:lnTo>
                    <a:pt x="892" y="830067"/>
                  </a:lnTo>
                  <a:lnTo>
                    <a:pt x="10802" y="806918"/>
                  </a:lnTo>
                  <a:lnTo>
                    <a:pt x="28322" y="787431"/>
                  </a:lnTo>
                  <a:lnTo>
                    <a:pt x="232729" y="635668"/>
                  </a:lnTo>
                  <a:lnTo>
                    <a:pt x="323660" y="371210"/>
                  </a:lnTo>
                  <a:lnTo>
                    <a:pt x="336882" y="347415"/>
                  </a:lnTo>
                  <a:lnTo>
                    <a:pt x="354471" y="331861"/>
                  </a:lnTo>
                  <a:lnTo>
                    <a:pt x="372061" y="327154"/>
                  </a:lnTo>
                  <a:lnTo>
                    <a:pt x="385283" y="335899"/>
                  </a:lnTo>
                  <a:lnTo>
                    <a:pt x="476214" y="495175"/>
                  </a:lnTo>
                  <a:lnTo>
                    <a:pt x="682601" y="495175"/>
                  </a:lnTo>
                  <a:lnTo>
                    <a:pt x="552115" y="716809"/>
                  </a:lnTo>
                  <a:lnTo>
                    <a:pt x="586684" y="929427"/>
                  </a:lnTo>
                  <a:lnTo>
                    <a:pt x="584324" y="952811"/>
                  </a:lnTo>
                  <a:lnTo>
                    <a:pt x="572875" y="975632"/>
                  </a:lnTo>
                  <a:lnTo>
                    <a:pt x="555931" y="992818"/>
                  </a:lnTo>
                  <a:lnTo>
                    <a:pt x="550196" y="994790"/>
                  </a:lnTo>
                  <a:lnTo>
                    <a:pt x="354471" y="994790"/>
                  </a:lnTo>
                  <a:lnTo>
                    <a:pt x="171858" y="1210413"/>
                  </a:lnTo>
                  <a:lnTo>
                    <a:pt x="153011" y="1225639"/>
                  </a:lnTo>
                  <a:lnTo>
                    <a:pt x="136067" y="1227975"/>
                  </a:lnTo>
                  <a:close/>
                </a:path>
                <a:path w="2229484" h="1228090" extrusionOk="0">
                  <a:moveTo>
                    <a:pt x="682601" y="495175"/>
                  </a:moveTo>
                  <a:lnTo>
                    <a:pt x="476214" y="495175"/>
                  </a:lnTo>
                  <a:lnTo>
                    <a:pt x="680621" y="411030"/>
                  </a:lnTo>
                  <a:lnTo>
                    <a:pt x="698140" y="409785"/>
                  </a:lnTo>
                  <a:lnTo>
                    <a:pt x="708051" y="421360"/>
                  </a:lnTo>
                  <a:lnTo>
                    <a:pt x="708943" y="441669"/>
                  </a:lnTo>
                  <a:lnTo>
                    <a:pt x="699409" y="466626"/>
                  </a:lnTo>
                  <a:lnTo>
                    <a:pt x="682601" y="495175"/>
                  </a:lnTo>
                  <a:close/>
                </a:path>
                <a:path w="2229484" h="1228090" extrusionOk="0">
                  <a:moveTo>
                    <a:pt x="537085" y="999298"/>
                  </a:moveTo>
                  <a:lnTo>
                    <a:pt x="354471" y="994790"/>
                  </a:lnTo>
                  <a:lnTo>
                    <a:pt x="550196" y="994790"/>
                  </a:lnTo>
                  <a:lnTo>
                    <a:pt x="537085" y="9992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8242478" y="0"/>
              <a:ext cx="3750945" cy="2044700"/>
            </a:xfrm>
            <a:custGeom>
              <a:avLst/>
              <a:gdLst/>
              <a:ahLst/>
              <a:cxnLst/>
              <a:rect l="l" t="t" r="r" b="b"/>
              <a:pathLst>
                <a:path w="3750945" h="2044700" extrusionOk="0">
                  <a:moveTo>
                    <a:pt x="622988" y="2044700"/>
                  </a:moveTo>
                  <a:lnTo>
                    <a:pt x="495988" y="1981200"/>
                  </a:lnTo>
                  <a:lnTo>
                    <a:pt x="382512" y="1778000"/>
                  </a:lnTo>
                  <a:lnTo>
                    <a:pt x="243485" y="1778000"/>
                  </a:lnTo>
                  <a:lnTo>
                    <a:pt x="235970" y="1765300"/>
                  </a:lnTo>
                  <a:lnTo>
                    <a:pt x="229206" y="1765300"/>
                  </a:lnTo>
                  <a:lnTo>
                    <a:pt x="102203" y="1701800"/>
                  </a:lnTo>
                  <a:lnTo>
                    <a:pt x="66179" y="1676400"/>
                  </a:lnTo>
                  <a:lnTo>
                    <a:pt x="37659" y="1638300"/>
                  </a:lnTo>
                  <a:lnTo>
                    <a:pt x="16929" y="1600200"/>
                  </a:lnTo>
                  <a:lnTo>
                    <a:pt x="4280" y="1549400"/>
                  </a:lnTo>
                  <a:lnTo>
                    <a:pt x="0" y="1485900"/>
                  </a:lnTo>
                  <a:lnTo>
                    <a:pt x="0" y="876300"/>
                  </a:lnTo>
                  <a:lnTo>
                    <a:pt x="2167" y="825500"/>
                  </a:lnTo>
                  <a:lnTo>
                    <a:pt x="8507" y="787400"/>
                  </a:lnTo>
                  <a:lnTo>
                    <a:pt x="18774" y="736600"/>
                  </a:lnTo>
                  <a:lnTo>
                    <a:pt x="32724" y="685800"/>
                  </a:lnTo>
                  <a:lnTo>
                    <a:pt x="50111" y="647700"/>
                  </a:lnTo>
                  <a:lnTo>
                    <a:pt x="70691" y="596900"/>
                  </a:lnTo>
                  <a:lnTo>
                    <a:pt x="94218" y="558800"/>
                  </a:lnTo>
                  <a:lnTo>
                    <a:pt x="120449" y="520700"/>
                  </a:lnTo>
                  <a:lnTo>
                    <a:pt x="149139" y="469900"/>
                  </a:lnTo>
                  <a:lnTo>
                    <a:pt x="180041" y="431800"/>
                  </a:lnTo>
                  <a:lnTo>
                    <a:pt x="212912" y="406400"/>
                  </a:lnTo>
                  <a:lnTo>
                    <a:pt x="247507" y="368300"/>
                  </a:lnTo>
                  <a:lnTo>
                    <a:pt x="283581" y="342900"/>
                  </a:lnTo>
                  <a:lnTo>
                    <a:pt x="320889" y="317500"/>
                  </a:lnTo>
                  <a:lnTo>
                    <a:pt x="885330" y="0"/>
                  </a:lnTo>
                  <a:lnTo>
                    <a:pt x="1220609" y="0"/>
                  </a:lnTo>
                  <a:lnTo>
                    <a:pt x="473443" y="419100"/>
                  </a:lnTo>
                  <a:lnTo>
                    <a:pt x="436403" y="444500"/>
                  </a:lnTo>
                  <a:lnTo>
                    <a:pt x="400735" y="482600"/>
                  </a:lnTo>
                  <a:lnTo>
                    <a:pt x="366714" y="508000"/>
                  </a:lnTo>
                  <a:lnTo>
                    <a:pt x="334619" y="546100"/>
                  </a:lnTo>
                  <a:lnTo>
                    <a:pt x="304725" y="584200"/>
                  </a:lnTo>
                  <a:lnTo>
                    <a:pt x="277311" y="622300"/>
                  </a:lnTo>
                  <a:lnTo>
                    <a:pt x="252653" y="660400"/>
                  </a:lnTo>
                  <a:lnTo>
                    <a:pt x="231029" y="711200"/>
                  </a:lnTo>
                  <a:lnTo>
                    <a:pt x="212715" y="749300"/>
                  </a:lnTo>
                  <a:lnTo>
                    <a:pt x="197988" y="800100"/>
                  </a:lnTo>
                  <a:lnTo>
                    <a:pt x="187126" y="850900"/>
                  </a:lnTo>
                  <a:lnTo>
                    <a:pt x="180406" y="889000"/>
                  </a:lnTo>
                  <a:lnTo>
                    <a:pt x="178104" y="939800"/>
                  </a:lnTo>
                  <a:lnTo>
                    <a:pt x="178104" y="1549400"/>
                  </a:lnTo>
                  <a:lnTo>
                    <a:pt x="183107" y="1612900"/>
                  </a:lnTo>
                  <a:lnTo>
                    <a:pt x="197831" y="1651000"/>
                  </a:lnTo>
                  <a:lnTo>
                    <a:pt x="221856" y="1701800"/>
                  </a:lnTo>
                  <a:lnTo>
                    <a:pt x="254757" y="1727200"/>
                  </a:lnTo>
                  <a:lnTo>
                    <a:pt x="295714" y="1739900"/>
                  </a:lnTo>
                  <a:lnTo>
                    <a:pt x="506676" y="1739900"/>
                  </a:lnTo>
                  <a:lnTo>
                    <a:pt x="612470" y="1917700"/>
                  </a:lnTo>
                  <a:lnTo>
                    <a:pt x="666694" y="1917700"/>
                  </a:lnTo>
                  <a:lnTo>
                    <a:pt x="622988" y="2044700"/>
                  </a:lnTo>
                  <a:close/>
                </a:path>
                <a:path w="3750945" h="2044700" extrusionOk="0">
                  <a:moveTo>
                    <a:pt x="666694" y="1917700"/>
                  </a:moveTo>
                  <a:lnTo>
                    <a:pt x="612470" y="1917700"/>
                  </a:lnTo>
                  <a:lnTo>
                    <a:pt x="748491" y="1524000"/>
                  </a:lnTo>
                  <a:lnTo>
                    <a:pt x="756757" y="1524000"/>
                  </a:lnTo>
                  <a:lnTo>
                    <a:pt x="1612713" y="1028700"/>
                  </a:lnTo>
                  <a:lnTo>
                    <a:pt x="1649752" y="1003300"/>
                  </a:lnTo>
                  <a:lnTo>
                    <a:pt x="1685421" y="977900"/>
                  </a:lnTo>
                  <a:lnTo>
                    <a:pt x="1719441" y="939800"/>
                  </a:lnTo>
                  <a:lnTo>
                    <a:pt x="1751537" y="914400"/>
                  </a:lnTo>
                  <a:lnTo>
                    <a:pt x="1781430" y="876300"/>
                  </a:lnTo>
                  <a:lnTo>
                    <a:pt x="1808844" y="825500"/>
                  </a:lnTo>
                  <a:lnTo>
                    <a:pt x="1833502" y="787400"/>
                  </a:lnTo>
                  <a:lnTo>
                    <a:pt x="1855126" y="749300"/>
                  </a:lnTo>
                  <a:lnTo>
                    <a:pt x="1873440" y="698500"/>
                  </a:lnTo>
                  <a:lnTo>
                    <a:pt x="1888167" y="660400"/>
                  </a:lnTo>
                  <a:lnTo>
                    <a:pt x="1899029" y="609600"/>
                  </a:lnTo>
                  <a:lnTo>
                    <a:pt x="1905749" y="558800"/>
                  </a:lnTo>
                  <a:lnTo>
                    <a:pt x="1908051" y="520700"/>
                  </a:lnTo>
                  <a:lnTo>
                    <a:pt x="1908051" y="0"/>
                  </a:lnTo>
                  <a:lnTo>
                    <a:pt x="1958401" y="0"/>
                  </a:lnTo>
                  <a:lnTo>
                    <a:pt x="1958401" y="520700"/>
                  </a:lnTo>
                  <a:lnTo>
                    <a:pt x="1955900" y="571500"/>
                  </a:lnTo>
                  <a:lnTo>
                    <a:pt x="1948538" y="622300"/>
                  </a:lnTo>
                  <a:lnTo>
                    <a:pt x="1936526" y="673100"/>
                  </a:lnTo>
                  <a:lnTo>
                    <a:pt x="1920075" y="723900"/>
                  </a:lnTo>
                  <a:lnTo>
                    <a:pt x="1987495" y="762000"/>
                  </a:lnTo>
                  <a:lnTo>
                    <a:pt x="1901288" y="762000"/>
                  </a:lnTo>
                  <a:lnTo>
                    <a:pt x="1877595" y="812800"/>
                  </a:lnTo>
                  <a:lnTo>
                    <a:pt x="1850679" y="863600"/>
                  </a:lnTo>
                  <a:lnTo>
                    <a:pt x="1820839" y="901700"/>
                  </a:lnTo>
                  <a:lnTo>
                    <a:pt x="1788375" y="939800"/>
                  </a:lnTo>
                  <a:lnTo>
                    <a:pt x="1753586" y="977900"/>
                  </a:lnTo>
                  <a:lnTo>
                    <a:pt x="1716771" y="1016000"/>
                  </a:lnTo>
                  <a:lnTo>
                    <a:pt x="1678231" y="1054100"/>
                  </a:lnTo>
                  <a:lnTo>
                    <a:pt x="1638264" y="1079500"/>
                  </a:lnTo>
                  <a:lnTo>
                    <a:pt x="789072" y="1562100"/>
                  </a:lnTo>
                  <a:lnTo>
                    <a:pt x="666694" y="1917700"/>
                  </a:lnTo>
                  <a:close/>
                </a:path>
                <a:path w="3750945" h="2044700" extrusionOk="0">
                  <a:moveTo>
                    <a:pt x="2507746" y="723900"/>
                  </a:moveTo>
                  <a:lnTo>
                    <a:pt x="2191366" y="279400"/>
                  </a:lnTo>
                  <a:lnTo>
                    <a:pt x="2159662" y="241300"/>
                  </a:lnTo>
                  <a:lnTo>
                    <a:pt x="2134017" y="177800"/>
                  </a:lnTo>
                  <a:lnTo>
                    <a:pt x="2114643" y="127000"/>
                  </a:lnTo>
                  <a:lnTo>
                    <a:pt x="2101750" y="76200"/>
                  </a:lnTo>
                  <a:lnTo>
                    <a:pt x="2095550" y="25400"/>
                  </a:lnTo>
                  <a:lnTo>
                    <a:pt x="2096109" y="0"/>
                  </a:lnTo>
                  <a:lnTo>
                    <a:pt x="2146205" y="0"/>
                  </a:lnTo>
                  <a:lnTo>
                    <a:pt x="2149168" y="50800"/>
                  </a:lnTo>
                  <a:lnTo>
                    <a:pt x="2159702" y="101600"/>
                  </a:lnTo>
                  <a:lnTo>
                    <a:pt x="2177479" y="152400"/>
                  </a:lnTo>
                  <a:lnTo>
                    <a:pt x="2202171" y="203200"/>
                  </a:lnTo>
                  <a:lnTo>
                    <a:pt x="2233449" y="254000"/>
                  </a:lnTo>
                  <a:lnTo>
                    <a:pt x="2529539" y="673100"/>
                  </a:lnTo>
                  <a:lnTo>
                    <a:pt x="2723175" y="673100"/>
                  </a:lnTo>
                  <a:lnTo>
                    <a:pt x="2507746" y="723900"/>
                  </a:lnTo>
                  <a:close/>
                </a:path>
                <a:path w="3750945" h="2044700" extrusionOk="0">
                  <a:moveTo>
                    <a:pt x="2510000" y="127000"/>
                  </a:moveTo>
                  <a:lnTo>
                    <a:pt x="2485201" y="76200"/>
                  </a:lnTo>
                  <a:lnTo>
                    <a:pt x="2452507" y="25400"/>
                  </a:lnTo>
                  <a:lnTo>
                    <a:pt x="2425696" y="0"/>
                  </a:lnTo>
                  <a:lnTo>
                    <a:pt x="2499368" y="0"/>
                  </a:lnTo>
                  <a:lnTo>
                    <a:pt x="2528036" y="50800"/>
                  </a:lnTo>
                  <a:lnTo>
                    <a:pt x="2654288" y="50800"/>
                  </a:lnTo>
                  <a:lnTo>
                    <a:pt x="2695277" y="63500"/>
                  </a:lnTo>
                  <a:lnTo>
                    <a:pt x="2735473" y="88900"/>
                  </a:lnTo>
                  <a:lnTo>
                    <a:pt x="2568981" y="88900"/>
                  </a:lnTo>
                  <a:lnTo>
                    <a:pt x="2545321" y="101600"/>
                  </a:lnTo>
                  <a:lnTo>
                    <a:pt x="2510000" y="127000"/>
                  </a:lnTo>
                  <a:close/>
                </a:path>
                <a:path w="3750945" h="2044700" extrusionOk="0">
                  <a:moveTo>
                    <a:pt x="3529782" y="1511300"/>
                  </a:moveTo>
                  <a:lnTo>
                    <a:pt x="3415615" y="1511300"/>
                  </a:lnTo>
                  <a:lnTo>
                    <a:pt x="3454633" y="1498600"/>
                  </a:lnTo>
                  <a:lnTo>
                    <a:pt x="3487410" y="1473200"/>
                  </a:lnTo>
                  <a:lnTo>
                    <a:pt x="3513406" y="1435100"/>
                  </a:lnTo>
                  <a:lnTo>
                    <a:pt x="3532331" y="1397000"/>
                  </a:lnTo>
                  <a:lnTo>
                    <a:pt x="3543898" y="1346200"/>
                  </a:lnTo>
                  <a:lnTo>
                    <a:pt x="3547818" y="1282700"/>
                  </a:lnTo>
                  <a:lnTo>
                    <a:pt x="3548569" y="558800"/>
                  </a:lnTo>
                  <a:lnTo>
                    <a:pt x="3546501" y="508000"/>
                  </a:lnTo>
                  <a:lnTo>
                    <a:pt x="3540441" y="469900"/>
                  </a:lnTo>
                  <a:lnTo>
                    <a:pt x="3530606" y="419100"/>
                  </a:lnTo>
                  <a:lnTo>
                    <a:pt x="3517211" y="368300"/>
                  </a:lnTo>
                  <a:lnTo>
                    <a:pt x="3500474" y="317500"/>
                  </a:lnTo>
                  <a:lnTo>
                    <a:pt x="3480610" y="279400"/>
                  </a:lnTo>
                  <a:lnTo>
                    <a:pt x="3457837" y="228600"/>
                  </a:lnTo>
                  <a:lnTo>
                    <a:pt x="3432370" y="190500"/>
                  </a:lnTo>
                  <a:lnTo>
                    <a:pt x="3404426" y="152400"/>
                  </a:lnTo>
                  <a:lnTo>
                    <a:pt x="3374222" y="101600"/>
                  </a:lnTo>
                  <a:lnTo>
                    <a:pt x="3341974" y="63500"/>
                  </a:lnTo>
                  <a:lnTo>
                    <a:pt x="3307898" y="38100"/>
                  </a:lnTo>
                  <a:lnTo>
                    <a:pt x="3272211" y="0"/>
                  </a:lnTo>
                  <a:lnTo>
                    <a:pt x="3561732" y="0"/>
                  </a:lnTo>
                  <a:lnTo>
                    <a:pt x="3585224" y="25400"/>
                  </a:lnTo>
                  <a:lnTo>
                    <a:pt x="3614292" y="63500"/>
                  </a:lnTo>
                  <a:lnTo>
                    <a:pt x="3641098" y="114300"/>
                  </a:lnTo>
                  <a:lnTo>
                    <a:pt x="3665446" y="152400"/>
                  </a:lnTo>
                  <a:lnTo>
                    <a:pt x="3687143" y="203200"/>
                  </a:lnTo>
                  <a:lnTo>
                    <a:pt x="3705993" y="241300"/>
                  </a:lnTo>
                  <a:lnTo>
                    <a:pt x="3721801" y="292100"/>
                  </a:lnTo>
                  <a:lnTo>
                    <a:pt x="3734373" y="342900"/>
                  </a:lnTo>
                  <a:lnTo>
                    <a:pt x="3743514" y="393700"/>
                  </a:lnTo>
                  <a:lnTo>
                    <a:pt x="3749028" y="431800"/>
                  </a:lnTo>
                  <a:lnTo>
                    <a:pt x="3750722" y="482600"/>
                  </a:lnTo>
                  <a:lnTo>
                    <a:pt x="3750722" y="1206500"/>
                  </a:lnTo>
                  <a:lnTo>
                    <a:pt x="3747250" y="1270000"/>
                  </a:lnTo>
                  <a:lnTo>
                    <a:pt x="3736972" y="1320800"/>
                  </a:lnTo>
                  <a:lnTo>
                    <a:pt x="3720099" y="1358900"/>
                  </a:lnTo>
                  <a:lnTo>
                    <a:pt x="3696837" y="1397000"/>
                  </a:lnTo>
                  <a:lnTo>
                    <a:pt x="3667396" y="1435100"/>
                  </a:lnTo>
                  <a:lnTo>
                    <a:pt x="3631985" y="1460500"/>
                  </a:lnTo>
                  <a:lnTo>
                    <a:pt x="3529782" y="1511300"/>
                  </a:lnTo>
                  <a:close/>
                </a:path>
                <a:path w="3750945" h="2044700" extrusionOk="0">
                  <a:moveTo>
                    <a:pt x="2654288" y="50800"/>
                  </a:moveTo>
                  <a:lnTo>
                    <a:pt x="2528036" y="50800"/>
                  </a:lnTo>
                  <a:lnTo>
                    <a:pt x="2556006" y="38100"/>
                  </a:lnTo>
                  <a:lnTo>
                    <a:pt x="2619555" y="38100"/>
                  </a:lnTo>
                  <a:lnTo>
                    <a:pt x="2654288" y="50800"/>
                  </a:lnTo>
                  <a:close/>
                </a:path>
                <a:path w="3750945" h="2044700" extrusionOk="0">
                  <a:moveTo>
                    <a:pt x="2723175" y="673100"/>
                  </a:moveTo>
                  <a:lnTo>
                    <a:pt x="2529539" y="673100"/>
                  </a:lnTo>
                  <a:lnTo>
                    <a:pt x="2819617" y="596900"/>
                  </a:lnTo>
                  <a:lnTo>
                    <a:pt x="2836103" y="596900"/>
                  </a:lnTo>
                  <a:lnTo>
                    <a:pt x="2850616" y="584200"/>
                  </a:lnTo>
                  <a:lnTo>
                    <a:pt x="2863157" y="571500"/>
                  </a:lnTo>
                  <a:lnTo>
                    <a:pt x="2873725" y="558800"/>
                  </a:lnTo>
                  <a:lnTo>
                    <a:pt x="2887651" y="520700"/>
                  </a:lnTo>
                  <a:lnTo>
                    <a:pt x="2892137" y="469900"/>
                  </a:lnTo>
                  <a:lnTo>
                    <a:pt x="2887041" y="419100"/>
                  </a:lnTo>
                  <a:lnTo>
                    <a:pt x="2872222" y="355600"/>
                  </a:lnTo>
                  <a:lnTo>
                    <a:pt x="2848590" y="304800"/>
                  </a:lnTo>
                  <a:lnTo>
                    <a:pt x="2819267" y="254000"/>
                  </a:lnTo>
                  <a:lnTo>
                    <a:pt x="2785736" y="203200"/>
                  </a:lnTo>
                  <a:lnTo>
                    <a:pt x="2749485" y="165100"/>
                  </a:lnTo>
                  <a:lnTo>
                    <a:pt x="2711997" y="127000"/>
                  </a:lnTo>
                  <a:lnTo>
                    <a:pt x="2674760" y="114300"/>
                  </a:lnTo>
                  <a:lnTo>
                    <a:pt x="2639258" y="88900"/>
                  </a:lnTo>
                  <a:lnTo>
                    <a:pt x="2735473" y="88900"/>
                  </a:lnTo>
                  <a:lnTo>
                    <a:pt x="2774155" y="114300"/>
                  </a:lnTo>
                  <a:lnTo>
                    <a:pt x="2810599" y="152400"/>
                  </a:lnTo>
                  <a:lnTo>
                    <a:pt x="2844085" y="190500"/>
                  </a:lnTo>
                  <a:lnTo>
                    <a:pt x="2873889" y="241300"/>
                  </a:lnTo>
                  <a:lnTo>
                    <a:pt x="2899291" y="292100"/>
                  </a:lnTo>
                  <a:lnTo>
                    <a:pt x="2919567" y="342900"/>
                  </a:lnTo>
                  <a:lnTo>
                    <a:pt x="2934266" y="393700"/>
                  </a:lnTo>
                  <a:lnTo>
                    <a:pt x="2941390" y="444500"/>
                  </a:lnTo>
                  <a:lnTo>
                    <a:pt x="2940939" y="495300"/>
                  </a:lnTo>
                  <a:lnTo>
                    <a:pt x="2932913" y="546100"/>
                  </a:lnTo>
                  <a:lnTo>
                    <a:pt x="2917312" y="584200"/>
                  </a:lnTo>
                  <a:lnTo>
                    <a:pt x="2880583" y="622300"/>
                  </a:lnTo>
                  <a:lnTo>
                    <a:pt x="2830890" y="647700"/>
                  </a:lnTo>
                  <a:lnTo>
                    <a:pt x="2723175" y="673100"/>
                  </a:lnTo>
                  <a:close/>
                </a:path>
                <a:path w="3750945" h="2044700" extrusionOk="0">
                  <a:moveTo>
                    <a:pt x="854921" y="1244600"/>
                  </a:moveTo>
                  <a:lnTo>
                    <a:pt x="810865" y="1244600"/>
                  </a:lnTo>
                  <a:lnTo>
                    <a:pt x="799898" y="1231900"/>
                  </a:lnTo>
                  <a:lnTo>
                    <a:pt x="790762" y="1219200"/>
                  </a:lnTo>
                  <a:lnTo>
                    <a:pt x="785291" y="1206500"/>
                  </a:lnTo>
                  <a:lnTo>
                    <a:pt x="785314" y="1193800"/>
                  </a:lnTo>
                  <a:lnTo>
                    <a:pt x="817628" y="952500"/>
                  </a:lnTo>
                  <a:lnTo>
                    <a:pt x="685365" y="876300"/>
                  </a:lnTo>
                  <a:lnTo>
                    <a:pt x="676230" y="876300"/>
                  </a:lnTo>
                  <a:lnTo>
                    <a:pt x="669208" y="863600"/>
                  </a:lnTo>
                  <a:lnTo>
                    <a:pt x="664440" y="850900"/>
                  </a:lnTo>
                  <a:lnTo>
                    <a:pt x="662069" y="838200"/>
                  </a:lnTo>
                  <a:lnTo>
                    <a:pt x="663736" y="825500"/>
                  </a:lnTo>
                  <a:lnTo>
                    <a:pt x="671462" y="800100"/>
                  </a:lnTo>
                  <a:lnTo>
                    <a:pt x="684261" y="774700"/>
                  </a:lnTo>
                  <a:lnTo>
                    <a:pt x="701146" y="762000"/>
                  </a:lnTo>
                  <a:lnTo>
                    <a:pt x="898790" y="609600"/>
                  </a:lnTo>
                  <a:lnTo>
                    <a:pt x="987467" y="355600"/>
                  </a:lnTo>
                  <a:lnTo>
                    <a:pt x="1014897" y="317500"/>
                  </a:lnTo>
                  <a:lnTo>
                    <a:pt x="1053599" y="292100"/>
                  </a:lnTo>
                  <a:lnTo>
                    <a:pt x="1066515" y="292100"/>
                  </a:lnTo>
                  <a:lnTo>
                    <a:pt x="1078022" y="304800"/>
                  </a:lnTo>
                  <a:lnTo>
                    <a:pt x="1087839" y="304800"/>
                  </a:lnTo>
                  <a:lnTo>
                    <a:pt x="1095683" y="317500"/>
                  </a:lnTo>
                  <a:lnTo>
                    <a:pt x="1110303" y="342900"/>
                  </a:lnTo>
                  <a:lnTo>
                    <a:pt x="1055102" y="342900"/>
                  </a:lnTo>
                  <a:lnTo>
                    <a:pt x="1050698" y="355600"/>
                  </a:lnTo>
                  <a:lnTo>
                    <a:pt x="1045802" y="355600"/>
                  </a:lnTo>
                  <a:lnTo>
                    <a:pt x="1041046" y="368300"/>
                  </a:lnTo>
                  <a:lnTo>
                    <a:pt x="1037066" y="368300"/>
                  </a:lnTo>
                  <a:lnTo>
                    <a:pt x="943129" y="647700"/>
                  </a:lnTo>
                  <a:lnTo>
                    <a:pt x="732709" y="800100"/>
                  </a:lnTo>
                  <a:lnTo>
                    <a:pt x="723961" y="812800"/>
                  </a:lnTo>
                  <a:lnTo>
                    <a:pt x="717961" y="825500"/>
                  </a:lnTo>
                  <a:lnTo>
                    <a:pt x="714638" y="825500"/>
                  </a:lnTo>
                  <a:lnTo>
                    <a:pt x="713922" y="838200"/>
                  </a:lnTo>
                  <a:lnTo>
                    <a:pt x="873991" y="927100"/>
                  </a:lnTo>
                  <a:lnTo>
                    <a:pt x="837167" y="1193800"/>
                  </a:lnTo>
                  <a:lnTo>
                    <a:pt x="901045" y="1193800"/>
                  </a:lnTo>
                  <a:lnTo>
                    <a:pt x="879251" y="1219200"/>
                  </a:lnTo>
                  <a:lnTo>
                    <a:pt x="867474" y="1231900"/>
                  </a:lnTo>
                  <a:lnTo>
                    <a:pt x="854921" y="1244600"/>
                  </a:lnTo>
                  <a:close/>
                </a:path>
                <a:path w="3750945" h="2044700" extrusionOk="0">
                  <a:moveTo>
                    <a:pt x="1154299" y="520700"/>
                  </a:moveTo>
                  <a:lnTo>
                    <a:pt x="1055102" y="342900"/>
                  </a:lnTo>
                  <a:lnTo>
                    <a:pt x="1110303" y="342900"/>
                  </a:lnTo>
                  <a:lnTo>
                    <a:pt x="1176093" y="457200"/>
                  </a:lnTo>
                  <a:lnTo>
                    <a:pt x="1310503" y="457200"/>
                  </a:lnTo>
                  <a:lnTo>
                    <a:pt x="1154299" y="520700"/>
                  </a:lnTo>
                  <a:close/>
                </a:path>
                <a:path w="3750945" h="2044700" extrusionOk="0">
                  <a:moveTo>
                    <a:pt x="1310503" y="457200"/>
                  </a:moveTo>
                  <a:lnTo>
                    <a:pt x="1176093" y="457200"/>
                  </a:lnTo>
                  <a:lnTo>
                    <a:pt x="1359458" y="381000"/>
                  </a:lnTo>
                  <a:lnTo>
                    <a:pt x="1401201" y="381000"/>
                  </a:lnTo>
                  <a:lnTo>
                    <a:pt x="1412063" y="393700"/>
                  </a:lnTo>
                  <a:lnTo>
                    <a:pt x="1421222" y="406400"/>
                  </a:lnTo>
                  <a:lnTo>
                    <a:pt x="1423899" y="431800"/>
                  </a:lnTo>
                  <a:lnTo>
                    <a:pt x="1371482" y="431800"/>
                  </a:lnTo>
                  <a:lnTo>
                    <a:pt x="1371406" y="432441"/>
                  </a:lnTo>
                  <a:lnTo>
                    <a:pt x="1310503" y="457200"/>
                  </a:lnTo>
                  <a:close/>
                </a:path>
                <a:path w="3750945" h="2044700" extrusionOk="0">
                  <a:moveTo>
                    <a:pt x="1371406" y="432441"/>
                  </a:moveTo>
                  <a:lnTo>
                    <a:pt x="1371482" y="431800"/>
                  </a:lnTo>
                  <a:lnTo>
                    <a:pt x="1372985" y="431800"/>
                  </a:lnTo>
                  <a:lnTo>
                    <a:pt x="1371406" y="432441"/>
                  </a:lnTo>
                  <a:close/>
                </a:path>
                <a:path w="3750945" h="2044700" extrusionOk="0">
                  <a:moveTo>
                    <a:pt x="901045" y="1193800"/>
                  </a:moveTo>
                  <a:lnTo>
                    <a:pt x="841676" y="1193800"/>
                  </a:lnTo>
                  <a:lnTo>
                    <a:pt x="1031805" y="965200"/>
                  </a:lnTo>
                  <a:lnTo>
                    <a:pt x="1233958" y="965200"/>
                  </a:lnTo>
                  <a:lnTo>
                    <a:pt x="1239970" y="952500"/>
                  </a:lnTo>
                  <a:lnTo>
                    <a:pt x="1245090" y="952500"/>
                  </a:lnTo>
                  <a:lnTo>
                    <a:pt x="1248237" y="939800"/>
                  </a:lnTo>
                  <a:lnTo>
                    <a:pt x="1249693" y="939800"/>
                  </a:lnTo>
                  <a:lnTo>
                    <a:pt x="1249739" y="927100"/>
                  </a:lnTo>
                  <a:lnTo>
                    <a:pt x="1213668" y="711200"/>
                  </a:lnTo>
                  <a:lnTo>
                    <a:pt x="1366222" y="444500"/>
                  </a:lnTo>
                  <a:lnTo>
                    <a:pt x="1369979" y="444500"/>
                  </a:lnTo>
                  <a:lnTo>
                    <a:pt x="1371406" y="432441"/>
                  </a:lnTo>
                  <a:lnTo>
                    <a:pt x="1372985" y="431800"/>
                  </a:lnTo>
                  <a:lnTo>
                    <a:pt x="1423899" y="431800"/>
                  </a:lnTo>
                  <a:lnTo>
                    <a:pt x="1420094" y="457200"/>
                  </a:lnTo>
                  <a:lnTo>
                    <a:pt x="1409808" y="469900"/>
                  </a:lnTo>
                  <a:lnTo>
                    <a:pt x="1267024" y="711200"/>
                  </a:lnTo>
                  <a:lnTo>
                    <a:pt x="1300090" y="914400"/>
                  </a:lnTo>
                  <a:lnTo>
                    <a:pt x="1300231" y="939800"/>
                  </a:lnTo>
                  <a:lnTo>
                    <a:pt x="1295017" y="965200"/>
                  </a:lnTo>
                  <a:lnTo>
                    <a:pt x="1286140" y="977900"/>
                  </a:lnTo>
                  <a:lnTo>
                    <a:pt x="1275290" y="990600"/>
                  </a:lnTo>
                  <a:lnTo>
                    <a:pt x="1263395" y="1003300"/>
                  </a:lnTo>
                  <a:lnTo>
                    <a:pt x="1250585" y="1016000"/>
                  </a:lnTo>
                  <a:lnTo>
                    <a:pt x="1053599" y="1016000"/>
                  </a:lnTo>
                  <a:lnTo>
                    <a:pt x="901045" y="1193800"/>
                  </a:lnTo>
                  <a:close/>
                </a:path>
                <a:path w="3750945" h="2044700" extrusionOk="0">
                  <a:moveTo>
                    <a:pt x="3015758" y="1854200"/>
                  </a:moveTo>
                  <a:lnTo>
                    <a:pt x="2938354" y="1625600"/>
                  </a:lnTo>
                  <a:lnTo>
                    <a:pt x="2822623" y="1295400"/>
                  </a:lnTo>
                  <a:lnTo>
                    <a:pt x="1901288" y="762000"/>
                  </a:lnTo>
                  <a:lnTo>
                    <a:pt x="1987495" y="762000"/>
                  </a:lnTo>
                  <a:lnTo>
                    <a:pt x="2863956" y="1257300"/>
                  </a:lnTo>
                  <a:lnTo>
                    <a:pt x="3027782" y="1727200"/>
                  </a:lnTo>
                  <a:lnTo>
                    <a:pt x="3197620" y="1727200"/>
                  </a:lnTo>
                  <a:lnTo>
                    <a:pt x="3169063" y="1778000"/>
                  </a:lnTo>
                  <a:lnTo>
                    <a:pt x="3015758" y="1854200"/>
                  </a:lnTo>
                  <a:close/>
                </a:path>
                <a:path w="3750945" h="2044700" extrusionOk="0">
                  <a:moveTo>
                    <a:pt x="3197620" y="1727200"/>
                  </a:moveTo>
                  <a:lnTo>
                    <a:pt x="3027782" y="1727200"/>
                  </a:lnTo>
                  <a:lnTo>
                    <a:pt x="3191608" y="1447800"/>
                  </a:lnTo>
                  <a:lnTo>
                    <a:pt x="3221668" y="1473200"/>
                  </a:lnTo>
                  <a:lnTo>
                    <a:pt x="3274393" y="1498600"/>
                  </a:lnTo>
                  <a:lnTo>
                    <a:pt x="3324774" y="1511300"/>
                  </a:lnTo>
                  <a:lnTo>
                    <a:pt x="3529782" y="1511300"/>
                  </a:lnTo>
                  <a:lnTo>
                    <a:pt x="3478680" y="1536700"/>
                  </a:lnTo>
                  <a:lnTo>
                    <a:pt x="3472480" y="1536700"/>
                  </a:lnTo>
                  <a:lnTo>
                    <a:pt x="3466280" y="1549400"/>
                  </a:lnTo>
                  <a:lnTo>
                    <a:pt x="3297569" y="1549400"/>
                  </a:lnTo>
                  <a:lnTo>
                    <a:pt x="3197620" y="1727200"/>
                  </a:lnTo>
                  <a:close/>
                </a:path>
                <a:path w="3750945" h="2044700" extrusionOk="0">
                  <a:moveTo>
                    <a:pt x="3438851" y="1562100"/>
                  </a:moveTo>
                  <a:lnTo>
                    <a:pt x="3315464" y="1562100"/>
                  </a:lnTo>
                  <a:lnTo>
                    <a:pt x="3297569" y="1549400"/>
                  </a:lnTo>
                  <a:lnTo>
                    <a:pt x="3444863" y="1549400"/>
                  </a:lnTo>
                  <a:lnTo>
                    <a:pt x="3438851" y="1562100"/>
                  </a:lnTo>
                  <a:close/>
                </a:path>
                <a:path w="3750945" h="2044700" extrusionOk="0">
                  <a:moveTo>
                    <a:pt x="506676" y="1739900"/>
                  </a:moveTo>
                  <a:lnTo>
                    <a:pt x="342307" y="1739900"/>
                  </a:lnTo>
                  <a:lnTo>
                    <a:pt x="393408" y="1727200"/>
                  </a:lnTo>
                  <a:lnTo>
                    <a:pt x="447892" y="1701800"/>
                  </a:lnTo>
                  <a:lnTo>
                    <a:pt x="476449" y="1689100"/>
                  </a:lnTo>
                  <a:lnTo>
                    <a:pt x="506676" y="1739900"/>
                  </a:lnTo>
                  <a:close/>
                </a:path>
                <a:path w="3750945" h="2044700" extrusionOk="0">
                  <a:moveTo>
                    <a:pt x="367317" y="1790700"/>
                  </a:moveTo>
                  <a:lnTo>
                    <a:pt x="272793" y="1790700"/>
                  </a:lnTo>
                  <a:lnTo>
                    <a:pt x="267533" y="1778000"/>
                  </a:lnTo>
                  <a:lnTo>
                    <a:pt x="382512" y="1778000"/>
                  </a:lnTo>
                  <a:lnTo>
                    <a:pt x="367317" y="1790700"/>
                  </a:lnTo>
                  <a:close/>
                </a:path>
              </a:pathLst>
            </a:custGeom>
            <a:solidFill>
              <a:srgbClr val="2A4A8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" name="Google Shape;278;p9"/>
          <p:cNvGrpSpPr/>
          <p:nvPr/>
        </p:nvGrpSpPr>
        <p:grpSpPr>
          <a:xfrm>
            <a:off x="0" y="0"/>
            <a:ext cx="6335980" cy="9067887"/>
            <a:chOff x="0" y="0"/>
            <a:chExt cx="6335980" cy="9067887"/>
          </a:xfrm>
        </p:grpSpPr>
        <p:pic>
          <p:nvPicPr>
            <p:cNvPr id="279" name="Google Shape;279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6276520" cy="90678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43793" y="3067436"/>
              <a:ext cx="4592187" cy="2832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1" name="Google Shape;281;p9"/>
          <p:cNvSpPr txBox="1">
            <a:spLocks noGrp="1"/>
          </p:cNvSpPr>
          <p:nvPr>
            <p:ph type="title"/>
          </p:nvPr>
        </p:nvSpPr>
        <p:spPr>
          <a:xfrm>
            <a:off x="5755956" y="5501117"/>
            <a:ext cx="12120281" cy="19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Limitations &amp; Uncertainties</a:t>
            </a:r>
            <a:endParaRPr dirty="0"/>
          </a:p>
          <a:p>
            <a:pPr marL="12947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2" name="Google Shape;282;p9"/>
          <p:cNvGrpSpPr/>
          <p:nvPr/>
        </p:nvGrpSpPr>
        <p:grpSpPr>
          <a:xfrm>
            <a:off x="15840536" y="8143597"/>
            <a:ext cx="1772285" cy="1772285"/>
            <a:chOff x="15840536" y="8143597"/>
            <a:chExt cx="1772285" cy="1772285"/>
          </a:xfrm>
        </p:grpSpPr>
        <p:sp>
          <p:nvSpPr>
            <p:cNvPr id="283" name="Google Shape;283;p9"/>
            <p:cNvSpPr/>
            <p:nvPr/>
          </p:nvSpPr>
          <p:spPr>
            <a:xfrm>
              <a:off x="15840536" y="8143597"/>
              <a:ext cx="1772285" cy="1772285"/>
            </a:xfrm>
            <a:custGeom>
              <a:avLst/>
              <a:gdLst/>
              <a:ahLst/>
              <a:cxnLst/>
              <a:rect l="l" t="t" r="r" b="b"/>
              <a:pathLst>
                <a:path w="1772284" h="1772284" extrusionOk="0">
                  <a:moveTo>
                    <a:pt x="1328355" y="1772096"/>
                  </a:moveTo>
                  <a:lnTo>
                    <a:pt x="443797" y="1772096"/>
                  </a:lnTo>
                  <a:lnTo>
                    <a:pt x="395579" y="1769482"/>
                  </a:lnTo>
                  <a:lnTo>
                    <a:pt x="348830" y="1761823"/>
                  </a:lnTo>
                  <a:lnTo>
                    <a:pt x="303827" y="1749395"/>
                  </a:lnTo>
                  <a:lnTo>
                    <a:pt x="260844" y="1732472"/>
                  </a:lnTo>
                  <a:lnTo>
                    <a:pt x="220156" y="1711329"/>
                  </a:lnTo>
                  <a:lnTo>
                    <a:pt x="182038" y="1686241"/>
                  </a:lnTo>
                  <a:lnTo>
                    <a:pt x="146766" y="1657484"/>
                  </a:lnTo>
                  <a:lnTo>
                    <a:pt x="114613" y="1625332"/>
                  </a:lnTo>
                  <a:lnTo>
                    <a:pt x="85855" y="1590060"/>
                  </a:lnTo>
                  <a:lnTo>
                    <a:pt x="60767" y="1551944"/>
                  </a:lnTo>
                  <a:lnTo>
                    <a:pt x="39624" y="1511257"/>
                  </a:lnTo>
                  <a:lnTo>
                    <a:pt x="22701" y="1468276"/>
                  </a:lnTo>
                  <a:lnTo>
                    <a:pt x="10272" y="1423274"/>
                  </a:lnTo>
                  <a:lnTo>
                    <a:pt x="2614" y="1376528"/>
                  </a:lnTo>
                  <a:lnTo>
                    <a:pt x="0" y="1328312"/>
                  </a:lnTo>
                  <a:lnTo>
                    <a:pt x="0" y="443769"/>
                  </a:lnTo>
                  <a:lnTo>
                    <a:pt x="2614" y="395561"/>
                  </a:lnTo>
                  <a:lnTo>
                    <a:pt x="10272" y="348820"/>
                  </a:lnTo>
                  <a:lnTo>
                    <a:pt x="22701" y="303823"/>
                  </a:lnTo>
                  <a:lnTo>
                    <a:pt x="39624" y="260845"/>
                  </a:lnTo>
                  <a:lnTo>
                    <a:pt x="60767" y="220160"/>
                  </a:lnTo>
                  <a:lnTo>
                    <a:pt x="85855" y="182044"/>
                  </a:lnTo>
                  <a:lnTo>
                    <a:pt x="114613" y="146773"/>
                  </a:lnTo>
                  <a:lnTo>
                    <a:pt x="146766" y="114620"/>
                  </a:lnTo>
                  <a:lnTo>
                    <a:pt x="182038" y="85861"/>
                  </a:lnTo>
                  <a:lnTo>
                    <a:pt x="220156" y="60772"/>
                  </a:lnTo>
                  <a:lnTo>
                    <a:pt x="260844" y="39628"/>
                  </a:lnTo>
                  <a:lnTo>
                    <a:pt x="303827" y="22703"/>
                  </a:lnTo>
                  <a:lnTo>
                    <a:pt x="348830" y="10273"/>
                  </a:lnTo>
                  <a:lnTo>
                    <a:pt x="395579" y="2614"/>
                  </a:lnTo>
                  <a:lnTo>
                    <a:pt x="443797" y="0"/>
                  </a:lnTo>
                  <a:lnTo>
                    <a:pt x="1328369" y="0"/>
                  </a:lnTo>
                  <a:lnTo>
                    <a:pt x="1376569" y="2614"/>
                  </a:lnTo>
                  <a:lnTo>
                    <a:pt x="1423303" y="10273"/>
                  </a:lnTo>
                  <a:lnTo>
                    <a:pt x="1468294" y="22703"/>
                  </a:lnTo>
                  <a:lnTo>
                    <a:pt x="1511267" y="39628"/>
                  </a:lnTo>
                  <a:lnTo>
                    <a:pt x="1551948" y="60772"/>
                  </a:lnTo>
                  <a:lnTo>
                    <a:pt x="1590060" y="85861"/>
                  </a:lnTo>
                  <a:lnTo>
                    <a:pt x="1625329" y="114620"/>
                  </a:lnTo>
                  <a:lnTo>
                    <a:pt x="1657480" y="146773"/>
                  </a:lnTo>
                  <a:lnTo>
                    <a:pt x="1686237" y="182044"/>
                  </a:lnTo>
                  <a:lnTo>
                    <a:pt x="1711325" y="220160"/>
                  </a:lnTo>
                  <a:lnTo>
                    <a:pt x="1732469" y="260845"/>
                  </a:lnTo>
                  <a:lnTo>
                    <a:pt x="1749393" y="303823"/>
                  </a:lnTo>
                  <a:lnTo>
                    <a:pt x="1761822" y="348820"/>
                  </a:lnTo>
                  <a:lnTo>
                    <a:pt x="1769482" y="395561"/>
                  </a:lnTo>
                  <a:lnTo>
                    <a:pt x="1772096" y="443769"/>
                  </a:lnTo>
                  <a:lnTo>
                    <a:pt x="1772096" y="1328312"/>
                  </a:lnTo>
                  <a:lnTo>
                    <a:pt x="1769482" y="1376528"/>
                  </a:lnTo>
                  <a:lnTo>
                    <a:pt x="1761822" y="1423274"/>
                  </a:lnTo>
                  <a:lnTo>
                    <a:pt x="1749393" y="1468276"/>
                  </a:lnTo>
                  <a:lnTo>
                    <a:pt x="1732468" y="1511257"/>
                  </a:lnTo>
                  <a:lnTo>
                    <a:pt x="1711324" y="1551944"/>
                  </a:lnTo>
                  <a:lnTo>
                    <a:pt x="1686236" y="1590060"/>
                  </a:lnTo>
                  <a:lnTo>
                    <a:pt x="1657479" y="1625332"/>
                  </a:lnTo>
                  <a:lnTo>
                    <a:pt x="1625327" y="1657484"/>
                  </a:lnTo>
                  <a:lnTo>
                    <a:pt x="1590057" y="1686241"/>
                  </a:lnTo>
                  <a:lnTo>
                    <a:pt x="1551944" y="1711329"/>
                  </a:lnTo>
                  <a:lnTo>
                    <a:pt x="1511262" y="1732472"/>
                  </a:lnTo>
                  <a:lnTo>
                    <a:pt x="1468286" y="1749395"/>
                  </a:lnTo>
                  <a:lnTo>
                    <a:pt x="1423293" y="1761823"/>
                  </a:lnTo>
                  <a:lnTo>
                    <a:pt x="1376558" y="1769482"/>
                  </a:lnTo>
                  <a:lnTo>
                    <a:pt x="1328355" y="1772096"/>
                  </a:lnTo>
                  <a:close/>
                </a:path>
              </a:pathLst>
            </a:custGeom>
            <a:solidFill>
              <a:srgbClr val="0073B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16173729" y="8476804"/>
              <a:ext cx="1101725" cy="1101725"/>
            </a:xfrm>
            <a:custGeom>
              <a:avLst/>
              <a:gdLst/>
              <a:ahLst/>
              <a:cxnLst/>
              <a:rect l="l" t="t" r="r" b="b"/>
              <a:pathLst>
                <a:path w="1101725" h="1101725" extrusionOk="0">
                  <a:moveTo>
                    <a:pt x="257505" y="370014"/>
                  </a:moveTo>
                  <a:lnTo>
                    <a:pt x="4343" y="370014"/>
                  </a:lnTo>
                  <a:lnTo>
                    <a:pt x="4343" y="1101356"/>
                  </a:lnTo>
                  <a:lnTo>
                    <a:pt x="257505" y="1101356"/>
                  </a:lnTo>
                  <a:lnTo>
                    <a:pt x="257505" y="370014"/>
                  </a:lnTo>
                  <a:close/>
                </a:path>
                <a:path w="1101725" h="1101725" extrusionOk="0">
                  <a:moveTo>
                    <a:pt x="258025" y="129006"/>
                  </a:moveTo>
                  <a:lnTo>
                    <a:pt x="247865" y="78790"/>
                  </a:lnTo>
                  <a:lnTo>
                    <a:pt x="220192" y="37782"/>
                  </a:lnTo>
                  <a:lnTo>
                    <a:pt x="179171" y="10134"/>
                  </a:lnTo>
                  <a:lnTo>
                    <a:pt x="128993" y="0"/>
                  </a:lnTo>
                  <a:lnTo>
                    <a:pt x="78752" y="10134"/>
                  </a:lnTo>
                  <a:lnTo>
                    <a:pt x="37757" y="37782"/>
                  </a:lnTo>
                  <a:lnTo>
                    <a:pt x="10121" y="78778"/>
                  </a:lnTo>
                  <a:lnTo>
                    <a:pt x="0" y="129006"/>
                  </a:lnTo>
                  <a:lnTo>
                    <a:pt x="10121" y="179197"/>
                  </a:lnTo>
                  <a:lnTo>
                    <a:pt x="37757" y="220192"/>
                  </a:lnTo>
                  <a:lnTo>
                    <a:pt x="78752" y="247853"/>
                  </a:lnTo>
                  <a:lnTo>
                    <a:pt x="128993" y="257987"/>
                  </a:lnTo>
                  <a:lnTo>
                    <a:pt x="179171" y="247853"/>
                  </a:lnTo>
                  <a:lnTo>
                    <a:pt x="220192" y="220192"/>
                  </a:lnTo>
                  <a:lnTo>
                    <a:pt x="247865" y="179197"/>
                  </a:lnTo>
                  <a:lnTo>
                    <a:pt x="258025" y="129006"/>
                  </a:lnTo>
                  <a:close/>
                </a:path>
                <a:path w="1101725" h="1101725" extrusionOk="0">
                  <a:moveTo>
                    <a:pt x="1101356" y="700608"/>
                  </a:moveTo>
                  <a:lnTo>
                    <a:pt x="1100239" y="648030"/>
                  </a:lnTo>
                  <a:lnTo>
                    <a:pt x="1096416" y="599033"/>
                  </a:lnTo>
                  <a:lnTo>
                    <a:pt x="1089215" y="553923"/>
                  </a:lnTo>
                  <a:lnTo>
                    <a:pt x="1077963" y="512978"/>
                  </a:lnTo>
                  <a:lnTo>
                    <a:pt x="1061986" y="476529"/>
                  </a:lnTo>
                  <a:lnTo>
                    <a:pt x="1040599" y="444842"/>
                  </a:lnTo>
                  <a:lnTo>
                    <a:pt x="1013117" y="418249"/>
                  </a:lnTo>
                  <a:lnTo>
                    <a:pt x="978865" y="397052"/>
                  </a:lnTo>
                  <a:lnTo>
                    <a:pt x="937183" y="381520"/>
                  </a:lnTo>
                  <a:lnTo>
                    <a:pt x="887374" y="371995"/>
                  </a:lnTo>
                  <a:lnTo>
                    <a:pt x="828763" y="368744"/>
                  </a:lnTo>
                  <a:lnTo>
                    <a:pt x="766584" y="373710"/>
                  </a:lnTo>
                  <a:lnTo>
                    <a:pt x="713879" y="387642"/>
                  </a:lnTo>
                  <a:lnTo>
                    <a:pt x="670801" y="409054"/>
                  </a:lnTo>
                  <a:lnTo>
                    <a:pt x="637489" y="436486"/>
                  </a:lnTo>
                  <a:lnTo>
                    <a:pt x="614095" y="468464"/>
                  </a:lnTo>
                  <a:lnTo>
                    <a:pt x="609104" y="468464"/>
                  </a:lnTo>
                  <a:lnTo>
                    <a:pt x="609104" y="370014"/>
                  </a:lnTo>
                  <a:lnTo>
                    <a:pt x="412203" y="370014"/>
                  </a:lnTo>
                  <a:lnTo>
                    <a:pt x="412203" y="1101356"/>
                  </a:lnTo>
                  <a:lnTo>
                    <a:pt x="623176" y="1101356"/>
                  </a:lnTo>
                  <a:lnTo>
                    <a:pt x="623176" y="740321"/>
                  </a:lnTo>
                  <a:lnTo>
                    <a:pt x="625182" y="692823"/>
                  </a:lnTo>
                  <a:lnTo>
                    <a:pt x="632675" y="648347"/>
                  </a:lnTo>
                  <a:lnTo>
                    <a:pt x="647903" y="609384"/>
                  </a:lnTo>
                  <a:lnTo>
                    <a:pt x="673049" y="578446"/>
                  </a:lnTo>
                  <a:lnTo>
                    <a:pt x="710361" y="558050"/>
                  </a:lnTo>
                  <a:lnTo>
                    <a:pt x="762038" y="550697"/>
                  </a:lnTo>
                  <a:lnTo>
                    <a:pt x="812304" y="559257"/>
                  </a:lnTo>
                  <a:lnTo>
                    <a:pt x="847483" y="582422"/>
                  </a:lnTo>
                  <a:lnTo>
                    <a:pt x="870229" y="616483"/>
                  </a:lnTo>
                  <a:lnTo>
                    <a:pt x="883196" y="657669"/>
                  </a:lnTo>
                  <a:lnTo>
                    <a:pt x="889038" y="702259"/>
                  </a:lnTo>
                  <a:lnTo>
                    <a:pt x="890397" y="746493"/>
                  </a:lnTo>
                  <a:lnTo>
                    <a:pt x="890397" y="1101356"/>
                  </a:lnTo>
                  <a:lnTo>
                    <a:pt x="1101356" y="1101356"/>
                  </a:lnTo>
                  <a:lnTo>
                    <a:pt x="1101356" y="7006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5840536" y="8143597"/>
              <a:ext cx="1772285" cy="1772285"/>
            </a:xfrm>
            <a:custGeom>
              <a:avLst/>
              <a:gdLst/>
              <a:ahLst/>
              <a:cxnLst/>
              <a:rect l="l" t="t" r="r" b="b"/>
              <a:pathLst>
                <a:path w="1772284" h="1772284" extrusionOk="0">
                  <a:moveTo>
                    <a:pt x="1328242" y="0"/>
                  </a:moveTo>
                  <a:lnTo>
                    <a:pt x="443685" y="0"/>
                  </a:lnTo>
                  <a:lnTo>
                    <a:pt x="395482" y="2613"/>
                  </a:lnTo>
                  <a:lnTo>
                    <a:pt x="348749" y="10272"/>
                  </a:lnTo>
                  <a:lnTo>
                    <a:pt x="303759" y="22699"/>
                  </a:lnTo>
                  <a:lnTo>
                    <a:pt x="260788" y="39621"/>
                  </a:lnTo>
                  <a:lnTo>
                    <a:pt x="220110" y="60763"/>
                  </a:lnTo>
                  <a:lnTo>
                    <a:pt x="182002" y="85849"/>
                  </a:lnTo>
                  <a:lnTo>
                    <a:pt x="146737" y="114605"/>
                  </a:lnTo>
                  <a:lnTo>
                    <a:pt x="114592" y="146756"/>
                  </a:lnTo>
                  <a:lnTo>
                    <a:pt x="85840" y="182026"/>
                  </a:lnTo>
                  <a:lnTo>
                    <a:pt x="60757" y="220142"/>
                  </a:lnTo>
                  <a:lnTo>
                    <a:pt x="39617" y="260827"/>
                  </a:lnTo>
                  <a:lnTo>
                    <a:pt x="22697" y="303807"/>
                  </a:lnTo>
                  <a:lnTo>
                    <a:pt x="10271" y="348808"/>
                  </a:lnTo>
                  <a:lnTo>
                    <a:pt x="2613" y="395553"/>
                  </a:lnTo>
                  <a:lnTo>
                    <a:pt x="0" y="443769"/>
                  </a:lnTo>
                  <a:lnTo>
                    <a:pt x="0" y="1328312"/>
                  </a:lnTo>
                  <a:lnTo>
                    <a:pt x="2613" y="1376519"/>
                  </a:lnTo>
                  <a:lnTo>
                    <a:pt x="10271" y="1423258"/>
                  </a:lnTo>
                  <a:lnTo>
                    <a:pt x="22697" y="1468254"/>
                  </a:lnTo>
                  <a:lnTo>
                    <a:pt x="39617" y="1511233"/>
                  </a:lnTo>
                  <a:lnTo>
                    <a:pt x="60757" y="1551918"/>
                  </a:lnTo>
                  <a:lnTo>
                    <a:pt x="85840" y="1590036"/>
                  </a:lnTo>
                  <a:lnTo>
                    <a:pt x="114592" y="1625310"/>
                  </a:lnTo>
                  <a:lnTo>
                    <a:pt x="146737" y="1657465"/>
                  </a:lnTo>
                  <a:lnTo>
                    <a:pt x="182002" y="1686225"/>
                  </a:lnTo>
                  <a:lnTo>
                    <a:pt x="220110" y="1711317"/>
                  </a:lnTo>
                  <a:lnTo>
                    <a:pt x="260788" y="1732463"/>
                  </a:lnTo>
                  <a:lnTo>
                    <a:pt x="303759" y="1749390"/>
                  </a:lnTo>
                  <a:lnTo>
                    <a:pt x="348749" y="1761821"/>
                  </a:lnTo>
                  <a:lnTo>
                    <a:pt x="395482" y="1769481"/>
                  </a:lnTo>
                  <a:lnTo>
                    <a:pt x="443685" y="1772096"/>
                  </a:lnTo>
                  <a:lnTo>
                    <a:pt x="1328256" y="1772096"/>
                  </a:lnTo>
                  <a:lnTo>
                    <a:pt x="1376473" y="1769481"/>
                  </a:lnTo>
                  <a:lnTo>
                    <a:pt x="1423221" y="1761821"/>
                  </a:lnTo>
                  <a:lnTo>
                    <a:pt x="1468225" y="1749390"/>
                  </a:lnTo>
                  <a:lnTo>
                    <a:pt x="1511211" y="1732463"/>
                  </a:lnTo>
                  <a:lnTo>
                    <a:pt x="1551902" y="1711317"/>
                  </a:lnTo>
                  <a:lnTo>
                    <a:pt x="1590024" y="1686225"/>
                  </a:lnTo>
                  <a:lnTo>
                    <a:pt x="1625301" y="1657465"/>
                  </a:lnTo>
                  <a:lnTo>
                    <a:pt x="1657459" y="1625310"/>
                  </a:lnTo>
                  <a:lnTo>
                    <a:pt x="1686222" y="1590036"/>
                  </a:lnTo>
                  <a:lnTo>
                    <a:pt x="1711314" y="1551918"/>
                  </a:lnTo>
                  <a:lnTo>
                    <a:pt x="1732462" y="1511233"/>
                  </a:lnTo>
                  <a:lnTo>
                    <a:pt x="1749389" y="1468254"/>
                  </a:lnTo>
                  <a:lnTo>
                    <a:pt x="1761821" y="1423258"/>
                  </a:lnTo>
                  <a:lnTo>
                    <a:pt x="1769481" y="1376519"/>
                  </a:lnTo>
                  <a:lnTo>
                    <a:pt x="1772096" y="1328312"/>
                  </a:lnTo>
                  <a:lnTo>
                    <a:pt x="1772096" y="443769"/>
                  </a:lnTo>
                  <a:lnTo>
                    <a:pt x="1769481" y="395553"/>
                  </a:lnTo>
                  <a:lnTo>
                    <a:pt x="1761821" y="348808"/>
                  </a:lnTo>
                  <a:lnTo>
                    <a:pt x="1749389" y="303807"/>
                  </a:lnTo>
                  <a:lnTo>
                    <a:pt x="1732462" y="260827"/>
                  </a:lnTo>
                  <a:lnTo>
                    <a:pt x="1711314" y="220142"/>
                  </a:lnTo>
                  <a:lnTo>
                    <a:pt x="1686221" y="182026"/>
                  </a:lnTo>
                  <a:lnTo>
                    <a:pt x="1657457" y="146756"/>
                  </a:lnTo>
                  <a:lnTo>
                    <a:pt x="1625299" y="114605"/>
                  </a:lnTo>
                  <a:lnTo>
                    <a:pt x="1590021" y="85849"/>
                  </a:lnTo>
                  <a:lnTo>
                    <a:pt x="1551898" y="60763"/>
                  </a:lnTo>
                  <a:lnTo>
                    <a:pt x="1511205" y="39621"/>
                  </a:lnTo>
                  <a:lnTo>
                    <a:pt x="1468218" y="22699"/>
                  </a:lnTo>
                  <a:lnTo>
                    <a:pt x="1423212" y="10271"/>
                  </a:lnTo>
                  <a:lnTo>
                    <a:pt x="1376461" y="2613"/>
                  </a:lnTo>
                  <a:lnTo>
                    <a:pt x="1328242" y="0"/>
                  </a:lnTo>
                  <a:close/>
                </a:path>
                <a:path w="1772284" h="1772284" extrusionOk="0">
                  <a:moveTo>
                    <a:pt x="1293911" y="84385"/>
                  </a:moveTo>
                  <a:lnTo>
                    <a:pt x="474949" y="84385"/>
                  </a:lnTo>
                  <a:lnTo>
                    <a:pt x="426467" y="87470"/>
                  </a:lnTo>
                  <a:lnTo>
                    <a:pt x="379637" y="96468"/>
                  </a:lnTo>
                  <a:lnTo>
                    <a:pt x="334849" y="110991"/>
                  </a:lnTo>
                  <a:lnTo>
                    <a:pt x="292488" y="130651"/>
                  </a:lnTo>
                  <a:lnTo>
                    <a:pt x="252942" y="155063"/>
                  </a:lnTo>
                  <a:lnTo>
                    <a:pt x="216599" y="183839"/>
                  </a:lnTo>
                  <a:lnTo>
                    <a:pt x="183845" y="216591"/>
                  </a:lnTo>
                  <a:lnTo>
                    <a:pt x="155068" y="252933"/>
                  </a:lnTo>
                  <a:lnTo>
                    <a:pt x="130654" y="292477"/>
                  </a:lnTo>
                  <a:lnTo>
                    <a:pt x="110992" y="334836"/>
                  </a:lnTo>
                  <a:lnTo>
                    <a:pt x="96469" y="379624"/>
                  </a:lnTo>
                  <a:lnTo>
                    <a:pt x="87470" y="426453"/>
                  </a:lnTo>
                  <a:lnTo>
                    <a:pt x="84385" y="474935"/>
                  </a:lnTo>
                  <a:lnTo>
                    <a:pt x="84385" y="1297132"/>
                  </a:lnTo>
                  <a:lnTo>
                    <a:pt x="87470" y="1345615"/>
                  </a:lnTo>
                  <a:lnTo>
                    <a:pt x="96469" y="1392445"/>
                  </a:lnTo>
                  <a:lnTo>
                    <a:pt x="110992" y="1437235"/>
                  </a:lnTo>
                  <a:lnTo>
                    <a:pt x="130654" y="1479597"/>
                  </a:lnTo>
                  <a:lnTo>
                    <a:pt x="155068" y="1519144"/>
                  </a:lnTo>
                  <a:lnTo>
                    <a:pt x="183845" y="1555489"/>
                  </a:lnTo>
                  <a:lnTo>
                    <a:pt x="216599" y="1588244"/>
                  </a:lnTo>
                  <a:lnTo>
                    <a:pt x="252942" y="1617023"/>
                  </a:lnTo>
                  <a:lnTo>
                    <a:pt x="292488" y="1641438"/>
                  </a:lnTo>
                  <a:lnTo>
                    <a:pt x="334849" y="1661101"/>
                  </a:lnTo>
                  <a:lnTo>
                    <a:pt x="379637" y="1675626"/>
                  </a:lnTo>
                  <a:lnTo>
                    <a:pt x="426467" y="1684625"/>
                  </a:lnTo>
                  <a:lnTo>
                    <a:pt x="474949" y="1687710"/>
                  </a:lnTo>
                  <a:lnTo>
                    <a:pt x="1297146" y="1687710"/>
                  </a:lnTo>
                  <a:lnTo>
                    <a:pt x="1345626" y="1684625"/>
                  </a:lnTo>
                  <a:lnTo>
                    <a:pt x="1392454" y="1675626"/>
                  </a:lnTo>
                  <a:lnTo>
                    <a:pt x="1437241" y="1661101"/>
                  </a:lnTo>
                  <a:lnTo>
                    <a:pt x="1479601" y="1641438"/>
                  </a:lnTo>
                  <a:lnTo>
                    <a:pt x="1519147" y="1617023"/>
                  </a:lnTo>
                  <a:lnTo>
                    <a:pt x="1555491" y="1588244"/>
                  </a:lnTo>
                  <a:lnTo>
                    <a:pt x="1588246" y="1555489"/>
                  </a:lnTo>
                  <a:lnTo>
                    <a:pt x="1617024" y="1519144"/>
                  </a:lnTo>
                  <a:lnTo>
                    <a:pt x="1641438" y="1479597"/>
                  </a:lnTo>
                  <a:lnTo>
                    <a:pt x="1661101" y="1437235"/>
                  </a:lnTo>
                  <a:lnTo>
                    <a:pt x="1675626" y="1392445"/>
                  </a:lnTo>
                  <a:lnTo>
                    <a:pt x="1684625" y="1345615"/>
                  </a:lnTo>
                  <a:lnTo>
                    <a:pt x="1687710" y="1297132"/>
                  </a:lnTo>
                  <a:lnTo>
                    <a:pt x="1687710" y="900112"/>
                  </a:lnTo>
                </a:path>
                <a:path w="1772284" h="1772284" extrusionOk="0">
                  <a:moveTo>
                    <a:pt x="1293911" y="84385"/>
                  </a:moveTo>
                  <a:lnTo>
                    <a:pt x="1346510" y="88253"/>
                  </a:lnTo>
                  <a:lnTo>
                    <a:pt x="1397330" y="99377"/>
                  </a:lnTo>
                  <a:lnTo>
                    <a:pt x="1445730" y="117039"/>
                  </a:lnTo>
                  <a:lnTo>
                    <a:pt x="1491069" y="140521"/>
                  </a:lnTo>
                  <a:lnTo>
                    <a:pt x="1532708" y="169106"/>
                  </a:lnTo>
                  <a:lnTo>
                    <a:pt x="1570007" y="202075"/>
                  </a:lnTo>
                </a:path>
                <a:path w="1772284" h="1772284" extrusionOk="0">
                  <a:moveTo>
                    <a:pt x="1687710" y="801662"/>
                  </a:moveTo>
                  <a:lnTo>
                    <a:pt x="1687710" y="590698"/>
                  </a:lnTo>
                </a:path>
                <a:path w="1772284" h="1772284" extrusionOk="0">
                  <a:moveTo>
                    <a:pt x="590698" y="1434554"/>
                  </a:moveTo>
                  <a:lnTo>
                    <a:pt x="337542" y="1434554"/>
                  </a:lnTo>
                  <a:lnTo>
                    <a:pt x="337542" y="703212"/>
                  </a:lnTo>
                  <a:lnTo>
                    <a:pt x="590698" y="703212"/>
                  </a:lnTo>
                  <a:lnTo>
                    <a:pt x="590698" y="1434554"/>
                  </a:lnTo>
                  <a:close/>
                </a:path>
                <a:path w="1772284" h="1772284" extrusionOk="0">
                  <a:moveTo>
                    <a:pt x="591219" y="462207"/>
                  </a:moveTo>
                  <a:lnTo>
                    <a:pt x="581064" y="512396"/>
                  </a:lnTo>
                  <a:lnTo>
                    <a:pt x="553388" y="553396"/>
                  </a:lnTo>
                  <a:lnTo>
                    <a:pt x="512370" y="581049"/>
                  </a:lnTo>
                  <a:lnTo>
                    <a:pt x="462193" y="591191"/>
                  </a:lnTo>
                  <a:lnTo>
                    <a:pt x="411955" y="581049"/>
                  </a:lnTo>
                  <a:lnTo>
                    <a:pt x="370955" y="553396"/>
                  </a:lnTo>
                  <a:lnTo>
                    <a:pt x="343324" y="512396"/>
                  </a:lnTo>
                  <a:lnTo>
                    <a:pt x="333196" y="462207"/>
                  </a:lnTo>
                  <a:lnTo>
                    <a:pt x="343324" y="411993"/>
                  </a:lnTo>
                  <a:lnTo>
                    <a:pt x="370955" y="370990"/>
                  </a:lnTo>
                  <a:lnTo>
                    <a:pt x="411955" y="343346"/>
                  </a:lnTo>
                  <a:lnTo>
                    <a:pt x="462193" y="333210"/>
                  </a:lnTo>
                </a:path>
                <a:path w="1772284" h="1772284" extrusionOk="0">
                  <a:moveTo>
                    <a:pt x="1434554" y="1040755"/>
                  </a:moveTo>
                  <a:lnTo>
                    <a:pt x="1434554" y="1434554"/>
                  </a:lnTo>
                  <a:lnTo>
                    <a:pt x="1223590" y="1434554"/>
                  </a:lnTo>
                  <a:lnTo>
                    <a:pt x="1223590" y="1079698"/>
                  </a:lnTo>
                  <a:lnTo>
                    <a:pt x="1222234" y="1035455"/>
                  </a:lnTo>
                  <a:lnTo>
                    <a:pt x="1216398" y="990868"/>
                  </a:lnTo>
                  <a:lnTo>
                    <a:pt x="1203432" y="949678"/>
                  </a:lnTo>
                  <a:lnTo>
                    <a:pt x="1180685" y="915626"/>
                  </a:lnTo>
                  <a:lnTo>
                    <a:pt x="1145504" y="892452"/>
                  </a:lnTo>
                  <a:lnTo>
                    <a:pt x="1095240" y="883896"/>
                  </a:lnTo>
                  <a:lnTo>
                    <a:pt x="1043556" y="891252"/>
                  </a:lnTo>
                  <a:lnTo>
                    <a:pt x="1006248" y="911650"/>
                  </a:lnTo>
                  <a:lnTo>
                    <a:pt x="981096" y="942584"/>
                  </a:lnTo>
                  <a:lnTo>
                    <a:pt x="965879" y="981548"/>
                  </a:lnTo>
                  <a:lnTo>
                    <a:pt x="958376" y="1026034"/>
                  </a:lnTo>
                  <a:lnTo>
                    <a:pt x="956369" y="1073538"/>
                  </a:lnTo>
                  <a:lnTo>
                    <a:pt x="956369" y="1434554"/>
                  </a:lnTo>
                  <a:lnTo>
                    <a:pt x="745405" y="1434554"/>
                  </a:lnTo>
                  <a:lnTo>
                    <a:pt x="745405" y="703212"/>
                  </a:lnTo>
                  <a:lnTo>
                    <a:pt x="942305" y="703212"/>
                  </a:lnTo>
                  <a:lnTo>
                    <a:pt x="942305" y="801662"/>
                  </a:lnTo>
                  <a:lnTo>
                    <a:pt x="947298" y="801662"/>
                  </a:lnTo>
                  <a:lnTo>
                    <a:pt x="970686" y="770052"/>
                  </a:lnTo>
                  <a:lnTo>
                    <a:pt x="1003996" y="743487"/>
                  </a:lnTo>
                  <a:lnTo>
                    <a:pt x="1047077" y="723105"/>
                  </a:lnTo>
                  <a:lnTo>
                    <a:pt x="1099781" y="710041"/>
                  </a:lnTo>
                  <a:lnTo>
                    <a:pt x="1161960" y="705434"/>
                  </a:lnTo>
                </a:path>
              </a:pathLst>
            </a:custGeom>
            <a:noFill/>
            <a:ln w="28125"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79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3f4cb3c20_3_0"/>
          <p:cNvSpPr txBox="1">
            <a:spLocks noGrp="1"/>
          </p:cNvSpPr>
          <p:nvPr>
            <p:ph type="body" idx="1"/>
          </p:nvPr>
        </p:nvSpPr>
        <p:spPr>
          <a:xfrm>
            <a:off x="634075" y="3451025"/>
            <a:ext cx="8463000" cy="28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2A4A81"/>
                </a:solidFill>
                <a:latin typeface="Arial"/>
                <a:ea typeface="Arial"/>
                <a:cs typeface="Arial"/>
                <a:sym typeface="Arial"/>
              </a:rPr>
              <a:t>Response Bias</a:t>
            </a:r>
            <a:r>
              <a:rPr lang="en-US" sz="3600" b="1"/>
              <a:t> </a:t>
            </a:r>
            <a:endParaRPr sz="3600" b="1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64293"/>
              </a:buClr>
              <a:buSzPts val="3000"/>
              <a:buChar char="-"/>
            </a:pPr>
            <a:r>
              <a:rPr lang="en-US" sz="3000">
                <a:solidFill>
                  <a:srgbClr val="264293"/>
                </a:solidFill>
              </a:rPr>
              <a:t>Renders participants to answer inaccurately </a:t>
            </a:r>
            <a:endParaRPr sz="3000">
              <a:solidFill>
                <a:srgbClr val="264293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64293"/>
              </a:buClr>
              <a:buSzPts val="3000"/>
              <a:buChar char="-"/>
            </a:pPr>
            <a:r>
              <a:rPr lang="en-US" sz="3000">
                <a:solidFill>
                  <a:srgbClr val="264293"/>
                </a:solidFill>
              </a:rPr>
              <a:t>Skews data and conveys distorted sentiment </a:t>
            </a:r>
            <a:endParaRPr sz="3000">
              <a:solidFill>
                <a:srgbClr val="264293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64293"/>
              </a:buClr>
              <a:buSzPts val="3000"/>
              <a:buChar char="-"/>
            </a:pPr>
            <a:r>
              <a:rPr lang="en-US" sz="3000">
                <a:solidFill>
                  <a:srgbClr val="264293"/>
                </a:solidFill>
              </a:rPr>
              <a:t>Nonrandom deviation of the answers from their true value</a:t>
            </a:r>
            <a:endParaRPr sz="3000">
              <a:solidFill>
                <a:srgbClr val="26429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257" name="Google Shape;257;gf3f4cb3c20_3_0"/>
          <p:cNvSpPr txBox="1">
            <a:spLocks noGrp="1"/>
          </p:cNvSpPr>
          <p:nvPr>
            <p:ph type="title"/>
          </p:nvPr>
        </p:nvSpPr>
        <p:spPr>
          <a:xfrm>
            <a:off x="739851" y="976825"/>
            <a:ext cx="13640400" cy="1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64293"/>
                </a:solidFill>
              </a:rPr>
              <a:t>Limitations &amp; Uncertainties </a:t>
            </a:r>
            <a:endParaRPr sz="8000"/>
          </a:p>
        </p:txBody>
      </p:sp>
      <p:sp>
        <p:nvSpPr>
          <p:cNvPr id="258" name="Google Shape;258;gf3f4cb3c20_3_0"/>
          <p:cNvSpPr txBox="1"/>
          <p:nvPr/>
        </p:nvSpPr>
        <p:spPr>
          <a:xfrm>
            <a:off x="9401100" y="3451025"/>
            <a:ext cx="86211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2A4A81"/>
                </a:solidFill>
                <a:latin typeface="Calibri"/>
                <a:ea typeface="Calibri"/>
                <a:cs typeface="Calibri"/>
                <a:sym typeface="Calibri"/>
              </a:rPr>
              <a:t>Likert Scale Disadvantages</a:t>
            </a:r>
            <a:endParaRPr sz="3600" b="1">
              <a:solidFill>
                <a:srgbClr val="2A4A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64293"/>
              </a:buClr>
              <a:buSzPts val="3000"/>
              <a:buFont typeface="Calibri"/>
              <a:buChar char="-"/>
            </a:pPr>
            <a:r>
              <a:rPr lang="en-US" sz="3000">
                <a:solidFill>
                  <a:srgbClr val="264293"/>
                </a:solidFill>
                <a:latin typeface="Calibri"/>
                <a:ea typeface="Calibri"/>
                <a:cs typeface="Calibri"/>
                <a:sym typeface="Calibri"/>
              </a:rPr>
              <a:t>Two individuals can get the same value in the Likert scale by having chosen different options.</a:t>
            </a:r>
            <a:endParaRPr sz="3000">
              <a:solidFill>
                <a:srgbClr val="26429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64293"/>
              </a:buClr>
              <a:buSzPts val="3000"/>
              <a:buFont typeface="Calibri"/>
              <a:buChar char="-"/>
            </a:pPr>
            <a:r>
              <a:rPr lang="en-US" sz="3000">
                <a:solidFill>
                  <a:srgbClr val="264293"/>
                </a:solidFill>
                <a:latin typeface="Calibri"/>
                <a:ea typeface="Calibri"/>
                <a:cs typeface="Calibri"/>
                <a:sym typeface="Calibri"/>
              </a:rPr>
              <a:t>It is difficult to treat neutral opinions as “Neither agree or disagree”.</a:t>
            </a:r>
            <a:endParaRPr sz="3000">
              <a:solidFill>
                <a:srgbClr val="26429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64293"/>
              </a:buClr>
              <a:buSzPts val="3000"/>
              <a:buFont typeface="Calibri"/>
              <a:buChar char="-"/>
            </a:pPr>
            <a:r>
              <a:rPr lang="en-US" sz="3000">
                <a:solidFill>
                  <a:srgbClr val="264293"/>
                </a:solidFill>
                <a:latin typeface="Calibri"/>
                <a:ea typeface="Calibri"/>
                <a:cs typeface="Calibri"/>
                <a:sym typeface="Calibri"/>
              </a:rPr>
              <a:t>Respondents tend to agree to the statements showed, also known as the phenomenon of acquiescence bias.</a:t>
            </a:r>
            <a:endParaRPr sz="3000">
              <a:solidFill>
                <a:srgbClr val="26429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Google Shape;259;gf3f4cb3c20_3_0"/>
          <p:cNvGrpSpPr/>
          <p:nvPr/>
        </p:nvGrpSpPr>
        <p:grpSpPr>
          <a:xfrm>
            <a:off x="15840536" y="8143603"/>
            <a:ext cx="1772284" cy="1772284"/>
            <a:chOff x="15840536" y="8143603"/>
            <a:chExt cx="1772284" cy="1772284"/>
          </a:xfrm>
        </p:grpSpPr>
        <p:sp>
          <p:nvSpPr>
            <p:cNvPr id="260" name="Google Shape;260;gf3f4cb3c20_3_0"/>
            <p:cNvSpPr/>
            <p:nvPr/>
          </p:nvSpPr>
          <p:spPr>
            <a:xfrm>
              <a:off x="15840536" y="8143603"/>
              <a:ext cx="1772284" cy="1772284"/>
            </a:xfrm>
            <a:custGeom>
              <a:avLst/>
              <a:gdLst/>
              <a:ahLst/>
              <a:cxnLst/>
              <a:rect l="l" t="t" r="r" b="b"/>
              <a:pathLst>
                <a:path w="1772284" h="1772284" extrusionOk="0">
                  <a:moveTo>
                    <a:pt x="1328355" y="1772096"/>
                  </a:moveTo>
                  <a:lnTo>
                    <a:pt x="443797" y="1772096"/>
                  </a:lnTo>
                  <a:lnTo>
                    <a:pt x="395579" y="1769482"/>
                  </a:lnTo>
                  <a:lnTo>
                    <a:pt x="348830" y="1761823"/>
                  </a:lnTo>
                  <a:lnTo>
                    <a:pt x="303827" y="1749395"/>
                  </a:lnTo>
                  <a:lnTo>
                    <a:pt x="260844" y="1732472"/>
                  </a:lnTo>
                  <a:lnTo>
                    <a:pt x="220156" y="1711329"/>
                  </a:lnTo>
                  <a:lnTo>
                    <a:pt x="182038" y="1686241"/>
                  </a:lnTo>
                  <a:lnTo>
                    <a:pt x="146766" y="1657484"/>
                  </a:lnTo>
                  <a:lnTo>
                    <a:pt x="114613" y="1625332"/>
                  </a:lnTo>
                  <a:lnTo>
                    <a:pt x="85855" y="1590060"/>
                  </a:lnTo>
                  <a:lnTo>
                    <a:pt x="60767" y="1551944"/>
                  </a:lnTo>
                  <a:lnTo>
                    <a:pt x="39624" y="1511257"/>
                  </a:lnTo>
                  <a:lnTo>
                    <a:pt x="22701" y="1468276"/>
                  </a:lnTo>
                  <a:lnTo>
                    <a:pt x="10272" y="1423274"/>
                  </a:lnTo>
                  <a:lnTo>
                    <a:pt x="2614" y="1376528"/>
                  </a:lnTo>
                  <a:lnTo>
                    <a:pt x="0" y="1328312"/>
                  </a:lnTo>
                  <a:lnTo>
                    <a:pt x="0" y="443769"/>
                  </a:lnTo>
                  <a:lnTo>
                    <a:pt x="2614" y="395561"/>
                  </a:lnTo>
                  <a:lnTo>
                    <a:pt x="10272" y="348820"/>
                  </a:lnTo>
                  <a:lnTo>
                    <a:pt x="22701" y="303823"/>
                  </a:lnTo>
                  <a:lnTo>
                    <a:pt x="39624" y="260845"/>
                  </a:lnTo>
                  <a:lnTo>
                    <a:pt x="60767" y="220160"/>
                  </a:lnTo>
                  <a:lnTo>
                    <a:pt x="85855" y="182044"/>
                  </a:lnTo>
                  <a:lnTo>
                    <a:pt x="114613" y="146773"/>
                  </a:lnTo>
                  <a:lnTo>
                    <a:pt x="146766" y="114620"/>
                  </a:lnTo>
                  <a:lnTo>
                    <a:pt x="182038" y="85861"/>
                  </a:lnTo>
                  <a:lnTo>
                    <a:pt x="220156" y="60772"/>
                  </a:lnTo>
                  <a:lnTo>
                    <a:pt x="260844" y="39628"/>
                  </a:lnTo>
                  <a:lnTo>
                    <a:pt x="303827" y="22703"/>
                  </a:lnTo>
                  <a:lnTo>
                    <a:pt x="348830" y="10273"/>
                  </a:lnTo>
                  <a:lnTo>
                    <a:pt x="395579" y="2614"/>
                  </a:lnTo>
                  <a:lnTo>
                    <a:pt x="443797" y="0"/>
                  </a:lnTo>
                  <a:lnTo>
                    <a:pt x="1328369" y="0"/>
                  </a:lnTo>
                  <a:lnTo>
                    <a:pt x="1376569" y="2614"/>
                  </a:lnTo>
                  <a:lnTo>
                    <a:pt x="1423303" y="10273"/>
                  </a:lnTo>
                  <a:lnTo>
                    <a:pt x="1468294" y="22703"/>
                  </a:lnTo>
                  <a:lnTo>
                    <a:pt x="1511267" y="39628"/>
                  </a:lnTo>
                  <a:lnTo>
                    <a:pt x="1551948" y="60772"/>
                  </a:lnTo>
                  <a:lnTo>
                    <a:pt x="1590060" y="85861"/>
                  </a:lnTo>
                  <a:lnTo>
                    <a:pt x="1625329" y="114620"/>
                  </a:lnTo>
                  <a:lnTo>
                    <a:pt x="1657480" y="146773"/>
                  </a:lnTo>
                  <a:lnTo>
                    <a:pt x="1686237" y="182044"/>
                  </a:lnTo>
                  <a:lnTo>
                    <a:pt x="1711325" y="220160"/>
                  </a:lnTo>
                  <a:lnTo>
                    <a:pt x="1732469" y="260845"/>
                  </a:lnTo>
                  <a:lnTo>
                    <a:pt x="1749393" y="303823"/>
                  </a:lnTo>
                  <a:lnTo>
                    <a:pt x="1761822" y="348820"/>
                  </a:lnTo>
                  <a:lnTo>
                    <a:pt x="1769482" y="395561"/>
                  </a:lnTo>
                  <a:lnTo>
                    <a:pt x="1772096" y="443769"/>
                  </a:lnTo>
                  <a:lnTo>
                    <a:pt x="1772096" y="1328312"/>
                  </a:lnTo>
                  <a:lnTo>
                    <a:pt x="1769482" y="1376528"/>
                  </a:lnTo>
                  <a:lnTo>
                    <a:pt x="1761822" y="1423274"/>
                  </a:lnTo>
                  <a:lnTo>
                    <a:pt x="1749393" y="1468276"/>
                  </a:lnTo>
                  <a:lnTo>
                    <a:pt x="1732468" y="1511257"/>
                  </a:lnTo>
                  <a:lnTo>
                    <a:pt x="1711324" y="1551944"/>
                  </a:lnTo>
                  <a:lnTo>
                    <a:pt x="1686236" y="1590060"/>
                  </a:lnTo>
                  <a:lnTo>
                    <a:pt x="1657479" y="1625332"/>
                  </a:lnTo>
                  <a:lnTo>
                    <a:pt x="1625327" y="1657484"/>
                  </a:lnTo>
                  <a:lnTo>
                    <a:pt x="1590057" y="1686241"/>
                  </a:lnTo>
                  <a:lnTo>
                    <a:pt x="1551944" y="1711329"/>
                  </a:lnTo>
                  <a:lnTo>
                    <a:pt x="1511262" y="1732472"/>
                  </a:lnTo>
                  <a:lnTo>
                    <a:pt x="1468286" y="1749395"/>
                  </a:lnTo>
                  <a:lnTo>
                    <a:pt x="1423293" y="1761823"/>
                  </a:lnTo>
                  <a:lnTo>
                    <a:pt x="1376558" y="1769482"/>
                  </a:lnTo>
                  <a:lnTo>
                    <a:pt x="1328355" y="1772096"/>
                  </a:lnTo>
                  <a:close/>
                </a:path>
              </a:pathLst>
            </a:custGeom>
            <a:solidFill>
              <a:srgbClr val="0073B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gf3f4cb3c20_3_0"/>
            <p:cNvSpPr/>
            <p:nvPr/>
          </p:nvSpPr>
          <p:spPr>
            <a:xfrm>
              <a:off x="16173729" y="8476805"/>
              <a:ext cx="1101725" cy="1101725"/>
            </a:xfrm>
            <a:custGeom>
              <a:avLst/>
              <a:gdLst/>
              <a:ahLst/>
              <a:cxnLst/>
              <a:rect l="l" t="t" r="r" b="b"/>
              <a:pathLst>
                <a:path w="1101725" h="1101725" extrusionOk="0">
                  <a:moveTo>
                    <a:pt x="257505" y="370014"/>
                  </a:moveTo>
                  <a:lnTo>
                    <a:pt x="4343" y="370014"/>
                  </a:lnTo>
                  <a:lnTo>
                    <a:pt x="4343" y="1101356"/>
                  </a:lnTo>
                  <a:lnTo>
                    <a:pt x="257505" y="1101356"/>
                  </a:lnTo>
                  <a:lnTo>
                    <a:pt x="257505" y="370014"/>
                  </a:lnTo>
                  <a:close/>
                </a:path>
                <a:path w="1101725" h="1101725" extrusionOk="0">
                  <a:moveTo>
                    <a:pt x="258025" y="129006"/>
                  </a:moveTo>
                  <a:lnTo>
                    <a:pt x="247865" y="78790"/>
                  </a:lnTo>
                  <a:lnTo>
                    <a:pt x="220192" y="37782"/>
                  </a:lnTo>
                  <a:lnTo>
                    <a:pt x="179171" y="10134"/>
                  </a:lnTo>
                  <a:lnTo>
                    <a:pt x="128993" y="0"/>
                  </a:lnTo>
                  <a:lnTo>
                    <a:pt x="78752" y="10134"/>
                  </a:lnTo>
                  <a:lnTo>
                    <a:pt x="37757" y="37782"/>
                  </a:lnTo>
                  <a:lnTo>
                    <a:pt x="10121" y="78790"/>
                  </a:lnTo>
                  <a:lnTo>
                    <a:pt x="0" y="129006"/>
                  </a:lnTo>
                  <a:lnTo>
                    <a:pt x="10121" y="179197"/>
                  </a:lnTo>
                  <a:lnTo>
                    <a:pt x="37757" y="220205"/>
                  </a:lnTo>
                  <a:lnTo>
                    <a:pt x="78752" y="247853"/>
                  </a:lnTo>
                  <a:lnTo>
                    <a:pt x="128993" y="258000"/>
                  </a:lnTo>
                  <a:lnTo>
                    <a:pt x="179171" y="247853"/>
                  </a:lnTo>
                  <a:lnTo>
                    <a:pt x="220192" y="220205"/>
                  </a:lnTo>
                  <a:lnTo>
                    <a:pt x="247865" y="179197"/>
                  </a:lnTo>
                  <a:lnTo>
                    <a:pt x="258025" y="129006"/>
                  </a:lnTo>
                  <a:close/>
                </a:path>
                <a:path w="1101725" h="1101725" extrusionOk="0">
                  <a:moveTo>
                    <a:pt x="1101356" y="700608"/>
                  </a:moveTo>
                  <a:lnTo>
                    <a:pt x="1100239" y="648042"/>
                  </a:lnTo>
                  <a:lnTo>
                    <a:pt x="1096416" y="599046"/>
                  </a:lnTo>
                  <a:lnTo>
                    <a:pt x="1089215" y="553923"/>
                  </a:lnTo>
                  <a:lnTo>
                    <a:pt x="1077963" y="512991"/>
                  </a:lnTo>
                  <a:lnTo>
                    <a:pt x="1061986" y="476529"/>
                  </a:lnTo>
                  <a:lnTo>
                    <a:pt x="1040599" y="444855"/>
                  </a:lnTo>
                  <a:lnTo>
                    <a:pt x="1013117" y="418261"/>
                  </a:lnTo>
                  <a:lnTo>
                    <a:pt x="978865" y="397052"/>
                  </a:lnTo>
                  <a:lnTo>
                    <a:pt x="937183" y="381533"/>
                  </a:lnTo>
                  <a:lnTo>
                    <a:pt x="887374" y="371995"/>
                  </a:lnTo>
                  <a:lnTo>
                    <a:pt x="828763" y="368757"/>
                  </a:lnTo>
                  <a:lnTo>
                    <a:pt x="766584" y="373722"/>
                  </a:lnTo>
                  <a:lnTo>
                    <a:pt x="713879" y="387654"/>
                  </a:lnTo>
                  <a:lnTo>
                    <a:pt x="670801" y="409067"/>
                  </a:lnTo>
                  <a:lnTo>
                    <a:pt x="637489" y="436499"/>
                  </a:lnTo>
                  <a:lnTo>
                    <a:pt x="614095" y="468464"/>
                  </a:lnTo>
                  <a:lnTo>
                    <a:pt x="609104" y="468464"/>
                  </a:lnTo>
                  <a:lnTo>
                    <a:pt x="609104" y="370014"/>
                  </a:lnTo>
                  <a:lnTo>
                    <a:pt x="412203" y="370014"/>
                  </a:lnTo>
                  <a:lnTo>
                    <a:pt x="412203" y="1101356"/>
                  </a:lnTo>
                  <a:lnTo>
                    <a:pt x="623176" y="1101356"/>
                  </a:lnTo>
                  <a:lnTo>
                    <a:pt x="623176" y="740333"/>
                  </a:lnTo>
                  <a:lnTo>
                    <a:pt x="625182" y="692835"/>
                  </a:lnTo>
                  <a:lnTo>
                    <a:pt x="632675" y="648347"/>
                  </a:lnTo>
                  <a:lnTo>
                    <a:pt x="647903" y="609384"/>
                  </a:lnTo>
                  <a:lnTo>
                    <a:pt x="673049" y="578459"/>
                  </a:lnTo>
                  <a:lnTo>
                    <a:pt x="710361" y="558063"/>
                  </a:lnTo>
                  <a:lnTo>
                    <a:pt x="762038" y="550697"/>
                  </a:lnTo>
                  <a:lnTo>
                    <a:pt x="812304" y="559257"/>
                  </a:lnTo>
                  <a:lnTo>
                    <a:pt x="847483" y="582434"/>
                  </a:lnTo>
                  <a:lnTo>
                    <a:pt x="870229" y="616483"/>
                  </a:lnTo>
                  <a:lnTo>
                    <a:pt x="883196" y="657669"/>
                  </a:lnTo>
                  <a:lnTo>
                    <a:pt x="889038" y="702259"/>
                  </a:lnTo>
                  <a:lnTo>
                    <a:pt x="890397" y="746506"/>
                  </a:lnTo>
                  <a:lnTo>
                    <a:pt x="890397" y="1101356"/>
                  </a:lnTo>
                  <a:lnTo>
                    <a:pt x="1101356" y="1101356"/>
                  </a:lnTo>
                  <a:lnTo>
                    <a:pt x="1101356" y="7006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gf3f4cb3c20_3_0"/>
            <p:cNvSpPr/>
            <p:nvPr/>
          </p:nvSpPr>
          <p:spPr>
            <a:xfrm>
              <a:off x="15840536" y="8143603"/>
              <a:ext cx="1772284" cy="1772284"/>
            </a:xfrm>
            <a:custGeom>
              <a:avLst/>
              <a:gdLst/>
              <a:ahLst/>
              <a:cxnLst/>
              <a:rect l="l" t="t" r="r" b="b"/>
              <a:pathLst>
                <a:path w="1772284" h="1772284" extrusionOk="0">
                  <a:moveTo>
                    <a:pt x="1328242" y="0"/>
                  </a:moveTo>
                  <a:lnTo>
                    <a:pt x="443685" y="0"/>
                  </a:lnTo>
                  <a:lnTo>
                    <a:pt x="395482" y="2613"/>
                  </a:lnTo>
                  <a:lnTo>
                    <a:pt x="348749" y="10272"/>
                  </a:lnTo>
                  <a:lnTo>
                    <a:pt x="303759" y="22699"/>
                  </a:lnTo>
                  <a:lnTo>
                    <a:pt x="260788" y="39621"/>
                  </a:lnTo>
                  <a:lnTo>
                    <a:pt x="220110" y="60763"/>
                  </a:lnTo>
                  <a:lnTo>
                    <a:pt x="182002" y="85849"/>
                  </a:lnTo>
                  <a:lnTo>
                    <a:pt x="146737" y="114605"/>
                  </a:lnTo>
                  <a:lnTo>
                    <a:pt x="114592" y="146756"/>
                  </a:lnTo>
                  <a:lnTo>
                    <a:pt x="85840" y="182026"/>
                  </a:lnTo>
                  <a:lnTo>
                    <a:pt x="60757" y="220142"/>
                  </a:lnTo>
                  <a:lnTo>
                    <a:pt x="39617" y="260827"/>
                  </a:lnTo>
                  <a:lnTo>
                    <a:pt x="22697" y="303807"/>
                  </a:lnTo>
                  <a:lnTo>
                    <a:pt x="10271" y="348808"/>
                  </a:lnTo>
                  <a:lnTo>
                    <a:pt x="2613" y="395553"/>
                  </a:lnTo>
                  <a:lnTo>
                    <a:pt x="0" y="443769"/>
                  </a:lnTo>
                  <a:lnTo>
                    <a:pt x="0" y="1328312"/>
                  </a:lnTo>
                  <a:lnTo>
                    <a:pt x="2613" y="1376519"/>
                  </a:lnTo>
                  <a:lnTo>
                    <a:pt x="10271" y="1423258"/>
                  </a:lnTo>
                  <a:lnTo>
                    <a:pt x="22697" y="1468254"/>
                  </a:lnTo>
                  <a:lnTo>
                    <a:pt x="39617" y="1511233"/>
                  </a:lnTo>
                  <a:lnTo>
                    <a:pt x="60757" y="1551918"/>
                  </a:lnTo>
                  <a:lnTo>
                    <a:pt x="85840" y="1590036"/>
                  </a:lnTo>
                  <a:lnTo>
                    <a:pt x="114592" y="1625310"/>
                  </a:lnTo>
                  <a:lnTo>
                    <a:pt x="146737" y="1657465"/>
                  </a:lnTo>
                  <a:lnTo>
                    <a:pt x="182002" y="1686225"/>
                  </a:lnTo>
                  <a:lnTo>
                    <a:pt x="220110" y="1711317"/>
                  </a:lnTo>
                  <a:lnTo>
                    <a:pt x="260788" y="1732463"/>
                  </a:lnTo>
                  <a:lnTo>
                    <a:pt x="303759" y="1749390"/>
                  </a:lnTo>
                  <a:lnTo>
                    <a:pt x="348749" y="1761821"/>
                  </a:lnTo>
                  <a:lnTo>
                    <a:pt x="395482" y="1769481"/>
                  </a:lnTo>
                  <a:lnTo>
                    <a:pt x="443685" y="1772096"/>
                  </a:lnTo>
                  <a:lnTo>
                    <a:pt x="1328256" y="1772096"/>
                  </a:lnTo>
                  <a:lnTo>
                    <a:pt x="1376473" y="1769481"/>
                  </a:lnTo>
                  <a:lnTo>
                    <a:pt x="1423221" y="1761821"/>
                  </a:lnTo>
                  <a:lnTo>
                    <a:pt x="1468225" y="1749390"/>
                  </a:lnTo>
                  <a:lnTo>
                    <a:pt x="1511211" y="1732463"/>
                  </a:lnTo>
                  <a:lnTo>
                    <a:pt x="1551902" y="1711317"/>
                  </a:lnTo>
                  <a:lnTo>
                    <a:pt x="1590024" y="1686225"/>
                  </a:lnTo>
                  <a:lnTo>
                    <a:pt x="1625301" y="1657465"/>
                  </a:lnTo>
                  <a:lnTo>
                    <a:pt x="1657459" y="1625310"/>
                  </a:lnTo>
                  <a:lnTo>
                    <a:pt x="1686222" y="1590036"/>
                  </a:lnTo>
                  <a:lnTo>
                    <a:pt x="1711314" y="1551918"/>
                  </a:lnTo>
                  <a:lnTo>
                    <a:pt x="1732462" y="1511233"/>
                  </a:lnTo>
                  <a:lnTo>
                    <a:pt x="1749389" y="1468254"/>
                  </a:lnTo>
                  <a:lnTo>
                    <a:pt x="1761821" y="1423258"/>
                  </a:lnTo>
                  <a:lnTo>
                    <a:pt x="1769481" y="1376519"/>
                  </a:lnTo>
                  <a:lnTo>
                    <a:pt x="1772096" y="1328312"/>
                  </a:lnTo>
                  <a:lnTo>
                    <a:pt x="1772096" y="443769"/>
                  </a:lnTo>
                  <a:lnTo>
                    <a:pt x="1769481" y="395553"/>
                  </a:lnTo>
                  <a:lnTo>
                    <a:pt x="1761821" y="348808"/>
                  </a:lnTo>
                  <a:lnTo>
                    <a:pt x="1749389" y="303807"/>
                  </a:lnTo>
                  <a:lnTo>
                    <a:pt x="1732462" y="260827"/>
                  </a:lnTo>
                  <a:lnTo>
                    <a:pt x="1711314" y="220142"/>
                  </a:lnTo>
                  <a:lnTo>
                    <a:pt x="1686221" y="182026"/>
                  </a:lnTo>
                  <a:lnTo>
                    <a:pt x="1657457" y="146756"/>
                  </a:lnTo>
                  <a:lnTo>
                    <a:pt x="1625299" y="114605"/>
                  </a:lnTo>
                  <a:lnTo>
                    <a:pt x="1590021" y="85849"/>
                  </a:lnTo>
                  <a:lnTo>
                    <a:pt x="1551898" y="60763"/>
                  </a:lnTo>
                  <a:lnTo>
                    <a:pt x="1511205" y="39621"/>
                  </a:lnTo>
                  <a:lnTo>
                    <a:pt x="1468218" y="22699"/>
                  </a:lnTo>
                  <a:lnTo>
                    <a:pt x="1423212" y="10271"/>
                  </a:lnTo>
                  <a:lnTo>
                    <a:pt x="1376461" y="2613"/>
                  </a:lnTo>
                  <a:lnTo>
                    <a:pt x="1328242" y="0"/>
                  </a:lnTo>
                  <a:close/>
                </a:path>
                <a:path w="1772284" h="1772284" extrusionOk="0">
                  <a:moveTo>
                    <a:pt x="1293911" y="84385"/>
                  </a:moveTo>
                  <a:lnTo>
                    <a:pt x="474949" y="84385"/>
                  </a:lnTo>
                  <a:lnTo>
                    <a:pt x="426467" y="87470"/>
                  </a:lnTo>
                  <a:lnTo>
                    <a:pt x="379637" y="96468"/>
                  </a:lnTo>
                  <a:lnTo>
                    <a:pt x="334849" y="110991"/>
                  </a:lnTo>
                  <a:lnTo>
                    <a:pt x="292488" y="130651"/>
                  </a:lnTo>
                  <a:lnTo>
                    <a:pt x="252942" y="155063"/>
                  </a:lnTo>
                  <a:lnTo>
                    <a:pt x="216599" y="183839"/>
                  </a:lnTo>
                  <a:lnTo>
                    <a:pt x="183845" y="216591"/>
                  </a:lnTo>
                  <a:lnTo>
                    <a:pt x="155068" y="252933"/>
                  </a:lnTo>
                  <a:lnTo>
                    <a:pt x="130654" y="292477"/>
                  </a:lnTo>
                  <a:lnTo>
                    <a:pt x="110992" y="334836"/>
                  </a:lnTo>
                  <a:lnTo>
                    <a:pt x="96469" y="379624"/>
                  </a:lnTo>
                  <a:lnTo>
                    <a:pt x="87470" y="426453"/>
                  </a:lnTo>
                  <a:lnTo>
                    <a:pt x="84385" y="474935"/>
                  </a:lnTo>
                  <a:lnTo>
                    <a:pt x="84385" y="1297132"/>
                  </a:lnTo>
                  <a:lnTo>
                    <a:pt x="87470" y="1345615"/>
                  </a:lnTo>
                  <a:lnTo>
                    <a:pt x="96469" y="1392445"/>
                  </a:lnTo>
                  <a:lnTo>
                    <a:pt x="110992" y="1437235"/>
                  </a:lnTo>
                  <a:lnTo>
                    <a:pt x="130654" y="1479597"/>
                  </a:lnTo>
                  <a:lnTo>
                    <a:pt x="155068" y="1519144"/>
                  </a:lnTo>
                  <a:lnTo>
                    <a:pt x="183845" y="1555489"/>
                  </a:lnTo>
                  <a:lnTo>
                    <a:pt x="216599" y="1588244"/>
                  </a:lnTo>
                  <a:lnTo>
                    <a:pt x="252942" y="1617023"/>
                  </a:lnTo>
                  <a:lnTo>
                    <a:pt x="292488" y="1641438"/>
                  </a:lnTo>
                  <a:lnTo>
                    <a:pt x="334849" y="1661101"/>
                  </a:lnTo>
                  <a:lnTo>
                    <a:pt x="379637" y="1675626"/>
                  </a:lnTo>
                  <a:lnTo>
                    <a:pt x="426467" y="1684625"/>
                  </a:lnTo>
                  <a:lnTo>
                    <a:pt x="474949" y="1687710"/>
                  </a:lnTo>
                  <a:lnTo>
                    <a:pt x="1297146" y="1687710"/>
                  </a:lnTo>
                  <a:lnTo>
                    <a:pt x="1345626" y="1684625"/>
                  </a:lnTo>
                  <a:lnTo>
                    <a:pt x="1392454" y="1675626"/>
                  </a:lnTo>
                  <a:lnTo>
                    <a:pt x="1437241" y="1661101"/>
                  </a:lnTo>
                  <a:lnTo>
                    <a:pt x="1479601" y="1641438"/>
                  </a:lnTo>
                  <a:lnTo>
                    <a:pt x="1519147" y="1617023"/>
                  </a:lnTo>
                  <a:lnTo>
                    <a:pt x="1555491" y="1588244"/>
                  </a:lnTo>
                  <a:lnTo>
                    <a:pt x="1588246" y="1555489"/>
                  </a:lnTo>
                  <a:lnTo>
                    <a:pt x="1617024" y="1519144"/>
                  </a:lnTo>
                  <a:lnTo>
                    <a:pt x="1641438" y="1479597"/>
                  </a:lnTo>
                  <a:lnTo>
                    <a:pt x="1661101" y="1437235"/>
                  </a:lnTo>
                  <a:lnTo>
                    <a:pt x="1675626" y="1392445"/>
                  </a:lnTo>
                  <a:lnTo>
                    <a:pt x="1684625" y="1345615"/>
                  </a:lnTo>
                  <a:lnTo>
                    <a:pt x="1687710" y="1297132"/>
                  </a:lnTo>
                  <a:lnTo>
                    <a:pt x="1687710" y="900112"/>
                  </a:lnTo>
                </a:path>
                <a:path w="1772284" h="1772284" extrusionOk="0">
                  <a:moveTo>
                    <a:pt x="1293911" y="84385"/>
                  </a:moveTo>
                  <a:lnTo>
                    <a:pt x="1346510" y="88253"/>
                  </a:lnTo>
                  <a:lnTo>
                    <a:pt x="1397330" y="99377"/>
                  </a:lnTo>
                  <a:lnTo>
                    <a:pt x="1445730" y="117039"/>
                  </a:lnTo>
                  <a:lnTo>
                    <a:pt x="1491069" y="140521"/>
                  </a:lnTo>
                  <a:lnTo>
                    <a:pt x="1532708" y="169106"/>
                  </a:lnTo>
                  <a:lnTo>
                    <a:pt x="1570007" y="202075"/>
                  </a:lnTo>
                </a:path>
                <a:path w="1772284" h="1772284" extrusionOk="0">
                  <a:moveTo>
                    <a:pt x="1687710" y="801662"/>
                  </a:moveTo>
                  <a:lnTo>
                    <a:pt x="1687710" y="590698"/>
                  </a:lnTo>
                </a:path>
                <a:path w="1772284" h="1772284" extrusionOk="0">
                  <a:moveTo>
                    <a:pt x="590698" y="1434554"/>
                  </a:moveTo>
                  <a:lnTo>
                    <a:pt x="337542" y="1434554"/>
                  </a:lnTo>
                  <a:lnTo>
                    <a:pt x="337542" y="703212"/>
                  </a:lnTo>
                  <a:lnTo>
                    <a:pt x="590698" y="703212"/>
                  </a:lnTo>
                  <a:lnTo>
                    <a:pt x="590698" y="1434554"/>
                  </a:lnTo>
                  <a:close/>
                </a:path>
                <a:path w="1772284" h="1772284" extrusionOk="0">
                  <a:moveTo>
                    <a:pt x="591219" y="462207"/>
                  </a:moveTo>
                  <a:lnTo>
                    <a:pt x="581064" y="512396"/>
                  </a:lnTo>
                  <a:lnTo>
                    <a:pt x="553388" y="553396"/>
                  </a:lnTo>
                  <a:lnTo>
                    <a:pt x="512370" y="581049"/>
                  </a:lnTo>
                  <a:lnTo>
                    <a:pt x="462193" y="591191"/>
                  </a:lnTo>
                  <a:lnTo>
                    <a:pt x="411955" y="581049"/>
                  </a:lnTo>
                  <a:lnTo>
                    <a:pt x="370955" y="553396"/>
                  </a:lnTo>
                  <a:lnTo>
                    <a:pt x="343324" y="512396"/>
                  </a:lnTo>
                  <a:lnTo>
                    <a:pt x="333196" y="462207"/>
                  </a:lnTo>
                  <a:lnTo>
                    <a:pt x="343324" y="411993"/>
                  </a:lnTo>
                  <a:lnTo>
                    <a:pt x="370955" y="370990"/>
                  </a:lnTo>
                  <a:lnTo>
                    <a:pt x="411955" y="343346"/>
                  </a:lnTo>
                  <a:lnTo>
                    <a:pt x="462193" y="333210"/>
                  </a:lnTo>
                </a:path>
                <a:path w="1772284" h="1772284" extrusionOk="0">
                  <a:moveTo>
                    <a:pt x="1434554" y="1040755"/>
                  </a:moveTo>
                  <a:lnTo>
                    <a:pt x="1434554" y="1434554"/>
                  </a:lnTo>
                  <a:lnTo>
                    <a:pt x="1223590" y="1434554"/>
                  </a:lnTo>
                  <a:lnTo>
                    <a:pt x="1223590" y="1079698"/>
                  </a:lnTo>
                  <a:lnTo>
                    <a:pt x="1222234" y="1035455"/>
                  </a:lnTo>
                  <a:lnTo>
                    <a:pt x="1216398" y="990868"/>
                  </a:lnTo>
                  <a:lnTo>
                    <a:pt x="1203432" y="949678"/>
                  </a:lnTo>
                  <a:lnTo>
                    <a:pt x="1180685" y="915626"/>
                  </a:lnTo>
                  <a:lnTo>
                    <a:pt x="1145504" y="892452"/>
                  </a:lnTo>
                  <a:lnTo>
                    <a:pt x="1095240" y="883896"/>
                  </a:lnTo>
                  <a:lnTo>
                    <a:pt x="1043556" y="891252"/>
                  </a:lnTo>
                  <a:lnTo>
                    <a:pt x="1006248" y="911650"/>
                  </a:lnTo>
                  <a:lnTo>
                    <a:pt x="981096" y="942584"/>
                  </a:lnTo>
                  <a:lnTo>
                    <a:pt x="965879" y="981548"/>
                  </a:lnTo>
                  <a:lnTo>
                    <a:pt x="958376" y="1026034"/>
                  </a:lnTo>
                  <a:lnTo>
                    <a:pt x="956369" y="1073538"/>
                  </a:lnTo>
                  <a:lnTo>
                    <a:pt x="956369" y="1434554"/>
                  </a:lnTo>
                  <a:lnTo>
                    <a:pt x="745405" y="1434554"/>
                  </a:lnTo>
                  <a:lnTo>
                    <a:pt x="745405" y="703212"/>
                  </a:lnTo>
                  <a:lnTo>
                    <a:pt x="942305" y="703212"/>
                  </a:lnTo>
                  <a:lnTo>
                    <a:pt x="942305" y="801662"/>
                  </a:lnTo>
                  <a:lnTo>
                    <a:pt x="947298" y="801662"/>
                  </a:lnTo>
                  <a:lnTo>
                    <a:pt x="970686" y="770052"/>
                  </a:lnTo>
                  <a:lnTo>
                    <a:pt x="1003996" y="743487"/>
                  </a:lnTo>
                  <a:lnTo>
                    <a:pt x="1047077" y="723105"/>
                  </a:lnTo>
                  <a:lnTo>
                    <a:pt x="1099781" y="710041"/>
                  </a:lnTo>
                  <a:lnTo>
                    <a:pt x="1161960" y="705434"/>
                  </a:lnTo>
                </a:path>
              </a:pathLst>
            </a:custGeom>
            <a:noFill/>
            <a:ln w="28125"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3" name="Google Shape;263;gf3f4cb3c20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70" y="6543175"/>
            <a:ext cx="7193575" cy="36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f3f4cb3c20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2345" y="566700"/>
            <a:ext cx="4025007" cy="25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889" y="1028699"/>
            <a:ext cx="2646200" cy="1625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9"/>
          <p:cNvGrpSpPr/>
          <p:nvPr/>
        </p:nvGrpSpPr>
        <p:grpSpPr>
          <a:xfrm>
            <a:off x="0" y="5349164"/>
            <a:ext cx="2853690" cy="3706537"/>
            <a:chOff x="0" y="5349164"/>
            <a:chExt cx="2853690" cy="3706537"/>
          </a:xfrm>
        </p:grpSpPr>
        <p:sp>
          <p:nvSpPr>
            <p:cNvPr id="271" name="Google Shape;271;p9"/>
            <p:cNvSpPr/>
            <p:nvPr/>
          </p:nvSpPr>
          <p:spPr>
            <a:xfrm>
              <a:off x="0" y="5349164"/>
              <a:ext cx="2853690" cy="3324225"/>
            </a:xfrm>
            <a:custGeom>
              <a:avLst/>
              <a:gdLst/>
              <a:ahLst/>
              <a:cxnLst/>
              <a:rect l="l" t="t" r="r" b="b"/>
              <a:pathLst>
                <a:path w="2853690" h="3324225" extrusionOk="0">
                  <a:moveTo>
                    <a:pt x="0" y="3323973"/>
                  </a:moveTo>
                  <a:lnTo>
                    <a:pt x="0" y="349634"/>
                  </a:lnTo>
                  <a:lnTo>
                    <a:pt x="545159" y="35180"/>
                  </a:lnTo>
                  <a:lnTo>
                    <a:pt x="582207" y="18153"/>
                  </a:lnTo>
                  <a:lnTo>
                    <a:pt x="624280" y="6659"/>
                  </a:lnTo>
                  <a:lnTo>
                    <a:pt x="669936" y="630"/>
                  </a:lnTo>
                  <a:lnTo>
                    <a:pt x="717734" y="0"/>
                  </a:lnTo>
                  <a:lnTo>
                    <a:pt x="766233" y="4700"/>
                  </a:lnTo>
                  <a:lnTo>
                    <a:pt x="813991" y="14664"/>
                  </a:lnTo>
                  <a:lnTo>
                    <a:pt x="859566" y="29824"/>
                  </a:lnTo>
                  <a:lnTo>
                    <a:pt x="901518" y="50113"/>
                  </a:lnTo>
                  <a:lnTo>
                    <a:pt x="2764931" y="1124189"/>
                  </a:lnTo>
                  <a:lnTo>
                    <a:pt x="2802848" y="1150915"/>
                  </a:lnTo>
                  <a:lnTo>
                    <a:pt x="2830311" y="1180334"/>
                  </a:lnTo>
                  <a:lnTo>
                    <a:pt x="2853447" y="1242509"/>
                  </a:lnTo>
                  <a:lnTo>
                    <a:pt x="2853447" y="1629635"/>
                  </a:lnTo>
                  <a:lnTo>
                    <a:pt x="2836203" y="1675585"/>
                  </a:lnTo>
                  <a:lnTo>
                    <a:pt x="2791371" y="1714642"/>
                  </a:lnTo>
                  <a:lnTo>
                    <a:pt x="2306263" y="1993787"/>
                  </a:lnTo>
                  <a:lnTo>
                    <a:pt x="2493363" y="2101769"/>
                  </a:lnTo>
                  <a:lnTo>
                    <a:pt x="2116587" y="2101769"/>
                  </a:lnTo>
                  <a:lnTo>
                    <a:pt x="755526" y="2887510"/>
                  </a:lnTo>
                  <a:lnTo>
                    <a:pt x="890023" y="2965625"/>
                  </a:lnTo>
                  <a:lnTo>
                    <a:pt x="932769" y="2984207"/>
                  </a:lnTo>
                  <a:lnTo>
                    <a:pt x="981007" y="2995194"/>
                  </a:lnTo>
                  <a:lnTo>
                    <a:pt x="985397" y="2995492"/>
                  </a:lnTo>
                  <a:lnTo>
                    <a:pt x="569300" y="2995492"/>
                  </a:lnTo>
                  <a:lnTo>
                    <a:pt x="0" y="3323973"/>
                  </a:lnTo>
                  <a:close/>
                </a:path>
                <a:path w="2853690" h="3324225" extrusionOk="0">
                  <a:moveTo>
                    <a:pt x="1403404" y="2998651"/>
                  </a:moveTo>
                  <a:lnTo>
                    <a:pt x="1031992" y="2998651"/>
                  </a:lnTo>
                  <a:lnTo>
                    <a:pt x="1082976" y="2994641"/>
                  </a:lnTo>
                  <a:lnTo>
                    <a:pt x="1131214" y="2983228"/>
                  </a:lnTo>
                  <a:lnTo>
                    <a:pt x="1173960" y="2964476"/>
                  </a:lnTo>
                  <a:lnTo>
                    <a:pt x="2251084" y="2343006"/>
                  </a:lnTo>
                  <a:lnTo>
                    <a:pt x="2289166" y="2312578"/>
                  </a:lnTo>
                  <a:lnTo>
                    <a:pt x="2308267" y="2278235"/>
                  </a:lnTo>
                  <a:lnTo>
                    <a:pt x="2308442" y="2242679"/>
                  </a:lnTo>
                  <a:lnTo>
                    <a:pt x="2289746" y="2208612"/>
                  </a:lnTo>
                  <a:lnTo>
                    <a:pt x="2252234" y="2178735"/>
                  </a:lnTo>
                  <a:lnTo>
                    <a:pt x="2116587" y="2101769"/>
                  </a:lnTo>
                  <a:lnTo>
                    <a:pt x="2493363" y="2101769"/>
                  </a:lnTo>
                  <a:lnTo>
                    <a:pt x="2521228" y="2117851"/>
                  </a:lnTo>
                  <a:lnTo>
                    <a:pt x="2562970" y="2147779"/>
                  </a:lnTo>
                  <a:lnTo>
                    <a:pt x="2590677" y="2181444"/>
                  </a:lnTo>
                  <a:lnTo>
                    <a:pt x="2604387" y="2217380"/>
                  </a:lnTo>
                  <a:lnTo>
                    <a:pt x="2604143" y="2254120"/>
                  </a:lnTo>
                  <a:lnTo>
                    <a:pt x="2589983" y="2290197"/>
                  </a:lnTo>
                  <a:lnTo>
                    <a:pt x="2561948" y="2324143"/>
                  </a:lnTo>
                  <a:lnTo>
                    <a:pt x="2520078" y="2354493"/>
                  </a:lnTo>
                  <a:lnTo>
                    <a:pt x="1403404" y="2998651"/>
                  </a:lnTo>
                  <a:close/>
                </a:path>
                <a:path w="2853690" h="3324225" extrusionOk="0">
                  <a:moveTo>
                    <a:pt x="964395" y="3167580"/>
                  </a:moveTo>
                  <a:lnTo>
                    <a:pt x="915483" y="3162911"/>
                  </a:lnTo>
                  <a:lnTo>
                    <a:pt x="868388" y="3153363"/>
                  </a:lnTo>
                  <a:lnTo>
                    <a:pt x="824264" y="3138918"/>
                  </a:lnTo>
                  <a:lnTo>
                    <a:pt x="784265" y="3119556"/>
                  </a:lnTo>
                  <a:lnTo>
                    <a:pt x="569300" y="2995492"/>
                  </a:lnTo>
                  <a:lnTo>
                    <a:pt x="985397" y="2995492"/>
                  </a:lnTo>
                  <a:lnTo>
                    <a:pt x="1031992" y="2998651"/>
                  </a:lnTo>
                  <a:lnTo>
                    <a:pt x="1403404" y="2998651"/>
                  </a:lnTo>
                  <a:lnTo>
                    <a:pt x="1195802" y="3118407"/>
                  </a:lnTo>
                  <a:lnTo>
                    <a:pt x="1155122" y="3137848"/>
                  </a:lnTo>
                  <a:lnTo>
                    <a:pt x="1110486" y="3152504"/>
                  </a:lnTo>
                  <a:lnTo>
                    <a:pt x="1063051" y="3162357"/>
                  </a:lnTo>
                  <a:lnTo>
                    <a:pt x="1013969" y="3167389"/>
                  </a:lnTo>
                  <a:lnTo>
                    <a:pt x="964395" y="3167580"/>
                  </a:lnTo>
                  <a:close/>
                </a:path>
              </a:pathLst>
            </a:custGeom>
            <a:solidFill>
              <a:srgbClr val="F6B4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0" y="6078186"/>
              <a:ext cx="2851785" cy="2977515"/>
            </a:xfrm>
            <a:custGeom>
              <a:avLst/>
              <a:gdLst/>
              <a:ahLst/>
              <a:cxnLst/>
              <a:rect l="l" t="t" r="r" b="b"/>
              <a:pathLst>
                <a:path w="2851785" h="2977515" extrusionOk="0">
                  <a:moveTo>
                    <a:pt x="0" y="2207925"/>
                  </a:moveTo>
                  <a:lnTo>
                    <a:pt x="0" y="1203176"/>
                  </a:lnTo>
                  <a:lnTo>
                    <a:pt x="2084400" y="0"/>
                  </a:lnTo>
                  <a:lnTo>
                    <a:pt x="2764931" y="392870"/>
                  </a:lnTo>
                  <a:lnTo>
                    <a:pt x="2809912" y="425572"/>
                  </a:lnTo>
                  <a:lnTo>
                    <a:pt x="2838928" y="461497"/>
                  </a:lnTo>
                  <a:lnTo>
                    <a:pt x="2851722" y="498698"/>
                  </a:lnTo>
                  <a:lnTo>
                    <a:pt x="2848039" y="535229"/>
                  </a:lnTo>
                  <a:lnTo>
                    <a:pt x="2827624" y="569143"/>
                  </a:lnTo>
                  <a:lnTo>
                    <a:pt x="2790221" y="598495"/>
                  </a:lnTo>
                  <a:lnTo>
                    <a:pt x="0" y="2207925"/>
                  </a:lnTo>
                  <a:close/>
                </a:path>
                <a:path w="2851785" h="2977515" extrusionOk="0">
                  <a:moveTo>
                    <a:pt x="2600546" y="1477284"/>
                  </a:moveTo>
                  <a:lnTo>
                    <a:pt x="2572813" y="1429467"/>
                  </a:lnTo>
                  <a:lnTo>
                    <a:pt x="2520078" y="1387682"/>
                  </a:lnTo>
                  <a:lnTo>
                    <a:pt x="2305113" y="1263617"/>
                  </a:lnTo>
                  <a:lnTo>
                    <a:pt x="2790221" y="984473"/>
                  </a:lnTo>
                  <a:lnTo>
                    <a:pt x="2816068" y="966039"/>
                  </a:lnTo>
                  <a:lnTo>
                    <a:pt x="2834910" y="945559"/>
                  </a:lnTo>
                  <a:lnTo>
                    <a:pt x="2846639" y="923571"/>
                  </a:lnTo>
                  <a:lnTo>
                    <a:pt x="2851147" y="900615"/>
                  </a:lnTo>
                  <a:lnTo>
                    <a:pt x="2851147" y="1272808"/>
                  </a:lnTo>
                  <a:lnTo>
                    <a:pt x="2849225" y="1299175"/>
                  </a:lnTo>
                  <a:lnTo>
                    <a:pt x="2838358" y="1324357"/>
                  </a:lnTo>
                  <a:lnTo>
                    <a:pt x="2818654" y="1347602"/>
                  </a:lnTo>
                  <a:lnTo>
                    <a:pt x="2790221" y="1368153"/>
                  </a:lnTo>
                  <a:lnTo>
                    <a:pt x="2600546" y="1477284"/>
                  </a:lnTo>
                  <a:close/>
                </a:path>
                <a:path w="2851785" h="2977515" extrusionOk="0">
                  <a:moveTo>
                    <a:pt x="1032710" y="2268912"/>
                  </a:moveTo>
                  <a:lnTo>
                    <a:pt x="981901" y="2265279"/>
                  </a:lnTo>
                  <a:lnTo>
                    <a:pt x="933838" y="2254116"/>
                  </a:lnTo>
                  <a:lnTo>
                    <a:pt x="891172" y="2235454"/>
                  </a:lnTo>
                  <a:lnTo>
                    <a:pt x="757825" y="2156191"/>
                  </a:lnTo>
                  <a:lnTo>
                    <a:pt x="2118886" y="1370450"/>
                  </a:lnTo>
                  <a:lnTo>
                    <a:pt x="2253383" y="1448565"/>
                  </a:lnTo>
                  <a:lnTo>
                    <a:pt x="2290785" y="1478993"/>
                  </a:lnTo>
                  <a:lnTo>
                    <a:pt x="2309260" y="1513336"/>
                  </a:lnTo>
                  <a:lnTo>
                    <a:pt x="2308920" y="1548892"/>
                  </a:lnTo>
                  <a:lnTo>
                    <a:pt x="2289874" y="1582959"/>
                  </a:lnTo>
                  <a:lnTo>
                    <a:pt x="2252234" y="1612835"/>
                  </a:lnTo>
                  <a:lnTo>
                    <a:pt x="1175110" y="2234306"/>
                  </a:lnTo>
                  <a:lnTo>
                    <a:pt x="1131965" y="2253457"/>
                  </a:lnTo>
                  <a:lnTo>
                    <a:pt x="1083614" y="2264981"/>
                  </a:lnTo>
                  <a:lnTo>
                    <a:pt x="1032710" y="2268912"/>
                  </a:lnTo>
                  <a:close/>
                </a:path>
                <a:path w="2851785" h="2977515" extrusionOk="0">
                  <a:moveTo>
                    <a:pt x="0" y="2977201"/>
                  </a:moveTo>
                  <a:lnTo>
                    <a:pt x="0" y="2593803"/>
                  </a:lnTo>
                  <a:lnTo>
                    <a:pt x="569299" y="2265322"/>
                  </a:lnTo>
                  <a:lnTo>
                    <a:pt x="783115" y="2389386"/>
                  </a:lnTo>
                  <a:lnTo>
                    <a:pt x="817871" y="2406420"/>
                  </a:lnTo>
                  <a:lnTo>
                    <a:pt x="855967" y="2419684"/>
                  </a:lnTo>
                  <a:lnTo>
                    <a:pt x="896435" y="2429287"/>
                  </a:lnTo>
                  <a:lnTo>
                    <a:pt x="938304" y="2435336"/>
                  </a:lnTo>
                  <a:lnTo>
                    <a:pt x="0" y="2977201"/>
                  </a:lnTo>
                  <a:close/>
                </a:path>
              </a:pathLst>
            </a:custGeom>
            <a:solidFill>
              <a:srgbClr val="F0ABC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9"/>
          <p:cNvGrpSpPr/>
          <p:nvPr/>
        </p:nvGrpSpPr>
        <p:grpSpPr>
          <a:xfrm>
            <a:off x="8242478" y="0"/>
            <a:ext cx="3750945" cy="2044700"/>
            <a:chOff x="8242478" y="0"/>
            <a:chExt cx="3750945" cy="2044700"/>
          </a:xfrm>
        </p:grpSpPr>
        <p:sp>
          <p:nvSpPr>
            <p:cNvPr id="274" name="Google Shape;274;p9"/>
            <p:cNvSpPr/>
            <p:nvPr/>
          </p:nvSpPr>
          <p:spPr>
            <a:xfrm>
              <a:off x="9707897" y="0"/>
              <a:ext cx="2108200" cy="1798955"/>
            </a:xfrm>
            <a:custGeom>
              <a:avLst/>
              <a:gdLst/>
              <a:ahLst/>
              <a:cxnLst/>
              <a:rect l="l" t="t" r="r" b="b"/>
              <a:pathLst>
                <a:path w="2108200" h="1798955" extrusionOk="0">
                  <a:moveTo>
                    <a:pt x="1557102" y="1798681"/>
                  </a:moveTo>
                  <a:lnTo>
                    <a:pt x="1378246" y="1286294"/>
                  </a:lnTo>
                  <a:lnTo>
                    <a:pt x="365227" y="701782"/>
                  </a:lnTo>
                  <a:lnTo>
                    <a:pt x="327812" y="678064"/>
                  </a:lnTo>
                  <a:lnTo>
                    <a:pt x="291494" y="650788"/>
                  </a:lnTo>
                  <a:lnTo>
                    <a:pt x="256455" y="620272"/>
                  </a:lnTo>
                  <a:lnTo>
                    <a:pt x="222877" y="586833"/>
                  </a:lnTo>
                  <a:lnTo>
                    <a:pt x="190942" y="550789"/>
                  </a:lnTo>
                  <a:lnTo>
                    <a:pt x="160830" y="512455"/>
                  </a:lnTo>
                  <a:lnTo>
                    <a:pt x="132724" y="472149"/>
                  </a:lnTo>
                  <a:lnTo>
                    <a:pt x="106806" y="430187"/>
                  </a:lnTo>
                  <a:lnTo>
                    <a:pt x="83257" y="386888"/>
                  </a:lnTo>
                  <a:lnTo>
                    <a:pt x="62258" y="342567"/>
                  </a:lnTo>
                  <a:lnTo>
                    <a:pt x="43991" y="297542"/>
                  </a:lnTo>
                  <a:lnTo>
                    <a:pt x="28639" y="252129"/>
                  </a:lnTo>
                  <a:lnTo>
                    <a:pt x="16381" y="206646"/>
                  </a:lnTo>
                  <a:lnTo>
                    <a:pt x="7401" y="161410"/>
                  </a:lnTo>
                  <a:lnTo>
                    <a:pt x="1880" y="116737"/>
                  </a:lnTo>
                  <a:lnTo>
                    <a:pt x="0" y="72944"/>
                  </a:lnTo>
                  <a:lnTo>
                    <a:pt x="0" y="0"/>
                  </a:lnTo>
                  <a:lnTo>
                    <a:pt x="1834696" y="0"/>
                  </a:lnTo>
                  <a:lnTo>
                    <a:pt x="1851215" y="14364"/>
                  </a:lnTo>
                  <a:lnTo>
                    <a:pt x="1884755" y="47717"/>
                  </a:lnTo>
                  <a:lnTo>
                    <a:pt x="1916674" y="83689"/>
                  </a:lnTo>
                  <a:lnTo>
                    <a:pt x="1946788" y="121962"/>
                  </a:lnTo>
                  <a:lnTo>
                    <a:pt x="1974912" y="162218"/>
                  </a:lnTo>
                  <a:lnTo>
                    <a:pt x="2000861" y="204140"/>
                  </a:lnTo>
                  <a:lnTo>
                    <a:pt x="2024449" y="247408"/>
                  </a:lnTo>
                  <a:lnTo>
                    <a:pt x="2045493" y="291706"/>
                  </a:lnTo>
                  <a:lnTo>
                    <a:pt x="2063806" y="336714"/>
                  </a:lnTo>
                  <a:lnTo>
                    <a:pt x="2079205" y="382116"/>
                  </a:lnTo>
                  <a:lnTo>
                    <a:pt x="2091503" y="427592"/>
                  </a:lnTo>
                  <a:lnTo>
                    <a:pt x="2100517" y="472825"/>
                  </a:lnTo>
                  <a:lnTo>
                    <a:pt x="2106060" y="517497"/>
                  </a:lnTo>
                  <a:lnTo>
                    <a:pt x="2107949" y="561289"/>
                  </a:lnTo>
                  <a:lnTo>
                    <a:pt x="2107949" y="1289299"/>
                  </a:lnTo>
                  <a:lnTo>
                    <a:pt x="2105111" y="1340052"/>
                  </a:lnTo>
                  <a:lnTo>
                    <a:pt x="2096824" y="1385728"/>
                  </a:lnTo>
                  <a:lnTo>
                    <a:pt x="2083429" y="1426128"/>
                  </a:lnTo>
                  <a:lnTo>
                    <a:pt x="2065266" y="1461055"/>
                  </a:lnTo>
                  <a:lnTo>
                    <a:pt x="2040582" y="1492150"/>
                  </a:lnTo>
                  <a:lnTo>
                    <a:pt x="1735958" y="1492150"/>
                  </a:lnTo>
                  <a:lnTo>
                    <a:pt x="1557102" y="1798681"/>
                  </a:lnTo>
                  <a:close/>
                </a:path>
                <a:path w="2108200" h="1798955" extrusionOk="0">
                  <a:moveTo>
                    <a:pt x="1914862" y="1546718"/>
                  </a:moveTo>
                  <a:lnTo>
                    <a:pt x="1875249" y="1544676"/>
                  </a:lnTo>
                  <a:lnTo>
                    <a:pt x="1833252" y="1535784"/>
                  </a:lnTo>
                  <a:lnTo>
                    <a:pt x="1789213" y="1519843"/>
                  </a:lnTo>
                  <a:lnTo>
                    <a:pt x="1743473" y="1496658"/>
                  </a:lnTo>
                  <a:lnTo>
                    <a:pt x="1735958" y="1492150"/>
                  </a:lnTo>
                  <a:lnTo>
                    <a:pt x="2040582" y="1492150"/>
                  </a:lnTo>
                  <a:lnTo>
                    <a:pt x="2016001" y="1513707"/>
                  </a:lnTo>
                  <a:lnTo>
                    <a:pt x="1985579" y="1531036"/>
                  </a:lnTo>
                  <a:lnTo>
                    <a:pt x="1951753" y="1542105"/>
                  </a:lnTo>
                  <a:lnTo>
                    <a:pt x="1914862" y="1546718"/>
                  </a:lnTo>
                  <a:close/>
                </a:path>
              </a:pathLst>
            </a:custGeom>
            <a:solidFill>
              <a:srgbClr val="F0ABC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394280" y="0"/>
              <a:ext cx="1781175" cy="1986280"/>
            </a:xfrm>
            <a:custGeom>
              <a:avLst/>
              <a:gdLst/>
              <a:ahLst/>
              <a:cxnLst/>
              <a:rect l="l" t="t" r="r" b="b"/>
              <a:pathLst>
                <a:path w="1781175" h="1986280" extrusionOk="0">
                  <a:moveTo>
                    <a:pt x="178037" y="1772524"/>
                  </a:moveTo>
                  <a:lnTo>
                    <a:pt x="105796" y="1760407"/>
                  </a:lnTo>
                  <a:lnTo>
                    <a:pt x="49532" y="1718676"/>
                  </a:lnTo>
                  <a:lnTo>
                    <a:pt x="13010" y="1649553"/>
                  </a:lnTo>
                  <a:lnTo>
                    <a:pt x="3331" y="1605414"/>
                  </a:lnTo>
                  <a:lnTo>
                    <a:pt x="0" y="1555260"/>
                  </a:lnTo>
                  <a:lnTo>
                    <a:pt x="0" y="939945"/>
                  </a:lnTo>
                  <a:lnTo>
                    <a:pt x="2566" y="894202"/>
                  </a:lnTo>
                  <a:lnTo>
                    <a:pt x="9725" y="847461"/>
                  </a:lnTo>
                  <a:lnTo>
                    <a:pt x="21189" y="800214"/>
                  </a:lnTo>
                  <a:lnTo>
                    <a:pt x="36666" y="752958"/>
                  </a:lnTo>
                  <a:lnTo>
                    <a:pt x="55869" y="706185"/>
                  </a:lnTo>
                  <a:lnTo>
                    <a:pt x="78507" y="660391"/>
                  </a:lnTo>
                  <a:lnTo>
                    <a:pt x="104292" y="616071"/>
                  </a:lnTo>
                  <a:lnTo>
                    <a:pt x="132933" y="573718"/>
                  </a:lnTo>
                  <a:lnTo>
                    <a:pt x="164142" y="533827"/>
                  </a:lnTo>
                  <a:lnTo>
                    <a:pt x="197629" y="496893"/>
                  </a:lnTo>
                  <a:lnTo>
                    <a:pt x="233105" y="463410"/>
                  </a:lnTo>
                  <a:lnTo>
                    <a:pt x="270280" y="433873"/>
                  </a:lnTo>
                  <a:lnTo>
                    <a:pt x="308865" y="408775"/>
                  </a:lnTo>
                  <a:lnTo>
                    <a:pt x="1016529" y="0"/>
                  </a:lnTo>
                  <a:lnTo>
                    <a:pt x="1781048" y="0"/>
                  </a:lnTo>
                  <a:lnTo>
                    <a:pt x="1781048" y="526730"/>
                  </a:lnTo>
                  <a:lnTo>
                    <a:pt x="1778642" y="572472"/>
                  </a:lnTo>
                  <a:lnTo>
                    <a:pt x="1771618" y="619214"/>
                  </a:lnTo>
                  <a:lnTo>
                    <a:pt x="1760268" y="666460"/>
                  </a:lnTo>
                  <a:lnTo>
                    <a:pt x="1744883" y="713717"/>
                  </a:lnTo>
                  <a:lnTo>
                    <a:pt x="1725755" y="760489"/>
                  </a:lnTo>
                  <a:lnTo>
                    <a:pt x="1703174" y="806283"/>
                  </a:lnTo>
                  <a:lnTo>
                    <a:pt x="1677433" y="850604"/>
                  </a:lnTo>
                  <a:lnTo>
                    <a:pt x="1648823" y="892957"/>
                  </a:lnTo>
                  <a:lnTo>
                    <a:pt x="1617635" y="932847"/>
                  </a:lnTo>
                  <a:lnTo>
                    <a:pt x="1584161" y="969781"/>
                  </a:lnTo>
                  <a:lnTo>
                    <a:pt x="1548691" y="1003264"/>
                  </a:lnTo>
                  <a:lnTo>
                    <a:pt x="1511519" y="1032802"/>
                  </a:lnTo>
                  <a:lnTo>
                    <a:pt x="1472934" y="1057899"/>
                  </a:lnTo>
                  <a:lnTo>
                    <a:pt x="616979" y="1552255"/>
                  </a:lnTo>
                  <a:lnTo>
                    <a:pt x="556244" y="1726556"/>
                  </a:lnTo>
                  <a:lnTo>
                    <a:pt x="314877" y="1726556"/>
                  </a:lnTo>
                  <a:lnTo>
                    <a:pt x="308113" y="1730313"/>
                  </a:lnTo>
                  <a:lnTo>
                    <a:pt x="262487" y="1752805"/>
                  </a:lnTo>
                  <a:lnTo>
                    <a:pt x="218971" y="1766783"/>
                  </a:lnTo>
                  <a:lnTo>
                    <a:pt x="178037" y="1772524"/>
                  </a:lnTo>
                  <a:close/>
                </a:path>
                <a:path w="1781175" h="1986280" extrusionOk="0">
                  <a:moveTo>
                    <a:pt x="465928" y="1985755"/>
                  </a:moveTo>
                  <a:lnTo>
                    <a:pt x="314877" y="1726556"/>
                  </a:lnTo>
                  <a:lnTo>
                    <a:pt x="556244" y="1726556"/>
                  </a:lnTo>
                  <a:lnTo>
                    <a:pt x="465928" y="1985755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8931084" y="0"/>
              <a:ext cx="2229485" cy="1228090"/>
            </a:xfrm>
            <a:custGeom>
              <a:avLst/>
              <a:gdLst/>
              <a:ahLst/>
              <a:cxnLst/>
              <a:rect l="l" t="t" r="r" b="b"/>
              <a:pathLst>
                <a:path w="2229484" h="1228090" extrusionOk="0">
                  <a:moveTo>
                    <a:pt x="1830412" y="706290"/>
                  </a:moveTo>
                  <a:lnTo>
                    <a:pt x="1523801" y="277298"/>
                  </a:lnTo>
                  <a:lnTo>
                    <a:pt x="1494073" y="230537"/>
                  </a:lnTo>
                  <a:lnTo>
                    <a:pt x="1469858" y="182270"/>
                  </a:lnTo>
                  <a:lnTo>
                    <a:pt x="1451385" y="133598"/>
                  </a:lnTo>
                  <a:lnTo>
                    <a:pt x="1438882" y="85622"/>
                  </a:lnTo>
                  <a:lnTo>
                    <a:pt x="1432580" y="39442"/>
                  </a:lnTo>
                  <a:lnTo>
                    <a:pt x="1432695" y="0"/>
                  </a:lnTo>
                  <a:lnTo>
                    <a:pt x="1769061" y="0"/>
                  </a:lnTo>
                  <a:lnTo>
                    <a:pt x="1788613" y="25766"/>
                  </a:lnTo>
                  <a:lnTo>
                    <a:pt x="1819140" y="76701"/>
                  </a:lnTo>
                  <a:lnTo>
                    <a:pt x="1830412" y="97737"/>
                  </a:lnTo>
                  <a:lnTo>
                    <a:pt x="2006709" y="97737"/>
                  </a:lnTo>
                  <a:lnTo>
                    <a:pt x="2072647" y="146364"/>
                  </a:lnTo>
                  <a:lnTo>
                    <a:pt x="2105600" y="180130"/>
                  </a:lnTo>
                  <a:lnTo>
                    <a:pt x="2136319" y="218685"/>
                  </a:lnTo>
                  <a:lnTo>
                    <a:pt x="2164063" y="261489"/>
                  </a:lnTo>
                  <a:lnTo>
                    <a:pt x="2188092" y="308003"/>
                  </a:lnTo>
                  <a:lnTo>
                    <a:pt x="2207664" y="357687"/>
                  </a:lnTo>
                  <a:lnTo>
                    <a:pt x="2222760" y="414746"/>
                  </a:lnTo>
                  <a:lnTo>
                    <a:pt x="2228955" y="467889"/>
                  </a:lnTo>
                  <a:lnTo>
                    <a:pt x="2226554" y="515867"/>
                  </a:lnTo>
                  <a:lnTo>
                    <a:pt x="2215858" y="557432"/>
                  </a:lnTo>
                  <a:lnTo>
                    <a:pt x="2197169" y="591335"/>
                  </a:lnTo>
                  <a:lnTo>
                    <a:pt x="2170790" y="616327"/>
                  </a:lnTo>
                  <a:lnTo>
                    <a:pt x="2137023" y="631160"/>
                  </a:lnTo>
                  <a:lnTo>
                    <a:pt x="1830412" y="706290"/>
                  </a:lnTo>
                  <a:close/>
                </a:path>
                <a:path w="2229484" h="1228090" extrusionOk="0">
                  <a:moveTo>
                    <a:pt x="2006709" y="97737"/>
                  </a:moveTo>
                  <a:lnTo>
                    <a:pt x="1830412" y="97737"/>
                  </a:lnTo>
                  <a:lnTo>
                    <a:pt x="1841685" y="89473"/>
                  </a:lnTo>
                  <a:lnTo>
                    <a:pt x="1869523" y="74592"/>
                  </a:lnTo>
                  <a:lnTo>
                    <a:pt x="1900315" y="68280"/>
                  </a:lnTo>
                  <a:lnTo>
                    <a:pt x="1933320" y="69998"/>
                  </a:lnTo>
                  <a:lnTo>
                    <a:pt x="1967797" y="79205"/>
                  </a:lnTo>
                  <a:lnTo>
                    <a:pt x="2003004" y="95362"/>
                  </a:lnTo>
                  <a:lnTo>
                    <a:pt x="2006709" y="97737"/>
                  </a:lnTo>
                  <a:close/>
                </a:path>
                <a:path w="2229484" h="1228090" extrusionOk="0">
                  <a:moveTo>
                    <a:pt x="136067" y="1227975"/>
                  </a:moveTo>
                  <a:lnTo>
                    <a:pt x="124619" y="1218337"/>
                  </a:lnTo>
                  <a:lnTo>
                    <a:pt x="122259" y="1197641"/>
                  </a:lnTo>
                  <a:lnTo>
                    <a:pt x="156828" y="944453"/>
                  </a:lnTo>
                  <a:lnTo>
                    <a:pt x="9534" y="864815"/>
                  </a:lnTo>
                  <a:lnTo>
                    <a:pt x="0" y="851244"/>
                  </a:lnTo>
                  <a:lnTo>
                    <a:pt x="892" y="830067"/>
                  </a:lnTo>
                  <a:lnTo>
                    <a:pt x="10802" y="806918"/>
                  </a:lnTo>
                  <a:lnTo>
                    <a:pt x="28322" y="787431"/>
                  </a:lnTo>
                  <a:lnTo>
                    <a:pt x="232729" y="635668"/>
                  </a:lnTo>
                  <a:lnTo>
                    <a:pt x="323660" y="371210"/>
                  </a:lnTo>
                  <a:lnTo>
                    <a:pt x="336882" y="347415"/>
                  </a:lnTo>
                  <a:lnTo>
                    <a:pt x="354471" y="331861"/>
                  </a:lnTo>
                  <a:lnTo>
                    <a:pt x="372061" y="327154"/>
                  </a:lnTo>
                  <a:lnTo>
                    <a:pt x="385283" y="335899"/>
                  </a:lnTo>
                  <a:lnTo>
                    <a:pt x="476214" y="495175"/>
                  </a:lnTo>
                  <a:lnTo>
                    <a:pt x="682601" y="495175"/>
                  </a:lnTo>
                  <a:lnTo>
                    <a:pt x="552115" y="716809"/>
                  </a:lnTo>
                  <a:lnTo>
                    <a:pt x="586684" y="929427"/>
                  </a:lnTo>
                  <a:lnTo>
                    <a:pt x="584324" y="952811"/>
                  </a:lnTo>
                  <a:lnTo>
                    <a:pt x="572875" y="975632"/>
                  </a:lnTo>
                  <a:lnTo>
                    <a:pt x="555931" y="992818"/>
                  </a:lnTo>
                  <a:lnTo>
                    <a:pt x="550196" y="994790"/>
                  </a:lnTo>
                  <a:lnTo>
                    <a:pt x="354471" y="994790"/>
                  </a:lnTo>
                  <a:lnTo>
                    <a:pt x="171858" y="1210413"/>
                  </a:lnTo>
                  <a:lnTo>
                    <a:pt x="153011" y="1225639"/>
                  </a:lnTo>
                  <a:lnTo>
                    <a:pt x="136067" y="1227975"/>
                  </a:lnTo>
                  <a:close/>
                </a:path>
                <a:path w="2229484" h="1228090" extrusionOk="0">
                  <a:moveTo>
                    <a:pt x="682601" y="495175"/>
                  </a:moveTo>
                  <a:lnTo>
                    <a:pt x="476214" y="495175"/>
                  </a:lnTo>
                  <a:lnTo>
                    <a:pt x="680621" y="411030"/>
                  </a:lnTo>
                  <a:lnTo>
                    <a:pt x="698140" y="409785"/>
                  </a:lnTo>
                  <a:lnTo>
                    <a:pt x="708051" y="421360"/>
                  </a:lnTo>
                  <a:lnTo>
                    <a:pt x="708943" y="441669"/>
                  </a:lnTo>
                  <a:lnTo>
                    <a:pt x="699409" y="466626"/>
                  </a:lnTo>
                  <a:lnTo>
                    <a:pt x="682601" y="495175"/>
                  </a:lnTo>
                  <a:close/>
                </a:path>
                <a:path w="2229484" h="1228090" extrusionOk="0">
                  <a:moveTo>
                    <a:pt x="537085" y="999298"/>
                  </a:moveTo>
                  <a:lnTo>
                    <a:pt x="354471" y="994790"/>
                  </a:lnTo>
                  <a:lnTo>
                    <a:pt x="550196" y="994790"/>
                  </a:lnTo>
                  <a:lnTo>
                    <a:pt x="537085" y="9992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8242478" y="0"/>
              <a:ext cx="3750945" cy="2044700"/>
            </a:xfrm>
            <a:custGeom>
              <a:avLst/>
              <a:gdLst/>
              <a:ahLst/>
              <a:cxnLst/>
              <a:rect l="l" t="t" r="r" b="b"/>
              <a:pathLst>
                <a:path w="3750945" h="2044700" extrusionOk="0">
                  <a:moveTo>
                    <a:pt x="622988" y="2044700"/>
                  </a:moveTo>
                  <a:lnTo>
                    <a:pt x="495988" y="1981200"/>
                  </a:lnTo>
                  <a:lnTo>
                    <a:pt x="382512" y="1778000"/>
                  </a:lnTo>
                  <a:lnTo>
                    <a:pt x="243485" y="1778000"/>
                  </a:lnTo>
                  <a:lnTo>
                    <a:pt x="235970" y="1765300"/>
                  </a:lnTo>
                  <a:lnTo>
                    <a:pt x="229206" y="1765300"/>
                  </a:lnTo>
                  <a:lnTo>
                    <a:pt x="102203" y="1701800"/>
                  </a:lnTo>
                  <a:lnTo>
                    <a:pt x="66179" y="1676400"/>
                  </a:lnTo>
                  <a:lnTo>
                    <a:pt x="37659" y="1638300"/>
                  </a:lnTo>
                  <a:lnTo>
                    <a:pt x="16929" y="1600200"/>
                  </a:lnTo>
                  <a:lnTo>
                    <a:pt x="4280" y="1549400"/>
                  </a:lnTo>
                  <a:lnTo>
                    <a:pt x="0" y="1485900"/>
                  </a:lnTo>
                  <a:lnTo>
                    <a:pt x="0" y="876300"/>
                  </a:lnTo>
                  <a:lnTo>
                    <a:pt x="2167" y="825500"/>
                  </a:lnTo>
                  <a:lnTo>
                    <a:pt x="8507" y="787400"/>
                  </a:lnTo>
                  <a:lnTo>
                    <a:pt x="18774" y="736600"/>
                  </a:lnTo>
                  <a:lnTo>
                    <a:pt x="32724" y="685800"/>
                  </a:lnTo>
                  <a:lnTo>
                    <a:pt x="50111" y="647700"/>
                  </a:lnTo>
                  <a:lnTo>
                    <a:pt x="70691" y="596900"/>
                  </a:lnTo>
                  <a:lnTo>
                    <a:pt x="94218" y="558800"/>
                  </a:lnTo>
                  <a:lnTo>
                    <a:pt x="120449" y="520700"/>
                  </a:lnTo>
                  <a:lnTo>
                    <a:pt x="149139" y="469900"/>
                  </a:lnTo>
                  <a:lnTo>
                    <a:pt x="180041" y="431800"/>
                  </a:lnTo>
                  <a:lnTo>
                    <a:pt x="212912" y="406400"/>
                  </a:lnTo>
                  <a:lnTo>
                    <a:pt x="247507" y="368300"/>
                  </a:lnTo>
                  <a:lnTo>
                    <a:pt x="283581" y="342900"/>
                  </a:lnTo>
                  <a:lnTo>
                    <a:pt x="320889" y="317500"/>
                  </a:lnTo>
                  <a:lnTo>
                    <a:pt x="885330" y="0"/>
                  </a:lnTo>
                  <a:lnTo>
                    <a:pt x="1220609" y="0"/>
                  </a:lnTo>
                  <a:lnTo>
                    <a:pt x="473443" y="419100"/>
                  </a:lnTo>
                  <a:lnTo>
                    <a:pt x="436403" y="444500"/>
                  </a:lnTo>
                  <a:lnTo>
                    <a:pt x="400735" y="482600"/>
                  </a:lnTo>
                  <a:lnTo>
                    <a:pt x="366714" y="508000"/>
                  </a:lnTo>
                  <a:lnTo>
                    <a:pt x="334619" y="546100"/>
                  </a:lnTo>
                  <a:lnTo>
                    <a:pt x="304725" y="584200"/>
                  </a:lnTo>
                  <a:lnTo>
                    <a:pt x="277311" y="622300"/>
                  </a:lnTo>
                  <a:lnTo>
                    <a:pt x="252653" y="660400"/>
                  </a:lnTo>
                  <a:lnTo>
                    <a:pt x="231029" y="711200"/>
                  </a:lnTo>
                  <a:lnTo>
                    <a:pt x="212715" y="749300"/>
                  </a:lnTo>
                  <a:lnTo>
                    <a:pt x="197988" y="800100"/>
                  </a:lnTo>
                  <a:lnTo>
                    <a:pt x="187126" y="850900"/>
                  </a:lnTo>
                  <a:lnTo>
                    <a:pt x="180406" y="889000"/>
                  </a:lnTo>
                  <a:lnTo>
                    <a:pt x="178104" y="939800"/>
                  </a:lnTo>
                  <a:lnTo>
                    <a:pt x="178104" y="1549400"/>
                  </a:lnTo>
                  <a:lnTo>
                    <a:pt x="183107" y="1612900"/>
                  </a:lnTo>
                  <a:lnTo>
                    <a:pt x="197831" y="1651000"/>
                  </a:lnTo>
                  <a:lnTo>
                    <a:pt x="221856" y="1701800"/>
                  </a:lnTo>
                  <a:lnTo>
                    <a:pt x="254757" y="1727200"/>
                  </a:lnTo>
                  <a:lnTo>
                    <a:pt x="295714" y="1739900"/>
                  </a:lnTo>
                  <a:lnTo>
                    <a:pt x="506676" y="1739900"/>
                  </a:lnTo>
                  <a:lnTo>
                    <a:pt x="612470" y="1917700"/>
                  </a:lnTo>
                  <a:lnTo>
                    <a:pt x="666694" y="1917700"/>
                  </a:lnTo>
                  <a:lnTo>
                    <a:pt x="622988" y="2044700"/>
                  </a:lnTo>
                  <a:close/>
                </a:path>
                <a:path w="3750945" h="2044700" extrusionOk="0">
                  <a:moveTo>
                    <a:pt x="666694" y="1917700"/>
                  </a:moveTo>
                  <a:lnTo>
                    <a:pt x="612470" y="1917700"/>
                  </a:lnTo>
                  <a:lnTo>
                    <a:pt x="748491" y="1524000"/>
                  </a:lnTo>
                  <a:lnTo>
                    <a:pt x="756757" y="1524000"/>
                  </a:lnTo>
                  <a:lnTo>
                    <a:pt x="1612713" y="1028700"/>
                  </a:lnTo>
                  <a:lnTo>
                    <a:pt x="1649752" y="1003300"/>
                  </a:lnTo>
                  <a:lnTo>
                    <a:pt x="1685421" y="977900"/>
                  </a:lnTo>
                  <a:lnTo>
                    <a:pt x="1719441" y="939800"/>
                  </a:lnTo>
                  <a:lnTo>
                    <a:pt x="1751537" y="914400"/>
                  </a:lnTo>
                  <a:lnTo>
                    <a:pt x="1781430" y="876300"/>
                  </a:lnTo>
                  <a:lnTo>
                    <a:pt x="1808844" y="825500"/>
                  </a:lnTo>
                  <a:lnTo>
                    <a:pt x="1833502" y="787400"/>
                  </a:lnTo>
                  <a:lnTo>
                    <a:pt x="1855126" y="749300"/>
                  </a:lnTo>
                  <a:lnTo>
                    <a:pt x="1873440" y="698500"/>
                  </a:lnTo>
                  <a:lnTo>
                    <a:pt x="1888167" y="660400"/>
                  </a:lnTo>
                  <a:lnTo>
                    <a:pt x="1899029" y="609600"/>
                  </a:lnTo>
                  <a:lnTo>
                    <a:pt x="1905749" y="558800"/>
                  </a:lnTo>
                  <a:lnTo>
                    <a:pt x="1908051" y="520700"/>
                  </a:lnTo>
                  <a:lnTo>
                    <a:pt x="1908051" y="0"/>
                  </a:lnTo>
                  <a:lnTo>
                    <a:pt x="1958401" y="0"/>
                  </a:lnTo>
                  <a:lnTo>
                    <a:pt x="1958401" y="520700"/>
                  </a:lnTo>
                  <a:lnTo>
                    <a:pt x="1955900" y="571500"/>
                  </a:lnTo>
                  <a:lnTo>
                    <a:pt x="1948538" y="622300"/>
                  </a:lnTo>
                  <a:lnTo>
                    <a:pt x="1936526" y="673100"/>
                  </a:lnTo>
                  <a:lnTo>
                    <a:pt x="1920075" y="723900"/>
                  </a:lnTo>
                  <a:lnTo>
                    <a:pt x="1987495" y="762000"/>
                  </a:lnTo>
                  <a:lnTo>
                    <a:pt x="1901288" y="762000"/>
                  </a:lnTo>
                  <a:lnTo>
                    <a:pt x="1877595" y="812800"/>
                  </a:lnTo>
                  <a:lnTo>
                    <a:pt x="1850679" y="863600"/>
                  </a:lnTo>
                  <a:lnTo>
                    <a:pt x="1820839" y="901700"/>
                  </a:lnTo>
                  <a:lnTo>
                    <a:pt x="1788375" y="939800"/>
                  </a:lnTo>
                  <a:lnTo>
                    <a:pt x="1753586" y="977900"/>
                  </a:lnTo>
                  <a:lnTo>
                    <a:pt x="1716771" y="1016000"/>
                  </a:lnTo>
                  <a:lnTo>
                    <a:pt x="1678231" y="1054100"/>
                  </a:lnTo>
                  <a:lnTo>
                    <a:pt x="1638264" y="1079500"/>
                  </a:lnTo>
                  <a:lnTo>
                    <a:pt x="789072" y="1562100"/>
                  </a:lnTo>
                  <a:lnTo>
                    <a:pt x="666694" y="1917700"/>
                  </a:lnTo>
                  <a:close/>
                </a:path>
                <a:path w="3750945" h="2044700" extrusionOk="0">
                  <a:moveTo>
                    <a:pt x="2507746" y="723900"/>
                  </a:moveTo>
                  <a:lnTo>
                    <a:pt x="2191366" y="279400"/>
                  </a:lnTo>
                  <a:lnTo>
                    <a:pt x="2159662" y="241300"/>
                  </a:lnTo>
                  <a:lnTo>
                    <a:pt x="2134017" y="177800"/>
                  </a:lnTo>
                  <a:lnTo>
                    <a:pt x="2114643" y="127000"/>
                  </a:lnTo>
                  <a:lnTo>
                    <a:pt x="2101750" y="76200"/>
                  </a:lnTo>
                  <a:lnTo>
                    <a:pt x="2095550" y="25400"/>
                  </a:lnTo>
                  <a:lnTo>
                    <a:pt x="2096109" y="0"/>
                  </a:lnTo>
                  <a:lnTo>
                    <a:pt x="2146205" y="0"/>
                  </a:lnTo>
                  <a:lnTo>
                    <a:pt x="2149168" y="50800"/>
                  </a:lnTo>
                  <a:lnTo>
                    <a:pt x="2159702" y="101600"/>
                  </a:lnTo>
                  <a:lnTo>
                    <a:pt x="2177479" y="152400"/>
                  </a:lnTo>
                  <a:lnTo>
                    <a:pt x="2202171" y="203200"/>
                  </a:lnTo>
                  <a:lnTo>
                    <a:pt x="2233449" y="254000"/>
                  </a:lnTo>
                  <a:lnTo>
                    <a:pt x="2529539" y="673100"/>
                  </a:lnTo>
                  <a:lnTo>
                    <a:pt x="2723175" y="673100"/>
                  </a:lnTo>
                  <a:lnTo>
                    <a:pt x="2507746" y="723900"/>
                  </a:lnTo>
                  <a:close/>
                </a:path>
                <a:path w="3750945" h="2044700" extrusionOk="0">
                  <a:moveTo>
                    <a:pt x="2510000" y="127000"/>
                  </a:moveTo>
                  <a:lnTo>
                    <a:pt x="2485201" y="76200"/>
                  </a:lnTo>
                  <a:lnTo>
                    <a:pt x="2452507" y="25400"/>
                  </a:lnTo>
                  <a:lnTo>
                    <a:pt x="2425696" y="0"/>
                  </a:lnTo>
                  <a:lnTo>
                    <a:pt x="2499368" y="0"/>
                  </a:lnTo>
                  <a:lnTo>
                    <a:pt x="2528036" y="50800"/>
                  </a:lnTo>
                  <a:lnTo>
                    <a:pt x="2654288" y="50800"/>
                  </a:lnTo>
                  <a:lnTo>
                    <a:pt x="2695277" y="63500"/>
                  </a:lnTo>
                  <a:lnTo>
                    <a:pt x="2735473" y="88900"/>
                  </a:lnTo>
                  <a:lnTo>
                    <a:pt x="2568981" y="88900"/>
                  </a:lnTo>
                  <a:lnTo>
                    <a:pt x="2545321" y="101600"/>
                  </a:lnTo>
                  <a:lnTo>
                    <a:pt x="2510000" y="127000"/>
                  </a:lnTo>
                  <a:close/>
                </a:path>
                <a:path w="3750945" h="2044700" extrusionOk="0">
                  <a:moveTo>
                    <a:pt x="3529782" y="1511300"/>
                  </a:moveTo>
                  <a:lnTo>
                    <a:pt x="3415615" y="1511300"/>
                  </a:lnTo>
                  <a:lnTo>
                    <a:pt x="3454633" y="1498600"/>
                  </a:lnTo>
                  <a:lnTo>
                    <a:pt x="3487410" y="1473200"/>
                  </a:lnTo>
                  <a:lnTo>
                    <a:pt x="3513406" y="1435100"/>
                  </a:lnTo>
                  <a:lnTo>
                    <a:pt x="3532331" y="1397000"/>
                  </a:lnTo>
                  <a:lnTo>
                    <a:pt x="3543898" y="1346200"/>
                  </a:lnTo>
                  <a:lnTo>
                    <a:pt x="3547818" y="1282700"/>
                  </a:lnTo>
                  <a:lnTo>
                    <a:pt x="3548569" y="558800"/>
                  </a:lnTo>
                  <a:lnTo>
                    <a:pt x="3546501" y="508000"/>
                  </a:lnTo>
                  <a:lnTo>
                    <a:pt x="3540441" y="469900"/>
                  </a:lnTo>
                  <a:lnTo>
                    <a:pt x="3530606" y="419100"/>
                  </a:lnTo>
                  <a:lnTo>
                    <a:pt x="3517211" y="368300"/>
                  </a:lnTo>
                  <a:lnTo>
                    <a:pt x="3500474" y="317500"/>
                  </a:lnTo>
                  <a:lnTo>
                    <a:pt x="3480610" y="279400"/>
                  </a:lnTo>
                  <a:lnTo>
                    <a:pt x="3457837" y="228600"/>
                  </a:lnTo>
                  <a:lnTo>
                    <a:pt x="3432370" y="190500"/>
                  </a:lnTo>
                  <a:lnTo>
                    <a:pt x="3404426" y="152400"/>
                  </a:lnTo>
                  <a:lnTo>
                    <a:pt x="3374222" y="101600"/>
                  </a:lnTo>
                  <a:lnTo>
                    <a:pt x="3341974" y="63500"/>
                  </a:lnTo>
                  <a:lnTo>
                    <a:pt x="3307898" y="38100"/>
                  </a:lnTo>
                  <a:lnTo>
                    <a:pt x="3272211" y="0"/>
                  </a:lnTo>
                  <a:lnTo>
                    <a:pt x="3561732" y="0"/>
                  </a:lnTo>
                  <a:lnTo>
                    <a:pt x="3585224" y="25400"/>
                  </a:lnTo>
                  <a:lnTo>
                    <a:pt x="3614292" y="63500"/>
                  </a:lnTo>
                  <a:lnTo>
                    <a:pt x="3641098" y="114300"/>
                  </a:lnTo>
                  <a:lnTo>
                    <a:pt x="3665446" y="152400"/>
                  </a:lnTo>
                  <a:lnTo>
                    <a:pt x="3687143" y="203200"/>
                  </a:lnTo>
                  <a:lnTo>
                    <a:pt x="3705993" y="241300"/>
                  </a:lnTo>
                  <a:lnTo>
                    <a:pt x="3721801" y="292100"/>
                  </a:lnTo>
                  <a:lnTo>
                    <a:pt x="3734373" y="342900"/>
                  </a:lnTo>
                  <a:lnTo>
                    <a:pt x="3743514" y="393700"/>
                  </a:lnTo>
                  <a:lnTo>
                    <a:pt x="3749028" y="431800"/>
                  </a:lnTo>
                  <a:lnTo>
                    <a:pt x="3750722" y="482600"/>
                  </a:lnTo>
                  <a:lnTo>
                    <a:pt x="3750722" y="1206500"/>
                  </a:lnTo>
                  <a:lnTo>
                    <a:pt x="3747250" y="1270000"/>
                  </a:lnTo>
                  <a:lnTo>
                    <a:pt x="3736972" y="1320800"/>
                  </a:lnTo>
                  <a:lnTo>
                    <a:pt x="3720099" y="1358900"/>
                  </a:lnTo>
                  <a:lnTo>
                    <a:pt x="3696837" y="1397000"/>
                  </a:lnTo>
                  <a:lnTo>
                    <a:pt x="3667396" y="1435100"/>
                  </a:lnTo>
                  <a:lnTo>
                    <a:pt x="3631985" y="1460500"/>
                  </a:lnTo>
                  <a:lnTo>
                    <a:pt x="3529782" y="1511300"/>
                  </a:lnTo>
                  <a:close/>
                </a:path>
                <a:path w="3750945" h="2044700" extrusionOk="0">
                  <a:moveTo>
                    <a:pt x="2654288" y="50800"/>
                  </a:moveTo>
                  <a:lnTo>
                    <a:pt x="2528036" y="50800"/>
                  </a:lnTo>
                  <a:lnTo>
                    <a:pt x="2556006" y="38100"/>
                  </a:lnTo>
                  <a:lnTo>
                    <a:pt x="2619555" y="38100"/>
                  </a:lnTo>
                  <a:lnTo>
                    <a:pt x="2654288" y="50800"/>
                  </a:lnTo>
                  <a:close/>
                </a:path>
                <a:path w="3750945" h="2044700" extrusionOk="0">
                  <a:moveTo>
                    <a:pt x="2723175" y="673100"/>
                  </a:moveTo>
                  <a:lnTo>
                    <a:pt x="2529539" y="673100"/>
                  </a:lnTo>
                  <a:lnTo>
                    <a:pt x="2819617" y="596900"/>
                  </a:lnTo>
                  <a:lnTo>
                    <a:pt x="2836103" y="596900"/>
                  </a:lnTo>
                  <a:lnTo>
                    <a:pt x="2850616" y="584200"/>
                  </a:lnTo>
                  <a:lnTo>
                    <a:pt x="2863157" y="571500"/>
                  </a:lnTo>
                  <a:lnTo>
                    <a:pt x="2873725" y="558800"/>
                  </a:lnTo>
                  <a:lnTo>
                    <a:pt x="2887651" y="520700"/>
                  </a:lnTo>
                  <a:lnTo>
                    <a:pt x="2892137" y="469900"/>
                  </a:lnTo>
                  <a:lnTo>
                    <a:pt x="2887041" y="419100"/>
                  </a:lnTo>
                  <a:lnTo>
                    <a:pt x="2872222" y="355600"/>
                  </a:lnTo>
                  <a:lnTo>
                    <a:pt x="2848590" y="304800"/>
                  </a:lnTo>
                  <a:lnTo>
                    <a:pt x="2819267" y="254000"/>
                  </a:lnTo>
                  <a:lnTo>
                    <a:pt x="2785736" y="203200"/>
                  </a:lnTo>
                  <a:lnTo>
                    <a:pt x="2749485" y="165100"/>
                  </a:lnTo>
                  <a:lnTo>
                    <a:pt x="2711997" y="127000"/>
                  </a:lnTo>
                  <a:lnTo>
                    <a:pt x="2674760" y="114300"/>
                  </a:lnTo>
                  <a:lnTo>
                    <a:pt x="2639258" y="88900"/>
                  </a:lnTo>
                  <a:lnTo>
                    <a:pt x="2735473" y="88900"/>
                  </a:lnTo>
                  <a:lnTo>
                    <a:pt x="2774155" y="114300"/>
                  </a:lnTo>
                  <a:lnTo>
                    <a:pt x="2810599" y="152400"/>
                  </a:lnTo>
                  <a:lnTo>
                    <a:pt x="2844085" y="190500"/>
                  </a:lnTo>
                  <a:lnTo>
                    <a:pt x="2873889" y="241300"/>
                  </a:lnTo>
                  <a:lnTo>
                    <a:pt x="2899291" y="292100"/>
                  </a:lnTo>
                  <a:lnTo>
                    <a:pt x="2919567" y="342900"/>
                  </a:lnTo>
                  <a:lnTo>
                    <a:pt x="2934266" y="393700"/>
                  </a:lnTo>
                  <a:lnTo>
                    <a:pt x="2941390" y="444500"/>
                  </a:lnTo>
                  <a:lnTo>
                    <a:pt x="2940939" y="495300"/>
                  </a:lnTo>
                  <a:lnTo>
                    <a:pt x="2932913" y="546100"/>
                  </a:lnTo>
                  <a:lnTo>
                    <a:pt x="2917312" y="584200"/>
                  </a:lnTo>
                  <a:lnTo>
                    <a:pt x="2880583" y="622300"/>
                  </a:lnTo>
                  <a:lnTo>
                    <a:pt x="2830890" y="647700"/>
                  </a:lnTo>
                  <a:lnTo>
                    <a:pt x="2723175" y="673100"/>
                  </a:lnTo>
                  <a:close/>
                </a:path>
                <a:path w="3750945" h="2044700" extrusionOk="0">
                  <a:moveTo>
                    <a:pt x="854921" y="1244600"/>
                  </a:moveTo>
                  <a:lnTo>
                    <a:pt x="810865" y="1244600"/>
                  </a:lnTo>
                  <a:lnTo>
                    <a:pt x="799898" y="1231900"/>
                  </a:lnTo>
                  <a:lnTo>
                    <a:pt x="790762" y="1219200"/>
                  </a:lnTo>
                  <a:lnTo>
                    <a:pt x="785291" y="1206500"/>
                  </a:lnTo>
                  <a:lnTo>
                    <a:pt x="785314" y="1193800"/>
                  </a:lnTo>
                  <a:lnTo>
                    <a:pt x="817628" y="952500"/>
                  </a:lnTo>
                  <a:lnTo>
                    <a:pt x="685365" y="876300"/>
                  </a:lnTo>
                  <a:lnTo>
                    <a:pt x="676230" y="876300"/>
                  </a:lnTo>
                  <a:lnTo>
                    <a:pt x="669208" y="863600"/>
                  </a:lnTo>
                  <a:lnTo>
                    <a:pt x="664440" y="850900"/>
                  </a:lnTo>
                  <a:lnTo>
                    <a:pt x="662069" y="838200"/>
                  </a:lnTo>
                  <a:lnTo>
                    <a:pt x="663736" y="825500"/>
                  </a:lnTo>
                  <a:lnTo>
                    <a:pt x="671462" y="800100"/>
                  </a:lnTo>
                  <a:lnTo>
                    <a:pt x="684261" y="774700"/>
                  </a:lnTo>
                  <a:lnTo>
                    <a:pt x="701146" y="762000"/>
                  </a:lnTo>
                  <a:lnTo>
                    <a:pt x="898790" y="609600"/>
                  </a:lnTo>
                  <a:lnTo>
                    <a:pt x="987467" y="355600"/>
                  </a:lnTo>
                  <a:lnTo>
                    <a:pt x="1014897" y="317500"/>
                  </a:lnTo>
                  <a:lnTo>
                    <a:pt x="1053599" y="292100"/>
                  </a:lnTo>
                  <a:lnTo>
                    <a:pt x="1066515" y="292100"/>
                  </a:lnTo>
                  <a:lnTo>
                    <a:pt x="1078022" y="304800"/>
                  </a:lnTo>
                  <a:lnTo>
                    <a:pt x="1087839" y="304800"/>
                  </a:lnTo>
                  <a:lnTo>
                    <a:pt x="1095683" y="317500"/>
                  </a:lnTo>
                  <a:lnTo>
                    <a:pt x="1110303" y="342900"/>
                  </a:lnTo>
                  <a:lnTo>
                    <a:pt x="1055102" y="342900"/>
                  </a:lnTo>
                  <a:lnTo>
                    <a:pt x="1050698" y="355600"/>
                  </a:lnTo>
                  <a:lnTo>
                    <a:pt x="1045802" y="355600"/>
                  </a:lnTo>
                  <a:lnTo>
                    <a:pt x="1041046" y="368300"/>
                  </a:lnTo>
                  <a:lnTo>
                    <a:pt x="1037066" y="368300"/>
                  </a:lnTo>
                  <a:lnTo>
                    <a:pt x="943129" y="647700"/>
                  </a:lnTo>
                  <a:lnTo>
                    <a:pt x="732709" y="800100"/>
                  </a:lnTo>
                  <a:lnTo>
                    <a:pt x="723961" y="812800"/>
                  </a:lnTo>
                  <a:lnTo>
                    <a:pt x="717961" y="825500"/>
                  </a:lnTo>
                  <a:lnTo>
                    <a:pt x="714638" y="825500"/>
                  </a:lnTo>
                  <a:lnTo>
                    <a:pt x="713922" y="838200"/>
                  </a:lnTo>
                  <a:lnTo>
                    <a:pt x="873991" y="927100"/>
                  </a:lnTo>
                  <a:lnTo>
                    <a:pt x="837167" y="1193800"/>
                  </a:lnTo>
                  <a:lnTo>
                    <a:pt x="901045" y="1193800"/>
                  </a:lnTo>
                  <a:lnTo>
                    <a:pt x="879251" y="1219200"/>
                  </a:lnTo>
                  <a:lnTo>
                    <a:pt x="867474" y="1231900"/>
                  </a:lnTo>
                  <a:lnTo>
                    <a:pt x="854921" y="1244600"/>
                  </a:lnTo>
                  <a:close/>
                </a:path>
                <a:path w="3750945" h="2044700" extrusionOk="0">
                  <a:moveTo>
                    <a:pt x="1154299" y="520700"/>
                  </a:moveTo>
                  <a:lnTo>
                    <a:pt x="1055102" y="342900"/>
                  </a:lnTo>
                  <a:lnTo>
                    <a:pt x="1110303" y="342900"/>
                  </a:lnTo>
                  <a:lnTo>
                    <a:pt x="1176093" y="457200"/>
                  </a:lnTo>
                  <a:lnTo>
                    <a:pt x="1310503" y="457200"/>
                  </a:lnTo>
                  <a:lnTo>
                    <a:pt x="1154299" y="520700"/>
                  </a:lnTo>
                  <a:close/>
                </a:path>
                <a:path w="3750945" h="2044700" extrusionOk="0">
                  <a:moveTo>
                    <a:pt x="1310503" y="457200"/>
                  </a:moveTo>
                  <a:lnTo>
                    <a:pt x="1176093" y="457200"/>
                  </a:lnTo>
                  <a:lnTo>
                    <a:pt x="1359458" y="381000"/>
                  </a:lnTo>
                  <a:lnTo>
                    <a:pt x="1401201" y="381000"/>
                  </a:lnTo>
                  <a:lnTo>
                    <a:pt x="1412063" y="393700"/>
                  </a:lnTo>
                  <a:lnTo>
                    <a:pt x="1421222" y="406400"/>
                  </a:lnTo>
                  <a:lnTo>
                    <a:pt x="1423899" y="431800"/>
                  </a:lnTo>
                  <a:lnTo>
                    <a:pt x="1371482" y="431800"/>
                  </a:lnTo>
                  <a:lnTo>
                    <a:pt x="1371406" y="432441"/>
                  </a:lnTo>
                  <a:lnTo>
                    <a:pt x="1310503" y="457200"/>
                  </a:lnTo>
                  <a:close/>
                </a:path>
                <a:path w="3750945" h="2044700" extrusionOk="0">
                  <a:moveTo>
                    <a:pt x="1371406" y="432441"/>
                  </a:moveTo>
                  <a:lnTo>
                    <a:pt x="1371482" y="431800"/>
                  </a:lnTo>
                  <a:lnTo>
                    <a:pt x="1372985" y="431800"/>
                  </a:lnTo>
                  <a:lnTo>
                    <a:pt x="1371406" y="432441"/>
                  </a:lnTo>
                  <a:close/>
                </a:path>
                <a:path w="3750945" h="2044700" extrusionOk="0">
                  <a:moveTo>
                    <a:pt x="901045" y="1193800"/>
                  </a:moveTo>
                  <a:lnTo>
                    <a:pt x="841676" y="1193800"/>
                  </a:lnTo>
                  <a:lnTo>
                    <a:pt x="1031805" y="965200"/>
                  </a:lnTo>
                  <a:lnTo>
                    <a:pt x="1233958" y="965200"/>
                  </a:lnTo>
                  <a:lnTo>
                    <a:pt x="1239970" y="952500"/>
                  </a:lnTo>
                  <a:lnTo>
                    <a:pt x="1245090" y="952500"/>
                  </a:lnTo>
                  <a:lnTo>
                    <a:pt x="1248237" y="939800"/>
                  </a:lnTo>
                  <a:lnTo>
                    <a:pt x="1249693" y="939800"/>
                  </a:lnTo>
                  <a:lnTo>
                    <a:pt x="1249739" y="927100"/>
                  </a:lnTo>
                  <a:lnTo>
                    <a:pt x="1213668" y="711200"/>
                  </a:lnTo>
                  <a:lnTo>
                    <a:pt x="1366222" y="444500"/>
                  </a:lnTo>
                  <a:lnTo>
                    <a:pt x="1369979" y="444500"/>
                  </a:lnTo>
                  <a:lnTo>
                    <a:pt x="1371406" y="432441"/>
                  </a:lnTo>
                  <a:lnTo>
                    <a:pt x="1372985" y="431800"/>
                  </a:lnTo>
                  <a:lnTo>
                    <a:pt x="1423899" y="431800"/>
                  </a:lnTo>
                  <a:lnTo>
                    <a:pt x="1420094" y="457200"/>
                  </a:lnTo>
                  <a:lnTo>
                    <a:pt x="1409808" y="469900"/>
                  </a:lnTo>
                  <a:lnTo>
                    <a:pt x="1267024" y="711200"/>
                  </a:lnTo>
                  <a:lnTo>
                    <a:pt x="1300090" y="914400"/>
                  </a:lnTo>
                  <a:lnTo>
                    <a:pt x="1300231" y="939800"/>
                  </a:lnTo>
                  <a:lnTo>
                    <a:pt x="1295017" y="965200"/>
                  </a:lnTo>
                  <a:lnTo>
                    <a:pt x="1286140" y="977900"/>
                  </a:lnTo>
                  <a:lnTo>
                    <a:pt x="1275290" y="990600"/>
                  </a:lnTo>
                  <a:lnTo>
                    <a:pt x="1263395" y="1003300"/>
                  </a:lnTo>
                  <a:lnTo>
                    <a:pt x="1250585" y="1016000"/>
                  </a:lnTo>
                  <a:lnTo>
                    <a:pt x="1053599" y="1016000"/>
                  </a:lnTo>
                  <a:lnTo>
                    <a:pt x="901045" y="1193800"/>
                  </a:lnTo>
                  <a:close/>
                </a:path>
                <a:path w="3750945" h="2044700" extrusionOk="0">
                  <a:moveTo>
                    <a:pt x="3015758" y="1854200"/>
                  </a:moveTo>
                  <a:lnTo>
                    <a:pt x="2938354" y="1625600"/>
                  </a:lnTo>
                  <a:lnTo>
                    <a:pt x="2822623" y="1295400"/>
                  </a:lnTo>
                  <a:lnTo>
                    <a:pt x="1901288" y="762000"/>
                  </a:lnTo>
                  <a:lnTo>
                    <a:pt x="1987495" y="762000"/>
                  </a:lnTo>
                  <a:lnTo>
                    <a:pt x="2863956" y="1257300"/>
                  </a:lnTo>
                  <a:lnTo>
                    <a:pt x="3027782" y="1727200"/>
                  </a:lnTo>
                  <a:lnTo>
                    <a:pt x="3197620" y="1727200"/>
                  </a:lnTo>
                  <a:lnTo>
                    <a:pt x="3169063" y="1778000"/>
                  </a:lnTo>
                  <a:lnTo>
                    <a:pt x="3015758" y="1854200"/>
                  </a:lnTo>
                  <a:close/>
                </a:path>
                <a:path w="3750945" h="2044700" extrusionOk="0">
                  <a:moveTo>
                    <a:pt x="3197620" y="1727200"/>
                  </a:moveTo>
                  <a:lnTo>
                    <a:pt x="3027782" y="1727200"/>
                  </a:lnTo>
                  <a:lnTo>
                    <a:pt x="3191608" y="1447800"/>
                  </a:lnTo>
                  <a:lnTo>
                    <a:pt x="3221668" y="1473200"/>
                  </a:lnTo>
                  <a:lnTo>
                    <a:pt x="3274393" y="1498600"/>
                  </a:lnTo>
                  <a:lnTo>
                    <a:pt x="3324774" y="1511300"/>
                  </a:lnTo>
                  <a:lnTo>
                    <a:pt x="3529782" y="1511300"/>
                  </a:lnTo>
                  <a:lnTo>
                    <a:pt x="3478680" y="1536700"/>
                  </a:lnTo>
                  <a:lnTo>
                    <a:pt x="3472480" y="1536700"/>
                  </a:lnTo>
                  <a:lnTo>
                    <a:pt x="3466280" y="1549400"/>
                  </a:lnTo>
                  <a:lnTo>
                    <a:pt x="3297569" y="1549400"/>
                  </a:lnTo>
                  <a:lnTo>
                    <a:pt x="3197620" y="1727200"/>
                  </a:lnTo>
                  <a:close/>
                </a:path>
                <a:path w="3750945" h="2044700" extrusionOk="0">
                  <a:moveTo>
                    <a:pt x="3438851" y="1562100"/>
                  </a:moveTo>
                  <a:lnTo>
                    <a:pt x="3315464" y="1562100"/>
                  </a:lnTo>
                  <a:lnTo>
                    <a:pt x="3297569" y="1549400"/>
                  </a:lnTo>
                  <a:lnTo>
                    <a:pt x="3444863" y="1549400"/>
                  </a:lnTo>
                  <a:lnTo>
                    <a:pt x="3438851" y="1562100"/>
                  </a:lnTo>
                  <a:close/>
                </a:path>
                <a:path w="3750945" h="2044700" extrusionOk="0">
                  <a:moveTo>
                    <a:pt x="506676" y="1739900"/>
                  </a:moveTo>
                  <a:lnTo>
                    <a:pt x="342307" y="1739900"/>
                  </a:lnTo>
                  <a:lnTo>
                    <a:pt x="393408" y="1727200"/>
                  </a:lnTo>
                  <a:lnTo>
                    <a:pt x="447892" y="1701800"/>
                  </a:lnTo>
                  <a:lnTo>
                    <a:pt x="476449" y="1689100"/>
                  </a:lnTo>
                  <a:lnTo>
                    <a:pt x="506676" y="1739900"/>
                  </a:lnTo>
                  <a:close/>
                </a:path>
                <a:path w="3750945" h="2044700" extrusionOk="0">
                  <a:moveTo>
                    <a:pt x="367317" y="1790700"/>
                  </a:moveTo>
                  <a:lnTo>
                    <a:pt x="272793" y="1790700"/>
                  </a:lnTo>
                  <a:lnTo>
                    <a:pt x="267533" y="1778000"/>
                  </a:lnTo>
                  <a:lnTo>
                    <a:pt x="382512" y="1778000"/>
                  </a:lnTo>
                  <a:lnTo>
                    <a:pt x="367317" y="1790700"/>
                  </a:lnTo>
                  <a:close/>
                </a:path>
              </a:pathLst>
            </a:custGeom>
            <a:solidFill>
              <a:srgbClr val="2A4A8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" name="Google Shape;278;p9"/>
          <p:cNvGrpSpPr/>
          <p:nvPr/>
        </p:nvGrpSpPr>
        <p:grpSpPr>
          <a:xfrm>
            <a:off x="0" y="0"/>
            <a:ext cx="6335980" cy="9067887"/>
            <a:chOff x="0" y="0"/>
            <a:chExt cx="6335980" cy="9067887"/>
          </a:xfrm>
        </p:grpSpPr>
        <p:pic>
          <p:nvPicPr>
            <p:cNvPr id="279" name="Google Shape;279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6276520" cy="90678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43793" y="3067436"/>
              <a:ext cx="4592187" cy="2832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1" name="Google Shape;281;p9"/>
          <p:cNvSpPr txBox="1">
            <a:spLocks noGrp="1"/>
          </p:cNvSpPr>
          <p:nvPr>
            <p:ph type="title"/>
          </p:nvPr>
        </p:nvSpPr>
        <p:spPr>
          <a:xfrm>
            <a:off x="6947026" y="4884150"/>
            <a:ext cx="8893500" cy="19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Simulation of Effects </a:t>
            </a:r>
            <a:endParaRPr/>
          </a:p>
          <a:p>
            <a:pPr marL="12947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9"/>
          <p:cNvGrpSpPr/>
          <p:nvPr/>
        </p:nvGrpSpPr>
        <p:grpSpPr>
          <a:xfrm>
            <a:off x="15840536" y="8143597"/>
            <a:ext cx="1772285" cy="1772285"/>
            <a:chOff x="15840536" y="8143597"/>
            <a:chExt cx="1772285" cy="1772285"/>
          </a:xfrm>
        </p:grpSpPr>
        <p:sp>
          <p:nvSpPr>
            <p:cNvPr id="283" name="Google Shape;283;p9"/>
            <p:cNvSpPr/>
            <p:nvPr/>
          </p:nvSpPr>
          <p:spPr>
            <a:xfrm>
              <a:off x="15840536" y="8143597"/>
              <a:ext cx="1772285" cy="1772285"/>
            </a:xfrm>
            <a:custGeom>
              <a:avLst/>
              <a:gdLst/>
              <a:ahLst/>
              <a:cxnLst/>
              <a:rect l="l" t="t" r="r" b="b"/>
              <a:pathLst>
                <a:path w="1772284" h="1772284" extrusionOk="0">
                  <a:moveTo>
                    <a:pt x="1328355" y="1772096"/>
                  </a:moveTo>
                  <a:lnTo>
                    <a:pt x="443797" y="1772096"/>
                  </a:lnTo>
                  <a:lnTo>
                    <a:pt x="395579" y="1769482"/>
                  </a:lnTo>
                  <a:lnTo>
                    <a:pt x="348830" y="1761823"/>
                  </a:lnTo>
                  <a:lnTo>
                    <a:pt x="303827" y="1749395"/>
                  </a:lnTo>
                  <a:lnTo>
                    <a:pt x="260844" y="1732472"/>
                  </a:lnTo>
                  <a:lnTo>
                    <a:pt x="220156" y="1711329"/>
                  </a:lnTo>
                  <a:lnTo>
                    <a:pt x="182038" y="1686241"/>
                  </a:lnTo>
                  <a:lnTo>
                    <a:pt x="146766" y="1657484"/>
                  </a:lnTo>
                  <a:lnTo>
                    <a:pt x="114613" y="1625332"/>
                  </a:lnTo>
                  <a:lnTo>
                    <a:pt x="85855" y="1590060"/>
                  </a:lnTo>
                  <a:lnTo>
                    <a:pt x="60767" y="1551944"/>
                  </a:lnTo>
                  <a:lnTo>
                    <a:pt x="39624" y="1511257"/>
                  </a:lnTo>
                  <a:lnTo>
                    <a:pt x="22701" y="1468276"/>
                  </a:lnTo>
                  <a:lnTo>
                    <a:pt x="10272" y="1423274"/>
                  </a:lnTo>
                  <a:lnTo>
                    <a:pt x="2614" y="1376528"/>
                  </a:lnTo>
                  <a:lnTo>
                    <a:pt x="0" y="1328312"/>
                  </a:lnTo>
                  <a:lnTo>
                    <a:pt x="0" y="443769"/>
                  </a:lnTo>
                  <a:lnTo>
                    <a:pt x="2614" y="395561"/>
                  </a:lnTo>
                  <a:lnTo>
                    <a:pt x="10272" y="348820"/>
                  </a:lnTo>
                  <a:lnTo>
                    <a:pt x="22701" y="303823"/>
                  </a:lnTo>
                  <a:lnTo>
                    <a:pt x="39624" y="260845"/>
                  </a:lnTo>
                  <a:lnTo>
                    <a:pt x="60767" y="220160"/>
                  </a:lnTo>
                  <a:lnTo>
                    <a:pt x="85855" y="182044"/>
                  </a:lnTo>
                  <a:lnTo>
                    <a:pt x="114613" y="146773"/>
                  </a:lnTo>
                  <a:lnTo>
                    <a:pt x="146766" y="114620"/>
                  </a:lnTo>
                  <a:lnTo>
                    <a:pt x="182038" y="85861"/>
                  </a:lnTo>
                  <a:lnTo>
                    <a:pt x="220156" y="60772"/>
                  </a:lnTo>
                  <a:lnTo>
                    <a:pt x="260844" y="39628"/>
                  </a:lnTo>
                  <a:lnTo>
                    <a:pt x="303827" y="22703"/>
                  </a:lnTo>
                  <a:lnTo>
                    <a:pt x="348830" y="10273"/>
                  </a:lnTo>
                  <a:lnTo>
                    <a:pt x="395579" y="2614"/>
                  </a:lnTo>
                  <a:lnTo>
                    <a:pt x="443797" y="0"/>
                  </a:lnTo>
                  <a:lnTo>
                    <a:pt x="1328369" y="0"/>
                  </a:lnTo>
                  <a:lnTo>
                    <a:pt x="1376569" y="2614"/>
                  </a:lnTo>
                  <a:lnTo>
                    <a:pt x="1423303" y="10273"/>
                  </a:lnTo>
                  <a:lnTo>
                    <a:pt x="1468294" y="22703"/>
                  </a:lnTo>
                  <a:lnTo>
                    <a:pt x="1511267" y="39628"/>
                  </a:lnTo>
                  <a:lnTo>
                    <a:pt x="1551948" y="60772"/>
                  </a:lnTo>
                  <a:lnTo>
                    <a:pt x="1590060" y="85861"/>
                  </a:lnTo>
                  <a:lnTo>
                    <a:pt x="1625329" y="114620"/>
                  </a:lnTo>
                  <a:lnTo>
                    <a:pt x="1657480" y="146773"/>
                  </a:lnTo>
                  <a:lnTo>
                    <a:pt x="1686237" y="182044"/>
                  </a:lnTo>
                  <a:lnTo>
                    <a:pt x="1711325" y="220160"/>
                  </a:lnTo>
                  <a:lnTo>
                    <a:pt x="1732469" y="260845"/>
                  </a:lnTo>
                  <a:lnTo>
                    <a:pt x="1749393" y="303823"/>
                  </a:lnTo>
                  <a:lnTo>
                    <a:pt x="1761822" y="348820"/>
                  </a:lnTo>
                  <a:lnTo>
                    <a:pt x="1769482" y="395561"/>
                  </a:lnTo>
                  <a:lnTo>
                    <a:pt x="1772096" y="443769"/>
                  </a:lnTo>
                  <a:lnTo>
                    <a:pt x="1772096" y="1328312"/>
                  </a:lnTo>
                  <a:lnTo>
                    <a:pt x="1769482" y="1376528"/>
                  </a:lnTo>
                  <a:lnTo>
                    <a:pt x="1761822" y="1423274"/>
                  </a:lnTo>
                  <a:lnTo>
                    <a:pt x="1749393" y="1468276"/>
                  </a:lnTo>
                  <a:lnTo>
                    <a:pt x="1732468" y="1511257"/>
                  </a:lnTo>
                  <a:lnTo>
                    <a:pt x="1711324" y="1551944"/>
                  </a:lnTo>
                  <a:lnTo>
                    <a:pt x="1686236" y="1590060"/>
                  </a:lnTo>
                  <a:lnTo>
                    <a:pt x="1657479" y="1625332"/>
                  </a:lnTo>
                  <a:lnTo>
                    <a:pt x="1625327" y="1657484"/>
                  </a:lnTo>
                  <a:lnTo>
                    <a:pt x="1590057" y="1686241"/>
                  </a:lnTo>
                  <a:lnTo>
                    <a:pt x="1551944" y="1711329"/>
                  </a:lnTo>
                  <a:lnTo>
                    <a:pt x="1511262" y="1732472"/>
                  </a:lnTo>
                  <a:lnTo>
                    <a:pt x="1468286" y="1749395"/>
                  </a:lnTo>
                  <a:lnTo>
                    <a:pt x="1423293" y="1761823"/>
                  </a:lnTo>
                  <a:lnTo>
                    <a:pt x="1376558" y="1769482"/>
                  </a:lnTo>
                  <a:lnTo>
                    <a:pt x="1328355" y="1772096"/>
                  </a:lnTo>
                  <a:close/>
                </a:path>
              </a:pathLst>
            </a:custGeom>
            <a:solidFill>
              <a:srgbClr val="0073B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16173729" y="8476804"/>
              <a:ext cx="1101725" cy="1101725"/>
            </a:xfrm>
            <a:custGeom>
              <a:avLst/>
              <a:gdLst/>
              <a:ahLst/>
              <a:cxnLst/>
              <a:rect l="l" t="t" r="r" b="b"/>
              <a:pathLst>
                <a:path w="1101725" h="1101725" extrusionOk="0">
                  <a:moveTo>
                    <a:pt x="257505" y="370014"/>
                  </a:moveTo>
                  <a:lnTo>
                    <a:pt x="4343" y="370014"/>
                  </a:lnTo>
                  <a:lnTo>
                    <a:pt x="4343" y="1101356"/>
                  </a:lnTo>
                  <a:lnTo>
                    <a:pt x="257505" y="1101356"/>
                  </a:lnTo>
                  <a:lnTo>
                    <a:pt x="257505" y="370014"/>
                  </a:lnTo>
                  <a:close/>
                </a:path>
                <a:path w="1101725" h="1101725" extrusionOk="0">
                  <a:moveTo>
                    <a:pt x="258025" y="129006"/>
                  </a:moveTo>
                  <a:lnTo>
                    <a:pt x="247865" y="78790"/>
                  </a:lnTo>
                  <a:lnTo>
                    <a:pt x="220192" y="37782"/>
                  </a:lnTo>
                  <a:lnTo>
                    <a:pt x="179171" y="10134"/>
                  </a:lnTo>
                  <a:lnTo>
                    <a:pt x="128993" y="0"/>
                  </a:lnTo>
                  <a:lnTo>
                    <a:pt x="78752" y="10134"/>
                  </a:lnTo>
                  <a:lnTo>
                    <a:pt x="37757" y="37782"/>
                  </a:lnTo>
                  <a:lnTo>
                    <a:pt x="10121" y="78778"/>
                  </a:lnTo>
                  <a:lnTo>
                    <a:pt x="0" y="129006"/>
                  </a:lnTo>
                  <a:lnTo>
                    <a:pt x="10121" y="179197"/>
                  </a:lnTo>
                  <a:lnTo>
                    <a:pt x="37757" y="220192"/>
                  </a:lnTo>
                  <a:lnTo>
                    <a:pt x="78752" y="247853"/>
                  </a:lnTo>
                  <a:lnTo>
                    <a:pt x="128993" y="257987"/>
                  </a:lnTo>
                  <a:lnTo>
                    <a:pt x="179171" y="247853"/>
                  </a:lnTo>
                  <a:lnTo>
                    <a:pt x="220192" y="220192"/>
                  </a:lnTo>
                  <a:lnTo>
                    <a:pt x="247865" y="179197"/>
                  </a:lnTo>
                  <a:lnTo>
                    <a:pt x="258025" y="129006"/>
                  </a:lnTo>
                  <a:close/>
                </a:path>
                <a:path w="1101725" h="1101725" extrusionOk="0">
                  <a:moveTo>
                    <a:pt x="1101356" y="700608"/>
                  </a:moveTo>
                  <a:lnTo>
                    <a:pt x="1100239" y="648030"/>
                  </a:lnTo>
                  <a:lnTo>
                    <a:pt x="1096416" y="599033"/>
                  </a:lnTo>
                  <a:lnTo>
                    <a:pt x="1089215" y="553923"/>
                  </a:lnTo>
                  <a:lnTo>
                    <a:pt x="1077963" y="512978"/>
                  </a:lnTo>
                  <a:lnTo>
                    <a:pt x="1061986" y="476529"/>
                  </a:lnTo>
                  <a:lnTo>
                    <a:pt x="1040599" y="444842"/>
                  </a:lnTo>
                  <a:lnTo>
                    <a:pt x="1013117" y="418249"/>
                  </a:lnTo>
                  <a:lnTo>
                    <a:pt x="978865" y="397052"/>
                  </a:lnTo>
                  <a:lnTo>
                    <a:pt x="937183" y="381520"/>
                  </a:lnTo>
                  <a:lnTo>
                    <a:pt x="887374" y="371995"/>
                  </a:lnTo>
                  <a:lnTo>
                    <a:pt x="828763" y="368744"/>
                  </a:lnTo>
                  <a:lnTo>
                    <a:pt x="766584" y="373710"/>
                  </a:lnTo>
                  <a:lnTo>
                    <a:pt x="713879" y="387642"/>
                  </a:lnTo>
                  <a:lnTo>
                    <a:pt x="670801" y="409054"/>
                  </a:lnTo>
                  <a:lnTo>
                    <a:pt x="637489" y="436486"/>
                  </a:lnTo>
                  <a:lnTo>
                    <a:pt x="614095" y="468464"/>
                  </a:lnTo>
                  <a:lnTo>
                    <a:pt x="609104" y="468464"/>
                  </a:lnTo>
                  <a:lnTo>
                    <a:pt x="609104" y="370014"/>
                  </a:lnTo>
                  <a:lnTo>
                    <a:pt x="412203" y="370014"/>
                  </a:lnTo>
                  <a:lnTo>
                    <a:pt x="412203" y="1101356"/>
                  </a:lnTo>
                  <a:lnTo>
                    <a:pt x="623176" y="1101356"/>
                  </a:lnTo>
                  <a:lnTo>
                    <a:pt x="623176" y="740321"/>
                  </a:lnTo>
                  <a:lnTo>
                    <a:pt x="625182" y="692823"/>
                  </a:lnTo>
                  <a:lnTo>
                    <a:pt x="632675" y="648347"/>
                  </a:lnTo>
                  <a:lnTo>
                    <a:pt x="647903" y="609384"/>
                  </a:lnTo>
                  <a:lnTo>
                    <a:pt x="673049" y="578446"/>
                  </a:lnTo>
                  <a:lnTo>
                    <a:pt x="710361" y="558050"/>
                  </a:lnTo>
                  <a:lnTo>
                    <a:pt x="762038" y="550697"/>
                  </a:lnTo>
                  <a:lnTo>
                    <a:pt x="812304" y="559257"/>
                  </a:lnTo>
                  <a:lnTo>
                    <a:pt x="847483" y="582422"/>
                  </a:lnTo>
                  <a:lnTo>
                    <a:pt x="870229" y="616483"/>
                  </a:lnTo>
                  <a:lnTo>
                    <a:pt x="883196" y="657669"/>
                  </a:lnTo>
                  <a:lnTo>
                    <a:pt x="889038" y="702259"/>
                  </a:lnTo>
                  <a:lnTo>
                    <a:pt x="890397" y="746493"/>
                  </a:lnTo>
                  <a:lnTo>
                    <a:pt x="890397" y="1101356"/>
                  </a:lnTo>
                  <a:lnTo>
                    <a:pt x="1101356" y="1101356"/>
                  </a:lnTo>
                  <a:lnTo>
                    <a:pt x="1101356" y="7006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5840536" y="8143597"/>
              <a:ext cx="1772285" cy="1772285"/>
            </a:xfrm>
            <a:custGeom>
              <a:avLst/>
              <a:gdLst/>
              <a:ahLst/>
              <a:cxnLst/>
              <a:rect l="l" t="t" r="r" b="b"/>
              <a:pathLst>
                <a:path w="1772284" h="1772284" extrusionOk="0">
                  <a:moveTo>
                    <a:pt x="1328242" y="0"/>
                  </a:moveTo>
                  <a:lnTo>
                    <a:pt x="443685" y="0"/>
                  </a:lnTo>
                  <a:lnTo>
                    <a:pt x="395482" y="2613"/>
                  </a:lnTo>
                  <a:lnTo>
                    <a:pt x="348749" y="10272"/>
                  </a:lnTo>
                  <a:lnTo>
                    <a:pt x="303759" y="22699"/>
                  </a:lnTo>
                  <a:lnTo>
                    <a:pt x="260788" y="39621"/>
                  </a:lnTo>
                  <a:lnTo>
                    <a:pt x="220110" y="60763"/>
                  </a:lnTo>
                  <a:lnTo>
                    <a:pt x="182002" y="85849"/>
                  </a:lnTo>
                  <a:lnTo>
                    <a:pt x="146737" y="114605"/>
                  </a:lnTo>
                  <a:lnTo>
                    <a:pt x="114592" y="146756"/>
                  </a:lnTo>
                  <a:lnTo>
                    <a:pt x="85840" y="182026"/>
                  </a:lnTo>
                  <a:lnTo>
                    <a:pt x="60757" y="220142"/>
                  </a:lnTo>
                  <a:lnTo>
                    <a:pt x="39617" y="260827"/>
                  </a:lnTo>
                  <a:lnTo>
                    <a:pt x="22697" y="303807"/>
                  </a:lnTo>
                  <a:lnTo>
                    <a:pt x="10271" y="348808"/>
                  </a:lnTo>
                  <a:lnTo>
                    <a:pt x="2613" y="395553"/>
                  </a:lnTo>
                  <a:lnTo>
                    <a:pt x="0" y="443769"/>
                  </a:lnTo>
                  <a:lnTo>
                    <a:pt x="0" y="1328312"/>
                  </a:lnTo>
                  <a:lnTo>
                    <a:pt x="2613" y="1376519"/>
                  </a:lnTo>
                  <a:lnTo>
                    <a:pt x="10271" y="1423258"/>
                  </a:lnTo>
                  <a:lnTo>
                    <a:pt x="22697" y="1468254"/>
                  </a:lnTo>
                  <a:lnTo>
                    <a:pt x="39617" y="1511233"/>
                  </a:lnTo>
                  <a:lnTo>
                    <a:pt x="60757" y="1551918"/>
                  </a:lnTo>
                  <a:lnTo>
                    <a:pt x="85840" y="1590036"/>
                  </a:lnTo>
                  <a:lnTo>
                    <a:pt x="114592" y="1625310"/>
                  </a:lnTo>
                  <a:lnTo>
                    <a:pt x="146737" y="1657465"/>
                  </a:lnTo>
                  <a:lnTo>
                    <a:pt x="182002" y="1686225"/>
                  </a:lnTo>
                  <a:lnTo>
                    <a:pt x="220110" y="1711317"/>
                  </a:lnTo>
                  <a:lnTo>
                    <a:pt x="260788" y="1732463"/>
                  </a:lnTo>
                  <a:lnTo>
                    <a:pt x="303759" y="1749390"/>
                  </a:lnTo>
                  <a:lnTo>
                    <a:pt x="348749" y="1761821"/>
                  </a:lnTo>
                  <a:lnTo>
                    <a:pt x="395482" y="1769481"/>
                  </a:lnTo>
                  <a:lnTo>
                    <a:pt x="443685" y="1772096"/>
                  </a:lnTo>
                  <a:lnTo>
                    <a:pt x="1328256" y="1772096"/>
                  </a:lnTo>
                  <a:lnTo>
                    <a:pt x="1376473" y="1769481"/>
                  </a:lnTo>
                  <a:lnTo>
                    <a:pt x="1423221" y="1761821"/>
                  </a:lnTo>
                  <a:lnTo>
                    <a:pt x="1468225" y="1749390"/>
                  </a:lnTo>
                  <a:lnTo>
                    <a:pt x="1511211" y="1732463"/>
                  </a:lnTo>
                  <a:lnTo>
                    <a:pt x="1551902" y="1711317"/>
                  </a:lnTo>
                  <a:lnTo>
                    <a:pt x="1590024" y="1686225"/>
                  </a:lnTo>
                  <a:lnTo>
                    <a:pt x="1625301" y="1657465"/>
                  </a:lnTo>
                  <a:lnTo>
                    <a:pt x="1657459" y="1625310"/>
                  </a:lnTo>
                  <a:lnTo>
                    <a:pt x="1686222" y="1590036"/>
                  </a:lnTo>
                  <a:lnTo>
                    <a:pt x="1711314" y="1551918"/>
                  </a:lnTo>
                  <a:lnTo>
                    <a:pt x="1732462" y="1511233"/>
                  </a:lnTo>
                  <a:lnTo>
                    <a:pt x="1749389" y="1468254"/>
                  </a:lnTo>
                  <a:lnTo>
                    <a:pt x="1761821" y="1423258"/>
                  </a:lnTo>
                  <a:lnTo>
                    <a:pt x="1769481" y="1376519"/>
                  </a:lnTo>
                  <a:lnTo>
                    <a:pt x="1772096" y="1328312"/>
                  </a:lnTo>
                  <a:lnTo>
                    <a:pt x="1772096" y="443769"/>
                  </a:lnTo>
                  <a:lnTo>
                    <a:pt x="1769481" y="395553"/>
                  </a:lnTo>
                  <a:lnTo>
                    <a:pt x="1761821" y="348808"/>
                  </a:lnTo>
                  <a:lnTo>
                    <a:pt x="1749389" y="303807"/>
                  </a:lnTo>
                  <a:lnTo>
                    <a:pt x="1732462" y="260827"/>
                  </a:lnTo>
                  <a:lnTo>
                    <a:pt x="1711314" y="220142"/>
                  </a:lnTo>
                  <a:lnTo>
                    <a:pt x="1686221" y="182026"/>
                  </a:lnTo>
                  <a:lnTo>
                    <a:pt x="1657457" y="146756"/>
                  </a:lnTo>
                  <a:lnTo>
                    <a:pt x="1625299" y="114605"/>
                  </a:lnTo>
                  <a:lnTo>
                    <a:pt x="1590021" y="85849"/>
                  </a:lnTo>
                  <a:lnTo>
                    <a:pt x="1551898" y="60763"/>
                  </a:lnTo>
                  <a:lnTo>
                    <a:pt x="1511205" y="39621"/>
                  </a:lnTo>
                  <a:lnTo>
                    <a:pt x="1468218" y="22699"/>
                  </a:lnTo>
                  <a:lnTo>
                    <a:pt x="1423212" y="10271"/>
                  </a:lnTo>
                  <a:lnTo>
                    <a:pt x="1376461" y="2613"/>
                  </a:lnTo>
                  <a:lnTo>
                    <a:pt x="1328242" y="0"/>
                  </a:lnTo>
                  <a:close/>
                </a:path>
                <a:path w="1772284" h="1772284" extrusionOk="0">
                  <a:moveTo>
                    <a:pt x="1293911" y="84385"/>
                  </a:moveTo>
                  <a:lnTo>
                    <a:pt x="474949" y="84385"/>
                  </a:lnTo>
                  <a:lnTo>
                    <a:pt x="426467" y="87470"/>
                  </a:lnTo>
                  <a:lnTo>
                    <a:pt x="379637" y="96468"/>
                  </a:lnTo>
                  <a:lnTo>
                    <a:pt x="334849" y="110991"/>
                  </a:lnTo>
                  <a:lnTo>
                    <a:pt x="292488" y="130651"/>
                  </a:lnTo>
                  <a:lnTo>
                    <a:pt x="252942" y="155063"/>
                  </a:lnTo>
                  <a:lnTo>
                    <a:pt x="216599" y="183839"/>
                  </a:lnTo>
                  <a:lnTo>
                    <a:pt x="183845" y="216591"/>
                  </a:lnTo>
                  <a:lnTo>
                    <a:pt x="155068" y="252933"/>
                  </a:lnTo>
                  <a:lnTo>
                    <a:pt x="130654" y="292477"/>
                  </a:lnTo>
                  <a:lnTo>
                    <a:pt x="110992" y="334836"/>
                  </a:lnTo>
                  <a:lnTo>
                    <a:pt x="96469" y="379624"/>
                  </a:lnTo>
                  <a:lnTo>
                    <a:pt x="87470" y="426453"/>
                  </a:lnTo>
                  <a:lnTo>
                    <a:pt x="84385" y="474935"/>
                  </a:lnTo>
                  <a:lnTo>
                    <a:pt x="84385" y="1297132"/>
                  </a:lnTo>
                  <a:lnTo>
                    <a:pt x="87470" y="1345615"/>
                  </a:lnTo>
                  <a:lnTo>
                    <a:pt x="96469" y="1392445"/>
                  </a:lnTo>
                  <a:lnTo>
                    <a:pt x="110992" y="1437235"/>
                  </a:lnTo>
                  <a:lnTo>
                    <a:pt x="130654" y="1479597"/>
                  </a:lnTo>
                  <a:lnTo>
                    <a:pt x="155068" y="1519144"/>
                  </a:lnTo>
                  <a:lnTo>
                    <a:pt x="183845" y="1555489"/>
                  </a:lnTo>
                  <a:lnTo>
                    <a:pt x="216599" y="1588244"/>
                  </a:lnTo>
                  <a:lnTo>
                    <a:pt x="252942" y="1617023"/>
                  </a:lnTo>
                  <a:lnTo>
                    <a:pt x="292488" y="1641438"/>
                  </a:lnTo>
                  <a:lnTo>
                    <a:pt x="334849" y="1661101"/>
                  </a:lnTo>
                  <a:lnTo>
                    <a:pt x="379637" y="1675626"/>
                  </a:lnTo>
                  <a:lnTo>
                    <a:pt x="426467" y="1684625"/>
                  </a:lnTo>
                  <a:lnTo>
                    <a:pt x="474949" y="1687710"/>
                  </a:lnTo>
                  <a:lnTo>
                    <a:pt x="1297146" y="1687710"/>
                  </a:lnTo>
                  <a:lnTo>
                    <a:pt x="1345626" y="1684625"/>
                  </a:lnTo>
                  <a:lnTo>
                    <a:pt x="1392454" y="1675626"/>
                  </a:lnTo>
                  <a:lnTo>
                    <a:pt x="1437241" y="1661101"/>
                  </a:lnTo>
                  <a:lnTo>
                    <a:pt x="1479601" y="1641438"/>
                  </a:lnTo>
                  <a:lnTo>
                    <a:pt x="1519147" y="1617023"/>
                  </a:lnTo>
                  <a:lnTo>
                    <a:pt x="1555491" y="1588244"/>
                  </a:lnTo>
                  <a:lnTo>
                    <a:pt x="1588246" y="1555489"/>
                  </a:lnTo>
                  <a:lnTo>
                    <a:pt x="1617024" y="1519144"/>
                  </a:lnTo>
                  <a:lnTo>
                    <a:pt x="1641438" y="1479597"/>
                  </a:lnTo>
                  <a:lnTo>
                    <a:pt x="1661101" y="1437235"/>
                  </a:lnTo>
                  <a:lnTo>
                    <a:pt x="1675626" y="1392445"/>
                  </a:lnTo>
                  <a:lnTo>
                    <a:pt x="1684625" y="1345615"/>
                  </a:lnTo>
                  <a:lnTo>
                    <a:pt x="1687710" y="1297132"/>
                  </a:lnTo>
                  <a:lnTo>
                    <a:pt x="1687710" y="900112"/>
                  </a:lnTo>
                </a:path>
                <a:path w="1772284" h="1772284" extrusionOk="0">
                  <a:moveTo>
                    <a:pt x="1293911" y="84385"/>
                  </a:moveTo>
                  <a:lnTo>
                    <a:pt x="1346510" y="88253"/>
                  </a:lnTo>
                  <a:lnTo>
                    <a:pt x="1397330" y="99377"/>
                  </a:lnTo>
                  <a:lnTo>
                    <a:pt x="1445730" y="117039"/>
                  </a:lnTo>
                  <a:lnTo>
                    <a:pt x="1491069" y="140521"/>
                  </a:lnTo>
                  <a:lnTo>
                    <a:pt x="1532708" y="169106"/>
                  </a:lnTo>
                  <a:lnTo>
                    <a:pt x="1570007" y="202075"/>
                  </a:lnTo>
                </a:path>
                <a:path w="1772284" h="1772284" extrusionOk="0">
                  <a:moveTo>
                    <a:pt x="1687710" y="801662"/>
                  </a:moveTo>
                  <a:lnTo>
                    <a:pt x="1687710" y="590698"/>
                  </a:lnTo>
                </a:path>
                <a:path w="1772284" h="1772284" extrusionOk="0">
                  <a:moveTo>
                    <a:pt x="590698" y="1434554"/>
                  </a:moveTo>
                  <a:lnTo>
                    <a:pt x="337542" y="1434554"/>
                  </a:lnTo>
                  <a:lnTo>
                    <a:pt x="337542" y="703212"/>
                  </a:lnTo>
                  <a:lnTo>
                    <a:pt x="590698" y="703212"/>
                  </a:lnTo>
                  <a:lnTo>
                    <a:pt x="590698" y="1434554"/>
                  </a:lnTo>
                  <a:close/>
                </a:path>
                <a:path w="1772284" h="1772284" extrusionOk="0">
                  <a:moveTo>
                    <a:pt x="591219" y="462207"/>
                  </a:moveTo>
                  <a:lnTo>
                    <a:pt x="581064" y="512396"/>
                  </a:lnTo>
                  <a:lnTo>
                    <a:pt x="553388" y="553396"/>
                  </a:lnTo>
                  <a:lnTo>
                    <a:pt x="512370" y="581049"/>
                  </a:lnTo>
                  <a:lnTo>
                    <a:pt x="462193" y="591191"/>
                  </a:lnTo>
                  <a:lnTo>
                    <a:pt x="411955" y="581049"/>
                  </a:lnTo>
                  <a:lnTo>
                    <a:pt x="370955" y="553396"/>
                  </a:lnTo>
                  <a:lnTo>
                    <a:pt x="343324" y="512396"/>
                  </a:lnTo>
                  <a:lnTo>
                    <a:pt x="333196" y="462207"/>
                  </a:lnTo>
                  <a:lnTo>
                    <a:pt x="343324" y="411993"/>
                  </a:lnTo>
                  <a:lnTo>
                    <a:pt x="370955" y="370990"/>
                  </a:lnTo>
                  <a:lnTo>
                    <a:pt x="411955" y="343346"/>
                  </a:lnTo>
                  <a:lnTo>
                    <a:pt x="462193" y="333210"/>
                  </a:lnTo>
                </a:path>
                <a:path w="1772284" h="1772284" extrusionOk="0">
                  <a:moveTo>
                    <a:pt x="1434554" y="1040755"/>
                  </a:moveTo>
                  <a:lnTo>
                    <a:pt x="1434554" y="1434554"/>
                  </a:lnTo>
                  <a:lnTo>
                    <a:pt x="1223590" y="1434554"/>
                  </a:lnTo>
                  <a:lnTo>
                    <a:pt x="1223590" y="1079698"/>
                  </a:lnTo>
                  <a:lnTo>
                    <a:pt x="1222234" y="1035455"/>
                  </a:lnTo>
                  <a:lnTo>
                    <a:pt x="1216398" y="990868"/>
                  </a:lnTo>
                  <a:lnTo>
                    <a:pt x="1203432" y="949678"/>
                  </a:lnTo>
                  <a:lnTo>
                    <a:pt x="1180685" y="915626"/>
                  </a:lnTo>
                  <a:lnTo>
                    <a:pt x="1145504" y="892452"/>
                  </a:lnTo>
                  <a:lnTo>
                    <a:pt x="1095240" y="883896"/>
                  </a:lnTo>
                  <a:lnTo>
                    <a:pt x="1043556" y="891252"/>
                  </a:lnTo>
                  <a:lnTo>
                    <a:pt x="1006248" y="911650"/>
                  </a:lnTo>
                  <a:lnTo>
                    <a:pt x="981096" y="942584"/>
                  </a:lnTo>
                  <a:lnTo>
                    <a:pt x="965879" y="981548"/>
                  </a:lnTo>
                  <a:lnTo>
                    <a:pt x="958376" y="1026034"/>
                  </a:lnTo>
                  <a:lnTo>
                    <a:pt x="956369" y="1073538"/>
                  </a:lnTo>
                  <a:lnTo>
                    <a:pt x="956369" y="1434554"/>
                  </a:lnTo>
                  <a:lnTo>
                    <a:pt x="745405" y="1434554"/>
                  </a:lnTo>
                  <a:lnTo>
                    <a:pt x="745405" y="703212"/>
                  </a:lnTo>
                  <a:lnTo>
                    <a:pt x="942305" y="703212"/>
                  </a:lnTo>
                  <a:lnTo>
                    <a:pt x="942305" y="801662"/>
                  </a:lnTo>
                  <a:lnTo>
                    <a:pt x="947298" y="801662"/>
                  </a:lnTo>
                  <a:lnTo>
                    <a:pt x="970686" y="770052"/>
                  </a:lnTo>
                  <a:lnTo>
                    <a:pt x="1003996" y="743487"/>
                  </a:lnTo>
                  <a:lnTo>
                    <a:pt x="1047077" y="723105"/>
                  </a:lnTo>
                  <a:lnTo>
                    <a:pt x="1099781" y="710041"/>
                  </a:lnTo>
                  <a:lnTo>
                    <a:pt x="1161960" y="705434"/>
                  </a:lnTo>
                </a:path>
              </a:pathLst>
            </a:custGeom>
            <a:noFill/>
            <a:ln w="28125"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gf3f4cb3c20_5_56"/>
          <p:cNvGrpSpPr/>
          <p:nvPr/>
        </p:nvGrpSpPr>
        <p:grpSpPr>
          <a:xfrm>
            <a:off x="15840536" y="8143597"/>
            <a:ext cx="1772284" cy="1772284"/>
            <a:chOff x="15840536" y="8143597"/>
            <a:chExt cx="1772284" cy="1772284"/>
          </a:xfrm>
        </p:grpSpPr>
        <p:sp>
          <p:nvSpPr>
            <p:cNvPr id="291" name="Google Shape;291;gf3f4cb3c20_5_56"/>
            <p:cNvSpPr/>
            <p:nvPr/>
          </p:nvSpPr>
          <p:spPr>
            <a:xfrm>
              <a:off x="15840536" y="8143597"/>
              <a:ext cx="1772284" cy="1772284"/>
            </a:xfrm>
            <a:custGeom>
              <a:avLst/>
              <a:gdLst/>
              <a:ahLst/>
              <a:cxnLst/>
              <a:rect l="l" t="t" r="r" b="b"/>
              <a:pathLst>
                <a:path w="1772284" h="1772284" extrusionOk="0">
                  <a:moveTo>
                    <a:pt x="1328355" y="1772096"/>
                  </a:moveTo>
                  <a:lnTo>
                    <a:pt x="443797" y="1772096"/>
                  </a:lnTo>
                  <a:lnTo>
                    <a:pt x="395579" y="1769482"/>
                  </a:lnTo>
                  <a:lnTo>
                    <a:pt x="348830" y="1761823"/>
                  </a:lnTo>
                  <a:lnTo>
                    <a:pt x="303827" y="1749395"/>
                  </a:lnTo>
                  <a:lnTo>
                    <a:pt x="260844" y="1732472"/>
                  </a:lnTo>
                  <a:lnTo>
                    <a:pt x="220156" y="1711329"/>
                  </a:lnTo>
                  <a:lnTo>
                    <a:pt x="182038" y="1686241"/>
                  </a:lnTo>
                  <a:lnTo>
                    <a:pt x="146766" y="1657484"/>
                  </a:lnTo>
                  <a:lnTo>
                    <a:pt x="114613" y="1625332"/>
                  </a:lnTo>
                  <a:lnTo>
                    <a:pt x="85855" y="1590060"/>
                  </a:lnTo>
                  <a:lnTo>
                    <a:pt x="60767" y="1551944"/>
                  </a:lnTo>
                  <a:lnTo>
                    <a:pt x="39624" y="1511257"/>
                  </a:lnTo>
                  <a:lnTo>
                    <a:pt x="22701" y="1468276"/>
                  </a:lnTo>
                  <a:lnTo>
                    <a:pt x="10272" y="1423274"/>
                  </a:lnTo>
                  <a:lnTo>
                    <a:pt x="2614" y="1376528"/>
                  </a:lnTo>
                  <a:lnTo>
                    <a:pt x="0" y="1328312"/>
                  </a:lnTo>
                  <a:lnTo>
                    <a:pt x="0" y="443769"/>
                  </a:lnTo>
                  <a:lnTo>
                    <a:pt x="2614" y="395561"/>
                  </a:lnTo>
                  <a:lnTo>
                    <a:pt x="10272" y="348820"/>
                  </a:lnTo>
                  <a:lnTo>
                    <a:pt x="22701" y="303823"/>
                  </a:lnTo>
                  <a:lnTo>
                    <a:pt x="39624" y="260845"/>
                  </a:lnTo>
                  <a:lnTo>
                    <a:pt x="60767" y="220160"/>
                  </a:lnTo>
                  <a:lnTo>
                    <a:pt x="85855" y="182044"/>
                  </a:lnTo>
                  <a:lnTo>
                    <a:pt x="114613" y="146773"/>
                  </a:lnTo>
                  <a:lnTo>
                    <a:pt x="146766" y="114620"/>
                  </a:lnTo>
                  <a:lnTo>
                    <a:pt x="182038" y="85861"/>
                  </a:lnTo>
                  <a:lnTo>
                    <a:pt x="220156" y="60772"/>
                  </a:lnTo>
                  <a:lnTo>
                    <a:pt x="260844" y="39628"/>
                  </a:lnTo>
                  <a:lnTo>
                    <a:pt x="303827" y="22703"/>
                  </a:lnTo>
                  <a:lnTo>
                    <a:pt x="348830" y="10273"/>
                  </a:lnTo>
                  <a:lnTo>
                    <a:pt x="395579" y="2614"/>
                  </a:lnTo>
                  <a:lnTo>
                    <a:pt x="443797" y="0"/>
                  </a:lnTo>
                  <a:lnTo>
                    <a:pt x="1328369" y="0"/>
                  </a:lnTo>
                  <a:lnTo>
                    <a:pt x="1376569" y="2614"/>
                  </a:lnTo>
                  <a:lnTo>
                    <a:pt x="1423303" y="10273"/>
                  </a:lnTo>
                  <a:lnTo>
                    <a:pt x="1468294" y="22703"/>
                  </a:lnTo>
                  <a:lnTo>
                    <a:pt x="1511267" y="39628"/>
                  </a:lnTo>
                  <a:lnTo>
                    <a:pt x="1551948" y="60772"/>
                  </a:lnTo>
                  <a:lnTo>
                    <a:pt x="1590060" y="85861"/>
                  </a:lnTo>
                  <a:lnTo>
                    <a:pt x="1625329" y="114620"/>
                  </a:lnTo>
                  <a:lnTo>
                    <a:pt x="1657480" y="146773"/>
                  </a:lnTo>
                  <a:lnTo>
                    <a:pt x="1686237" y="182044"/>
                  </a:lnTo>
                  <a:lnTo>
                    <a:pt x="1711325" y="220160"/>
                  </a:lnTo>
                  <a:lnTo>
                    <a:pt x="1732469" y="260845"/>
                  </a:lnTo>
                  <a:lnTo>
                    <a:pt x="1749393" y="303823"/>
                  </a:lnTo>
                  <a:lnTo>
                    <a:pt x="1761822" y="348820"/>
                  </a:lnTo>
                  <a:lnTo>
                    <a:pt x="1769482" y="395561"/>
                  </a:lnTo>
                  <a:lnTo>
                    <a:pt x="1772096" y="443769"/>
                  </a:lnTo>
                  <a:lnTo>
                    <a:pt x="1772096" y="1328312"/>
                  </a:lnTo>
                  <a:lnTo>
                    <a:pt x="1769482" y="1376528"/>
                  </a:lnTo>
                  <a:lnTo>
                    <a:pt x="1761822" y="1423274"/>
                  </a:lnTo>
                  <a:lnTo>
                    <a:pt x="1749393" y="1468276"/>
                  </a:lnTo>
                  <a:lnTo>
                    <a:pt x="1732468" y="1511257"/>
                  </a:lnTo>
                  <a:lnTo>
                    <a:pt x="1711324" y="1551944"/>
                  </a:lnTo>
                  <a:lnTo>
                    <a:pt x="1686236" y="1590060"/>
                  </a:lnTo>
                  <a:lnTo>
                    <a:pt x="1657479" y="1625332"/>
                  </a:lnTo>
                  <a:lnTo>
                    <a:pt x="1625327" y="1657484"/>
                  </a:lnTo>
                  <a:lnTo>
                    <a:pt x="1590057" y="1686241"/>
                  </a:lnTo>
                  <a:lnTo>
                    <a:pt x="1551944" y="1711329"/>
                  </a:lnTo>
                  <a:lnTo>
                    <a:pt x="1511262" y="1732472"/>
                  </a:lnTo>
                  <a:lnTo>
                    <a:pt x="1468286" y="1749395"/>
                  </a:lnTo>
                  <a:lnTo>
                    <a:pt x="1423293" y="1761823"/>
                  </a:lnTo>
                  <a:lnTo>
                    <a:pt x="1376558" y="1769482"/>
                  </a:lnTo>
                  <a:lnTo>
                    <a:pt x="1328355" y="1772096"/>
                  </a:lnTo>
                  <a:close/>
                </a:path>
              </a:pathLst>
            </a:custGeom>
            <a:solidFill>
              <a:srgbClr val="0073B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gf3f4cb3c20_5_56"/>
            <p:cNvSpPr/>
            <p:nvPr/>
          </p:nvSpPr>
          <p:spPr>
            <a:xfrm>
              <a:off x="16173729" y="8476804"/>
              <a:ext cx="1101725" cy="1101725"/>
            </a:xfrm>
            <a:custGeom>
              <a:avLst/>
              <a:gdLst/>
              <a:ahLst/>
              <a:cxnLst/>
              <a:rect l="l" t="t" r="r" b="b"/>
              <a:pathLst>
                <a:path w="1101725" h="1101725" extrusionOk="0">
                  <a:moveTo>
                    <a:pt x="257505" y="370014"/>
                  </a:moveTo>
                  <a:lnTo>
                    <a:pt x="4343" y="370014"/>
                  </a:lnTo>
                  <a:lnTo>
                    <a:pt x="4343" y="1101356"/>
                  </a:lnTo>
                  <a:lnTo>
                    <a:pt x="257505" y="1101356"/>
                  </a:lnTo>
                  <a:lnTo>
                    <a:pt x="257505" y="370014"/>
                  </a:lnTo>
                  <a:close/>
                </a:path>
                <a:path w="1101725" h="1101725" extrusionOk="0">
                  <a:moveTo>
                    <a:pt x="258025" y="129006"/>
                  </a:moveTo>
                  <a:lnTo>
                    <a:pt x="247865" y="78790"/>
                  </a:lnTo>
                  <a:lnTo>
                    <a:pt x="220192" y="37782"/>
                  </a:lnTo>
                  <a:lnTo>
                    <a:pt x="179171" y="10134"/>
                  </a:lnTo>
                  <a:lnTo>
                    <a:pt x="128993" y="0"/>
                  </a:lnTo>
                  <a:lnTo>
                    <a:pt x="78752" y="10134"/>
                  </a:lnTo>
                  <a:lnTo>
                    <a:pt x="37757" y="37782"/>
                  </a:lnTo>
                  <a:lnTo>
                    <a:pt x="10121" y="78778"/>
                  </a:lnTo>
                  <a:lnTo>
                    <a:pt x="0" y="129006"/>
                  </a:lnTo>
                  <a:lnTo>
                    <a:pt x="10121" y="179197"/>
                  </a:lnTo>
                  <a:lnTo>
                    <a:pt x="37757" y="220192"/>
                  </a:lnTo>
                  <a:lnTo>
                    <a:pt x="78752" y="247853"/>
                  </a:lnTo>
                  <a:lnTo>
                    <a:pt x="128993" y="257987"/>
                  </a:lnTo>
                  <a:lnTo>
                    <a:pt x="179171" y="247853"/>
                  </a:lnTo>
                  <a:lnTo>
                    <a:pt x="220192" y="220192"/>
                  </a:lnTo>
                  <a:lnTo>
                    <a:pt x="247865" y="179197"/>
                  </a:lnTo>
                  <a:lnTo>
                    <a:pt x="258025" y="129006"/>
                  </a:lnTo>
                  <a:close/>
                </a:path>
                <a:path w="1101725" h="1101725" extrusionOk="0">
                  <a:moveTo>
                    <a:pt x="1101356" y="700608"/>
                  </a:moveTo>
                  <a:lnTo>
                    <a:pt x="1100239" y="648030"/>
                  </a:lnTo>
                  <a:lnTo>
                    <a:pt x="1096416" y="599033"/>
                  </a:lnTo>
                  <a:lnTo>
                    <a:pt x="1089215" y="553923"/>
                  </a:lnTo>
                  <a:lnTo>
                    <a:pt x="1077963" y="512978"/>
                  </a:lnTo>
                  <a:lnTo>
                    <a:pt x="1061986" y="476529"/>
                  </a:lnTo>
                  <a:lnTo>
                    <a:pt x="1040599" y="444842"/>
                  </a:lnTo>
                  <a:lnTo>
                    <a:pt x="1013117" y="418249"/>
                  </a:lnTo>
                  <a:lnTo>
                    <a:pt x="978865" y="397052"/>
                  </a:lnTo>
                  <a:lnTo>
                    <a:pt x="937183" y="381520"/>
                  </a:lnTo>
                  <a:lnTo>
                    <a:pt x="887374" y="371995"/>
                  </a:lnTo>
                  <a:lnTo>
                    <a:pt x="828763" y="368744"/>
                  </a:lnTo>
                  <a:lnTo>
                    <a:pt x="766584" y="373710"/>
                  </a:lnTo>
                  <a:lnTo>
                    <a:pt x="713879" y="387642"/>
                  </a:lnTo>
                  <a:lnTo>
                    <a:pt x="670801" y="409054"/>
                  </a:lnTo>
                  <a:lnTo>
                    <a:pt x="637489" y="436486"/>
                  </a:lnTo>
                  <a:lnTo>
                    <a:pt x="614095" y="468464"/>
                  </a:lnTo>
                  <a:lnTo>
                    <a:pt x="609104" y="468464"/>
                  </a:lnTo>
                  <a:lnTo>
                    <a:pt x="609104" y="370014"/>
                  </a:lnTo>
                  <a:lnTo>
                    <a:pt x="412203" y="370014"/>
                  </a:lnTo>
                  <a:lnTo>
                    <a:pt x="412203" y="1101356"/>
                  </a:lnTo>
                  <a:lnTo>
                    <a:pt x="623176" y="1101356"/>
                  </a:lnTo>
                  <a:lnTo>
                    <a:pt x="623176" y="740321"/>
                  </a:lnTo>
                  <a:lnTo>
                    <a:pt x="625182" y="692823"/>
                  </a:lnTo>
                  <a:lnTo>
                    <a:pt x="632675" y="648347"/>
                  </a:lnTo>
                  <a:lnTo>
                    <a:pt x="647903" y="609384"/>
                  </a:lnTo>
                  <a:lnTo>
                    <a:pt x="673049" y="578446"/>
                  </a:lnTo>
                  <a:lnTo>
                    <a:pt x="710361" y="558050"/>
                  </a:lnTo>
                  <a:lnTo>
                    <a:pt x="762038" y="550697"/>
                  </a:lnTo>
                  <a:lnTo>
                    <a:pt x="812304" y="559257"/>
                  </a:lnTo>
                  <a:lnTo>
                    <a:pt x="847483" y="582422"/>
                  </a:lnTo>
                  <a:lnTo>
                    <a:pt x="870229" y="616483"/>
                  </a:lnTo>
                  <a:lnTo>
                    <a:pt x="883196" y="657669"/>
                  </a:lnTo>
                  <a:lnTo>
                    <a:pt x="889038" y="702259"/>
                  </a:lnTo>
                  <a:lnTo>
                    <a:pt x="890397" y="746493"/>
                  </a:lnTo>
                  <a:lnTo>
                    <a:pt x="890397" y="1101356"/>
                  </a:lnTo>
                  <a:lnTo>
                    <a:pt x="1101356" y="1101356"/>
                  </a:lnTo>
                  <a:lnTo>
                    <a:pt x="1101356" y="7006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gf3f4cb3c20_5_56"/>
            <p:cNvSpPr/>
            <p:nvPr/>
          </p:nvSpPr>
          <p:spPr>
            <a:xfrm>
              <a:off x="15840536" y="8143597"/>
              <a:ext cx="1772284" cy="1772284"/>
            </a:xfrm>
            <a:custGeom>
              <a:avLst/>
              <a:gdLst/>
              <a:ahLst/>
              <a:cxnLst/>
              <a:rect l="l" t="t" r="r" b="b"/>
              <a:pathLst>
                <a:path w="1772284" h="1772284" extrusionOk="0">
                  <a:moveTo>
                    <a:pt x="1328242" y="0"/>
                  </a:moveTo>
                  <a:lnTo>
                    <a:pt x="443685" y="0"/>
                  </a:lnTo>
                  <a:lnTo>
                    <a:pt x="395482" y="2613"/>
                  </a:lnTo>
                  <a:lnTo>
                    <a:pt x="348749" y="10272"/>
                  </a:lnTo>
                  <a:lnTo>
                    <a:pt x="303759" y="22699"/>
                  </a:lnTo>
                  <a:lnTo>
                    <a:pt x="260788" y="39621"/>
                  </a:lnTo>
                  <a:lnTo>
                    <a:pt x="220110" y="60763"/>
                  </a:lnTo>
                  <a:lnTo>
                    <a:pt x="182002" y="85849"/>
                  </a:lnTo>
                  <a:lnTo>
                    <a:pt x="146737" y="114605"/>
                  </a:lnTo>
                  <a:lnTo>
                    <a:pt x="114592" y="146756"/>
                  </a:lnTo>
                  <a:lnTo>
                    <a:pt x="85840" y="182026"/>
                  </a:lnTo>
                  <a:lnTo>
                    <a:pt x="60757" y="220142"/>
                  </a:lnTo>
                  <a:lnTo>
                    <a:pt x="39617" y="260827"/>
                  </a:lnTo>
                  <a:lnTo>
                    <a:pt x="22697" y="303807"/>
                  </a:lnTo>
                  <a:lnTo>
                    <a:pt x="10271" y="348808"/>
                  </a:lnTo>
                  <a:lnTo>
                    <a:pt x="2613" y="395553"/>
                  </a:lnTo>
                  <a:lnTo>
                    <a:pt x="0" y="443769"/>
                  </a:lnTo>
                  <a:lnTo>
                    <a:pt x="0" y="1328312"/>
                  </a:lnTo>
                  <a:lnTo>
                    <a:pt x="2613" y="1376519"/>
                  </a:lnTo>
                  <a:lnTo>
                    <a:pt x="10271" y="1423258"/>
                  </a:lnTo>
                  <a:lnTo>
                    <a:pt x="22697" y="1468254"/>
                  </a:lnTo>
                  <a:lnTo>
                    <a:pt x="39617" y="1511233"/>
                  </a:lnTo>
                  <a:lnTo>
                    <a:pt x="60757" y="1551918"/>
                  </a:lnTo>
                  <a:lnTo>
                    <a:pt x="85840" y="1590036"/>
                  </a:lnTo>
                  <a:lnTo>
                    <a:pt x="114592" y="1625310"/>
                  </a:lnTo>
                  <a:lnTo>
                    <a:pt x="146737" y="1657465"/>
                  </a:lnTo>
                  <a:lnTo>
                    <a:pt x="182002" y="1686225"/>
                  </a:lnTo>
                  <a:lnTo>
                    <a:pt x="220110" y="1711317"/>
                  </a:lnTo>
                  <a:lnTo>
                    <a:pt x="260788" y="1732463"/>
                  </a:lnTo>
                  <a:lnTo>
                    <a:pt x="303759" y="1749390"/>
                  </a:lnTo>
                  <a:lnTo>
                    <a:pt x="348749" y="1761821"/>
                  </a:lnTo>
                  <a:lnTo>
                    <a:pt x="395482" y="1769481"/>
                  </a:lnTo>
                  <a:lnTo>
                    <a:pt x="443685" y="1772096"/>
                  </a:lnTo>
                  <a:lnTo>
                    <a:pt x="1328256" y="1772096"/>
                  </a:lnTo>
                  <a:lnTo>
                    <a:pt x="1376473" y="1769481"/>
                  </a:lnTo>
                  <a:lnTo>
                    <a:pt x="1423221" y="1761821"/>
                  </a:lnTo>
                  <a:lnTo>
                    <a:pt x="1468225" y="1749390"/>
                  </a:lnTo>
                  <a:lnTo>
                    <a:pt x="1511211" y="1732463"/>
                  </a:lnTo>
                  <a:lnTo>
                    <a:pt x="1551902" y="1711317"/>
                  </a:lnTo>
                  <a:lnTo>
                    <a:pt x="1590024" y="1686225"/>
                  </a:lnTo>
                  <a:lnTo>
                    <a:pt x="1625301" y="1657465"/>
                  </a:lnTo>
                  <a:lnTo>
                    <a:pt x="1657459" y="1625310"/>
                  </a:lnTo>
                  <a:lnTo>
                    <a:pt x="1686222" y="1590036"/>
                  </a:lnTo>
                  <a:lnTo>
                    <a:pt x="1711314" y="1551918"/>
                  </a:lnTo>
                  <a:lnTo>
                    <a:pt x="1732462" y="1511233"/>
                  </a:lnTo>
                  <a:lnTo>
                    <a:pt x="1749389" y="1468254"/>
                  </a:lnTo>
                  <a:lnTo>
                    <a:pt x="1761821" y="1423258"/>
                  </a:lnTo>
                  <a:lnTo>
                    <a:pt x="1769481" y="1376519"/>
                  </a:lnTo>
                  <a:lnTo>
                    <a:pt x="1772096" y="1328312"/>
                  </a:lnTo>
                  <a:lnTo>
                    <a:pt x="1772096" y="443769"/>
                  </a:lnTo>
                  <a:lnTo>
                    <a:pt x="1769481" y="395553"/>
                  </a:lnTo>
                  <a:lnTo>
                    <a:pt x="1761821" y="348808"/>
                  </a:lnTo>
                  <a:lnTo>
                    <a:pt x="1749389" y="303807"/>
                  </a:lnTo>
                  <a:lnTo>
                    <a:pt x="1732462" y="260827"/>
                  </a:lnTo>
                  <a:lnTo>
                    <a:pt x="1711314" y="220142"/>
                  </a:lnTo>
                  <a:lnTo>
                    <a:pt x="1686221" y="182026"/>
                  </a:lnTo>
                  <a:lnTo>
                    <a:pt x="1657457" y="146756"/>
                  </a:lnTo>
                  <a:lnTo>
                    <a:pt x="1625299" y="114605"/>
                  </a:lnTo>
                  <a:lnTo>
                    <a:pt x="1590021" y="85849"/>
                  </a:lnTo>
                  <a:lnTo>
                    <a:pt x="1551898" y="60763"/>
                  </a:lnTo>
                  <a:lnTo>
                    <a:pt x="1511205" y="39621"/>
                  </a:lnTo>
                  <a:lnTo>
                    <a:pt x="1468218" y="22699"/>
                  </a:lnTo>
                  <a:lnTo>
                    <a:pt x="1423212" y="10271"/>
                  </a:lnTo>
                  <a:lnTo>
                    <a:pt x="1376461" y="2613"/>
                  </a:lnTo>
                  <a:lnTo>
                    <a:pt x="1328242" y="0"/>
                  </a:lnTo>
                  <a:close/>
                </a:path>
                <a:path w="1772284" h="1772284" extrusionOk="0">
                  <a:moveTo>
                    <a:pt x="1293911" y="84385"/>
                  </a:moveTo>
                  <a:lnTo>
                    <a:pt x="474949" y="84385"/>
                  </a:lnTo>
                  <a:lnTo>
                    <a:pt x="426467" y="87470"/>
                  </a:lnTo>
                  <a:lnTo>
                    <a:pt x="379637" y="96468"/>
                  </a:lnTo>
                  <a:lnTo>
                    <a:pt x="334849" y="110991"/>
                  </a:lnTo>
                  <a:lnTo>
                    <a:pt x="292488" y="130651"/>
                  </a:lnTo>
                  <a:lnTo>
                    <a:pt x="252942" y="155063"/>
                  </a:lnTo>
                  <a:lnTo>
                    <a:pt x="216599" y="183839"/>
                  </a:lnTo>
                  <a:lnTo>
                    <a:pt x="183845" y="216591"/>
                  </a:lnTo>
                  <a:lnTo>
                    <a:pt x="155068" y="252933"/>
                  </a:lnTo>
                  <a:lnTo>
                    <a:pt x="130654" y="292477"/>
                  </a:lnTo>
                  <a:lnTo>
                    <a:pt x="110992" y="334836"/>
                  </a:lnTo>
                  <a:lnTo>
                    <a:pt x="96469" y="379624"/>
                  </a:lnTo>
                  <a:lnTo>
                    <a:pt x="87470" y="426453"/>
                  </a:lnTo>
                  <a:lnTo>
                    <a:pt x="84385" y="474935"/>
                  </a:lnTo>
                  <a:lnTo>
                    <a:pt x="84385" y="1297132"/>
                  </a:lnTo>
                  <a:lnTo>
                    <a:pt x="87470" y="1345615"/>
                  </a:lnTo>
                  <a:lnTo>
                    <a:pt x="96469" y="1392445"/>
                  </a:lnTo>
                  <a:lnTo>
                    <a:pt x="110992" y="1437235"/>
                  </a:lnTo>
                  <a:lnTo>
                    <a:pt x="130654" y="1479597"/>
                  </a:lnTo>
                  <a:lnTo>
                    <a:pt x="155068" y="1519144"/>
                  </a:lnTo>
                  <a:lnTo>
                    <a:pt x="183845" y="1555489"/>
                  </a:lnTo>
                  <a:lnTo>
                    <a:pt x="216599" y="1588244"/>
                  </a:lnTo>
                  <a:lnTo>
                    <a:pt x="252942" y="1617023"/>
                  </a:lnTo>
                  <a:lnTo>
                    <a:pt x="292488" y="1641438"/>
                  </a:lnTo>
                  <a:lnTo>
                    <a:pt x="334849" y="1661101"/>
                  </a:lnTo>
                  <a:lnTo>
                    <a:pt x="379637" y="1675626"/>
                  </a:lnTo>
                  <a:lnTo>
                    <a:pt x="426467" y="1684625"/>
                  </a:lnTo>
                  <a:lnTo>
                    <a:pt x="474949" y="1687710"/>
                  </a:lnTo>
                  <a:lnTo>
                    <a:pt x="1297146" y="1687710"/>
                  </a:lnTo>
                  <a:lnTo>
                    <a:pt x="1345626" y="1684625"/>
                  </a:lnTo>
                  <a:lnTo>
                    <a:pt x="1392454" y="1675626"/>
                  </a:lnTo>
                  <a:lnTo>
                    <a:pt x="1437241" y="1661101"/>
                  </a:lnTo>
                  <a:lnTo>
                    <a:pt x="1479601" y="1641438"/>
                  </a:lnTo>
                  <a:lnTo>
                    <a:pt x="1519147" y="1617023"/>
                  </a:lnTo>
                  <a:lnTo>
                    <a:pt x="1555491" y="1588244"/>
                  </a:lnTo>
                  <a:lnTo>
                    <a:pt x="1588246" y="1555489"/>
                  </a:lnTo>
                  <a:lnTo>
                    <a:pt x="1617024" y="1519144"/>
                  </a:lnTo>
                  <a:lnTo>
                    <a:pt x="1641438" y="1479597"/>
                  </a:lnTo>
                  <a:lnTo>
                    <a:pt x="1661101" y="1437235"/>
                  </a:lnTo>
                  <a:lnTo>
                    <a:pt x="1675626" y="1392445"/>
                  </a:lnTo>
                  <a:lnTo>
                    <a:pt x="1684625" y="1345615"/>
                  </a:lnTo>
                  <a:lnTo>
                    <a:pt x="1687710" y="1297132"/>
                  </a:lnTo>
                  <a:lnTo>
                    <a:pt x="1687710" y="900112"/>
                  </a:lnTo>
                </a:path>
                <a:path w="1772284" h="1772284" extrusionOk="0">
                  <a:moveTo>
                    <a:pt x="1293911" y="84385"/>
                  </a:moveTo>
                  <a:lnTo>
                    <a:pt x="1346510" y="88253"/>
                  </a:lnTo>
                  <a:lnTo>
                    <a:pt x="1397330" y="99377"/>
                  </a:lnTo>
                  <a:lnTo>
                    <a:pt x="1445730" y="117039"/>
                  </a:lnTo>
                  <a:lnTo>
                    <a:pt x="1491069" y="140521"/>
                  </a:lnTo>
                  <a:lnTo>
                    <a:pt x="1532708" y="169106"/>
                  </a:lnTo>
                  <a:lnTo>
                    <a:pt x="1570007" y="202075"/>
                  </a:lnTo>
                </a:path>
                <a:path w="1772284" h="1772284" extrusionOk="0">
                  <a:moveTo>
                    <a:pt x="1687710" y="801662"/>
                  </a:moveTo>
                  <a:lnTo>
                    <a:pt x="1687710" y="590698"/>
                  </a:lnTo>
                </a:path>
                <a:path w="1772284" h="1772284" extrusionOk="0">
                  <a:moveTo>
                    <a:pt x="590698" y="1434554"/>
                  </a:moveTo>
                  <a:lnTo>
                    <a:pt x="337542" y="1434554"/>
                  </a:lnTo>
                  <a:lnTo>
                    <a:pt x="337542" y="703212"/>
                  </a:lnTo>
                  <a:lnTo>
                    <a:pt x="590698" y="703212"/>
                  </a:lnTo>
                  <a:lnTo>
                    <a:pt x="590698" y="1434554"/>
                  </a:lnTo>
                  <a:close/>
                </a:path>
                <a:path w="1772284" h="1772284" extrusionOk="0">
                  <a:moveTo>
                    <a:pt x="591219" y="462207"/>
                  </a:moveTo>
                  <a:lnTo>
                    <a:pt x="581064" y="512396"/>
                  </a:lnTo>
                  <a:lnTo>
                    <a:pt x="553388" y="553396"/>
                  </a:lnTo>
                  <a:lnTo>
                    <a:pt x="512370" y="581049"/>
                  </a:lnTo>
                  <a:lnTo>
                    <a:pt x="462193" y="591191"/>
                  </a:lnTo>
                  <a:lnTo>
                    <a:pt x="411955" y="581049"/>
                  </a:lnTo>
                  <a:lnTo>
                    <a:pt x="370955" y="553396"/>
                  </a:lnTo>
                  <a:lnTo>
                    <a:pt x="343324" y="512396"/>
                  </a:lnTo>
                  <a:lnTo>
                    <a:pt x="333196" y="462207"/>
                  </a:lnTo>
                  <a:lnTo>
                    <a:pt x="343324" y="411993"/>
                  </a:lnTo>
                  <a:lnTo>
                    <a:pt x="370955" y="370990"/>
                  </a:lnTo>
                  <a:lnTo>
                    <a:pt x="411955" y="343346"/>
                  </a:lnTo>
                  <a:lnTo>
                    <a:pt x="462193" y="333210"/>
                  </a:lnTo>
                </a:path>
                <a:path w="1772284" h="1772284" extrusionOk="0">
                  <a:moveTo>
                    <a:pt x="1434554" y="1040755"/>
                  </a:moveTo>
                  <a:lnTo>
                    <a:pt x="1434554" y="1434554"/>
                  </a:lnTo>
                  <a:lnTo>
                    <a:pt x="1223590" y="1434554"/>
                  </a:lnTo>
                  <a:lnTo>
                    <a:pt x="1223590" y="1079698"/>
                  </a:lnTo>
                  <a:lnTo>
                    <a:pt x="1222234" y="1035455"/>
                  </a:lnTo>
                  <a:lnTo>
                    <a:pt x="1216398" y="990868"/>
                  </a:lnTo>
                  <a:lnTo>
                    <a:pt x="1203432" y="949678"/>
                  </a:lnTo>
                  <a:lnTo>
                    <a:pt x="1180685" y="915626"/>
                  </a:lnTo>
                  <a:lnTo>
                    <a:pt x="1145504" y="892452"/>
                  </a:lnTo>
                  <a:lnTo>
                    <a:pt x="1095240" y="883896"/>
                  </a:lnTo>
                  <a:lnTo>
                    <a:pt x="1043556" y="891252"/>
                  </a:lnTo>
                  <a:lnTo>
                    <a:pt x="1006248" y="911650"/>
                  </a:lnTo>
                  <a:lnTo>
                    <a:pt x="981096" y="942584"/>
                  </a:lnTo>
                  <a:lnTo>
                    <a:pt x="965879" y="981548"/>
                  </a:lnTo>
                  <a:lnTo>
                    <a:pt x="958376" y="1026034"/>
                  </a:lnTo>
                  <a:lnTo>
                    <a:pt x="956369" y="1073538"/>
                  </a:lnTo>
                  <a:lnTo>
                    <a:pt x="956369" y="1434554"/>
                  </a:lnTo>
                  <a:lnTo>
                    <a:pt x="745405" y="1434554"/>
                  </a:lnTo>
                  <a:lnTo>
                    <a:pt x="745405" y="703212"/>
                  </a:lnTo>
                  <a:lnTo>
                    <a:pt x="942305" y="703212"/>
                  </a:lnTo>
                  <a:lnTo>
                    <a:pt x="942305" y="801662"/>
                  </a:lnTo>
                  <a:lnTo>
                    <a:pt x="947298" y="801662"/>
                  </a:lnTo>
                  <a:lnTo>
                    <a:pt x="970686" y="770052"/>
                  </a:lnTo>
                  <a:lnTo>
                    <a:pt x="1003996" y="743487"/>
                  </a:lnTo>
                  <a:lnTo>
                    <a:pt x="1047077" y="723105"/>
                  </a:lnTo>
                  <a:lnTo>
                    <a:pt x="1099781" y="710041"/>
                  </a:lnTo>
                  <a:lnTo>
                    <a:pt x="1161960" y="705434"/>
                  </a:lnTo>
                </a:path>
              </a:pathLst>
            </a:custGeom>
            <a:noFill/>
            <a:ln w="28125"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gf3f4cb3c20_5_56"/>
          <p:cNvGrpSpPr/>
          <p:nvPr/>
        </p:nvGrpSpPr>
        <p:grpSpPr>
          <a:xfrm>
            <a:off x="-344491" y="7606762"/>
            <a:ext cx="2932430" cy="2962275"/>
            <a:chOff x="13789409" y="46112"/>
            <a:chExt cx="2932430" cy="2962275"/>
          </a:xfrm>
        </p:grpSpPr>
        <p:sp>
          <p:nvSpPr>
            <p:cNvPr id="295" name="Google Shape;295;gf3f4cb3c20_5_56"/>
            <p:cNvSpPr/>
            <p:nvPr/>
          </p:nvSpPr>
          <p:spPr>
            <a:xfrm>
              <a:off x="13799458" y="438396"/>
              <a:ext cx="2913380" cy="2503170"/>
            </a:xfrm>
            <a:custGeom>
              <a:avLst/>
              <a:gdLst/>
              <a:ahLst/>
              <a:cxnLst/>
              <a:rect l="l" t="t" r="r" b="b"/>
              <a:pathLst>
                <a:path w="2913380" h="2503170" extrusionOk="0">
                  <a:moveTo>
                    <a:pt x="2057151" y="1213590"/>
                  </a:moveTo>
                  <a:lnTo>
                    <a:pt x="1921799" y="1213590"/>
                  </a:lnTo>
                  <a:lnTo>
                    <a:pt x="2345647" y="317619"/>
                  </a:lnTo>
                  <a:lnTo>
                    <a:pt x="2234513" y="267250"/>
                  </a:lnTo>
                  <a:lnTo>
                    <a:pt x="2563778" y="0"/>
                  </a:lnTo>
                  <a:lnTo>
                    <a:pt x="2567938" y="367988"/>
                  </a:lnTo>
                  <a:lnTo>
                    <a:pt x="2457373" y="367988"/>
                  </a:lnTo>
                  <a:lnTo>
                    <a:pt x="2057151" y="1213590"/>
                  </a:lnTo>
                  <a:close/>
                </a:path>
                <a:path w="2913380" h="2503170" extrusionOk="0">
                  <a:moveTo>
                    <a:pt x="2568507" y="418356"/>
                  </a:moveTo>
                  <a:lnTo>
                    <a:pt x="2457373" y="367988"/>
                  </a:lnTo>
                  <a:lnTo>
                    <a:pt x="2567938" y="367988"/>
                  </a:lnTo>
                  <a:lnTo>
                    <a:pt x="2568507" y="418356"/>
                  </a:lnTo>
                  <a:close/>
                </a:path>
                <a:path w="2913380" h="2503170" extrusionOk="0">
                  <a:moveTo>
                    <a:pt x="996663" y="2058600"/>
                  </a:moveTo>
                  <a:lnTo>
                    <a:pt x="890258" y="1997565"/>
                  </a:lnTo>
                  <a:lnTo>
                    <a:pt x="1523961" y="863972"/>
                  </a:lnTo>
                  <a:lnTo>
                    <a:pt x="1766035" y="1076706"/>
                  </a:lnTo>
                  <a:lnTo>
                    <a:pt x="1545242" y="1076706"/>
                  </a:lnTo>
                  <a:lnTo>
                    <a:pt x="996663" y="2058600"/>
                  </a:lnTo>
                  <a:close/>
                </a:path>
                <a:path w="2913380" h="2503170" extrusionOk="0">
                  <a:moveTo>
                    <a:pt x="2468847" y="1467804"/>
                  </a:moveTo>
                  <a:lnTo>
                    <a:pt x="2142886" y="1467804"/>
                  </a:lnTo>
                  <a:lnTo>
                    <a:pt x="2476881" y="1274625"/>
                  </a:lnTo>
                  <a:lnTo>
                    <a:pt x="2476881" y="957598"/>
                  </a:lnTo>
                  <a:lnTo>
                    <a:pt x="2913143" y="1210627"/>
                  </a:lnTo>
                  <a:lnTo>
                    <a:pt x="2468847" y="1467804"/>
                  </a:lnTo>
                  <a:close/>
                </a:path>
                <a:path w="2913380" h="2503170" extrusionOk="0">
                  <a:moveTo>
                    <a:pt x="1952538" y="1434620"/>
                  </a:moveTo>
                  <a:lnTo>
                    <a:pt x="1545242" y="1076706"/>
                  </a:lnTo>
                  <a:lnTo>
                    <a:pt x="1766035" y="1076706"/>
                  </a:lnTo>
                  <a:lnTo>
                    <a:pt x="1921799" y="1213590"/>
                  </a:lnTo>
                  <a:lnTo>
                    <a:pt x="2057151" y="1213590"/>
                  </a:lnTo>
                  <a:lnTo>
                    <a:pt x="1952538" y="1434620"/>
                  </a:lnTo>
                  <a:close/>
                </a:path>
                <a:path w="2913380" h="2503170" extrusionOk="0">
                  <a:moveTo>
                    <a:pt x="1998958" y="1739795"/>
                  </a:moveTo>
                  <a:lnTo>
                    <a:pt x="1666426" y="1739795"/>
                  </a:lnTo>
                  <a:lnTo>
                    <a:pt x="2000421" y="1546616"/>
                  </a:lnTo>
                  <a:lnTo>
                    <a:pt x="2000421" y="1385436"/>
                  </a:lnTo>
                  <a:lnTo>
                    <a:pt x="2142886" y="1467804"/>
                  </a:lnTo>
                  <a:lnTo>
                    <a:pt x="2468847" y="1467804"/>
                  </a:lnTo>
                  <a:lnTo>
                    <a:pt x="1998958" y="1739795"/>
                  </a:lnTo>
                  <a:close/>
                </a:path>
                <a:path w="2913380" h="2503170" extrusionOk="0">
                  <a:moveTo>
                    <a:pt x="1504500" y="2026008"/>
                  </a:moveTo>
                  <a:lnTo>
                    <a:pt x="1195878" y="2026008"/>
                  </a:lnTo>
                  <a:lnTo>
                    <a:pt x="1529873" y="1832829"/>
                  </a:lnTo>
                  <a:lnTo>
                    <a:pt x="1529873" y="1660983"/>
                  </a:lnTo>
                  <a:lnTo>
                    <a:pt x="1666426" y="1739795"/>
                  </a:lnTo>
                  <a:lnTo>
                    <a:pt x="1998958" y="1739795"/>
                  </a:lnTo>
                  <a:lnTo>
                    <a:pt x="1504500" y="2026008"/>
                  </a:lnTo>
                  <a:close/>
                </a:path>
                <a:path w="2913380" h="2503170" extrusionOk="0">
                  <a:moveTo>
                    <a:pt x="680403" y="2503030"/>
                  </a:moveTo>
                  <a:lnTo>
                    <a:pt x="0" y="2108969"/>
                  </a:lnTo>
                  <a:lnTo>
                    <a:pt x="377739" y="1890309"/>
                  </a:lnTo>
                  <a:lnTo>
                    <a:pt x="377739" y="2105413"/>
                  </a:lnTo>
                  <a:lnTo>
                    <a:pt x="712324" y="2299185"/>
                  </a:lnTo>
                  <a:lnTo>
                    <a:pt x="1032564" y="2299185"/>
                  </a:lnTo>
                  <a:lnTo>
                    <a:pt x="680403" y="2503030"/>
                  </a:lnTo>
                  <a:close/>
                </a:path>
                <a:path w="2913380" h="2503170" extrusionOk="0">
                  <a:moveTo>
                    <a:pt x="1032564" y="2299185"/>
                  </a:moveTo>
                  <a:lnTo>
                    <a:pt x="712324" y="2299185"/>
                  </a:lnTo>
                  <a:lnTo>
                    <a:pt x="1046319" y="2106006"/>
                  </a:lnTo>
                  <a:lnTo>
                    <a:pt x="1046319" y="1989861"/>
                  </a:lnTo>
                  <a:lnTo>
                    <a:pt x="1067600" y="1951937"/>
                  </a:lnTo>
                  <a:lnTo>
                    <a:pt x="1195878" y="2026008"/>
                  </a:lnTo>
                  <a:lnTo>
                    <a:pt x="1504500" y="2026008"/>
                  </a:lnTo>
                  <a:lnTo>
                    <a:pt x="1032564" y="2299185"/>
                  </a:lnTo>
                  <a:close/>
                </a:path>
              </a:pathLst>
            </a:custGeom>
            <a:solidFill>
              <a:srgbClr val="F0ABC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6" name="Google Shape;296;gf3f4cb3c20_5_5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816010" y="1262073"/>
              <a:ext cx="2896000" cy="16663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gf3f4cb3c20_5_56"/>
            <p:cNvSpPr/>
            <p:nvPr/>
          </p:nvSpPr>
          <p:spPr>
            <a:xfrm>
              <a:off x="14671983" y="57371"/>
              <a:ext cx="1593215" cy="2396490"/>
            </a:xfrm>
            <a:custGeom>
              <a:avLst/>
              <a:gdLst/>
              <a:ahLst/>
              <a:cxnLst/>
              <a:rect l="l" t="t" r="r" b="b"/>
              <a:pathLst>
                <a:path w="1593215" h="2396490" extrusionOk="0">
                  <a:moveTo>
                    <a:pt x="1586348" y="184290"/>
                  </a:moveTo>
                  <a:lnTo>
                    <a:pt x="948781" y="184290"/>
                  </a:lnTo>
                  <a:lnTo>
                    <a:pt x="1267997" y="0"/>
                  </a:lnTo>
                  <a:lnTo>
                    <a:pt x="1586348" y="184290"/>
                  </a:lnTo>
                  <a:close/>
                </a:path>
                <a:path w="1593215" h="2396490" extrusionOk="0">
                  <a:moveTo>
                    <a:pt x="1112527" y="930933"/>
                  </a:moveTo>
                  <a:lnTo>
                    <a:pt x="944052" y="833750"/>
                  </a:lnTo>
                  <a:lnTo>
                    <a:pt x="944052" y="182512"/>
                  </a:lnTo>
                  <a:lnTo>
                    <a:pt x="948781" y="184290"/>
                  </a:lnTo>
                  <a:lnTo>
                    <a:pt x="1586348" y="184290"/>
                  </a:lnTo>
                  <a:lnTo>
                    <a:pt x="1588396" y="185475"/>
                  </a:lnTo>
                  <a:lnTo>
                    <a:pt x="1593125" y="185475"/>
                  </a:lnTo>
                  <a:lnTo>
                    <a:pt x="1593125" y="320582"/>
                  </a:lnTo>
                  <a:lnTo>
                    <a:pt x="1250263" y="599091"/>
                  </a:lnTo>
                  <a:lnTo>
                    <a:pt x="1362580" y="659534"/>
                  </a:lnTo>
                  <a:lnTo>
                    <a:pt x="1235292" y="928562"/>
                  </a:lnTo>
                  <a:lnTo>
                    <a:pt x="1117256" y="928562"/>
                  </a:lnTo>
                  <a:lnTo>
                    <a:pt x="1112527" y="930933"/>
                  </a:lnTo>
                  <a:close/>
                </a:path>
                <a:path w="1593215" h="2396490" extrusionOk="0">
                  <a:moveTo>
                    <a:pt x="1593125" y="185475"/>
                  </a:moveTo>
                  <a:lnTo>
                    <a:pt x="1588396" y="185475"/>
                  </a:lnTo>
                  <a:lnTo>
                    <a:pt x="1593125" y="183105"/>
                  </a:lnTo>
                  <a:lnTo>
                    <a:pt x="1593125" y="185475"/>
                  </a:lnTo>
                  <a:close/>
                </a:path>
                <a:path w="1593215" h="2396490" extrusionOk="0">
                  <a:moveTo>
                    <a:pt x="1269770" y="1837570"/>
                  </a:moveTo>
                  <a:lnTo>
                    <a:pt x="1121394" y="1751647"/>
                  </a:lnTo>
                  <a:lnTo>
                    <a:pt x="1590169" y="761456"/>
                  </a:lnTo>
                  <a:lnTo>
                    <a:pt x="1593125" y="763234"/>
                  </a:lnTo>
                  <a:lnTo>
                    <a:pt x="1593125" y="1649724"/>
                  </a:lnTo>
                  <a:lnTo>
                    <a:pt x="1269770" y="1836977"/>
                  </a:lnTo>
                  <a:lnTo>
                    <a:pt x="1269770" y="1837570"/>
                  </a:lnTo>
                  <a:close/>
                </a:path>
                <a:path w="1593215" h="2396490" extrusionOk="0">
                  <a:moveTo>
                    <a:pt x="1117256" y="1178036"/>
                  </a:moveTo>
                  <a:lnTo>
                    <a:pt x="1117256" y="928562"/>
                  </a:lnTo>
                  <a:lnTo>
                    <a:pt x="1235292" y="928562"/>
                  </a:lnTo>
                  <a:lnTo>
                    <a:pt x="1117256" y="1178036"/>
                  </a:lnTo>
                  <a:close/>
                </a:path>
                <a:path w="1593215" h="2396490" extrusionOk="0">
                  <a:moveTo>
                    <a:pt x="160199" y="1854755"/>
                  </a:moveTo>
                  <a:lnTo>
                    <a:pt x="0" y="1762313"/>
                  </a:lnTo>
                  <a:lnTo>
                    <a:pt x="2955" y="900119"/>
                  </a:lnTo>
                  <a:lnTo>
                    <a:pt x="321580" y="715828"/>
                  </a:lnTo>
                  <a:lnTo>
                    <a:pt x="642570" y="901896"/>
                  </a:lnTo>
                  <a:lnTo>
                    <a:pt x="647890" y="901896"/>
                  </a:lnTo>
                  <a:lnTo>
                    <a:pt x="647890" y="1180998"/>
                  </a:lnTo>
                  <a:lnTo>
                    <a:pt x="554490" y="1180998"/>
                  </a:lnTo>
                  <a:lnTo>
                    <a:pt x="179172" y="1852384"/>
                  </a:lnTo>
                  <a:lnTo>
                    <a:pt x="164928" y="1852384"/>
                  </a:lnTo>
                  <a:lnTo>
                    <a:pt x="160199" y="1854755"/>
                  </a:lnTo>
                  <a:close/>
                </a:path>
                <a:path w="1593215" h="2396490" extrusionOk="0">
                  <a:moveTo>
                    <a:pt x="647890" y="901896"/>
                  </a:moveTo>
                  <a:lnTo>
                    <a:pt x="642570" y="901896"/>
                  </a:lnTo>
                  <a:lnTo>
                    <a:pt x="647890" y="898933"/>
                  </a:lnTo>
                  <a:lnTo>
                    <a:pt x="647890" y="901896"/>
                  </a:lnTo>
                  <a:close/>
                </a:path>
                <a:path w="1593215" h="2396490" extrusionOk="0">
                  <a:moveTo>
                    <a:pt x="647890" y="1231367"/>
                  </a:moveTo>
                  <a:lnTo>
                    <a:pt x="554490" y="1180998"/>
                  </a:lnTo>
                  <a:lnTo>
                    <a:pt x="647890" y="1180998"/>
                  </a:lnTo>
                  <a:lnTo>
                    <a:pt x="647890" y="1231367"/>
                  </a:lnTo>
                  <a:close/>
                </a:path>
                <a:path w="1593215" h="2396490" extrusionOk="0">
                  <a:moveTo>
                    <a:pt x="323354" y="2396367"/>
                  </a:moveTo>
                  <a:lnTo>
                    <a:pt x="199214" y="2324665"/>
                  </a:lnTo>
                  <a:lnTo>
                    <a:pt x="646708" y="1524099"/>
                  </a:lnTo>
                  <a:lnTo>
                    <a:pt x="646708" y="2208521"/>
                  </a:lnTo>
                  <a:lnTo>
                    <a:pt x="323354" y="2395774"/>
                  </a:lnTo>
                  <a:lnTo>
                    <a:pt x="323354" y="2396367"/>
                  </a:lnTo>
                  <a:close/>
                </a:path>
                <a:path w="1593215" h="2396490" extrusionOk="0">
                  <a:moveTo>
                    <a:pt x="164928" y="1877865"/>
                  </a:moveTo>
                  <a:lnTo>
                    <a:pt x="164928" y="1852384"/>
                  </a:lnTo>
                  <a:lnTo>
                    <a:pt x="179172" y="1852384"/>
                  </a:lnTo>
                  <a:lnTo>
                    <a:pt x="164928" y="1877865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gf3f4cb3c20_5_56"/>
            <p:cNvSpPr/>
            <p:nvPr/>
          </p:nvSpPr>
          <p:spPr>
            <a:xfrm>
              <a:off x="14186656" y="802236"/>
              <a:ext cx="1602740" cy="1924685"/>
            </a:xfrm>
            <a:custGeom>
              <a:avLst/>
              <a:gdLst/>
              <a:ahLst/>
              <a:cxnLst/>
              <a:rect l="l" t="t" r="r" b="b"/>
              <a:pathLst>
                <a:path w="1602740" h="1924685" extrusionOk="0">
                  <a:moveTo>
                    <a:pt x="1127305" y="156439"/>
                  </a:moveTo>
                  <a:lnTo>
                    <a:pt x="1067009" y="121477"/>
                  </a:lnTo>
                  <a:lnTo>
                    <a:pt x="1276273" y="0"/>
                  </a:lnTo>
                  <a:lnTo>
                    <a:pt x="1542060" y="154069"/>
                  </a:lnTo>
                  <a:lnTo>
                    <a:pt x="1132034" y="154069"/>
                  </a:lnTo>
                  <a:lnTo>
                    <a:pt x="1127305" y="156439"/>
                  </a:lnTo>
                  <a:close/>
                </a:path>
                <a:path w="1602740" h="1924685" extrusionOk="0">
                  <a:moveTo>
                    <a:pt x="1447704" y="760271"/>
                  </a:moveTo>
                  <a:lnTo>
                    <a:pt x="1142084" y="491836"/>
                  </a:lnTo>
                  <a:lnTo>
                    <a:pt x="1132034" y="486502"/>
                  </a:lnTo>
                  <a:lnTo>
                    <a:pt x="1132034" y="154069"/>
                  </a:lnTo>
                  <a:lnTo>
                    <a:pt x="1542060" y="154069"/>
                  </a:lnTo>
                  <a:lnTo>
                    <a:pt x="1597262" y="186068"/>
                  </a:lnTo>
                  <a:lnTo>
                    <a:pt x="1602583" y="186068"/>
                  </a:lnTo>
                  <a:lnTo>
                    <a:pt x="1602583" y="433171"/>
                  </a:lnTo>
                  <a:lnTo>
                    <a:pt x="1447704" y="760271"/>
                  </a:lnTo>
                  <a:close/>
                </a:path>
                <a:path w="1602740" h="1924685" extrusionOk="0">
                  <a:moveTo>
                    <a:pt x="1602583" y="186068"/>
                  </a:moveTo>
                  <a:lnTo>
                    <a:pt x="1597262" y="186068"/>
                  </a:lnTo>
                  <a:lnTo>
                    <a:pt x="1602583" y="183697"/>
                  </a:lnTo>
                  <a:lnTo>
                    <a:pt x="1602583" y="186068"/>
                  </a:lnTo>
                  <a:close/>
                </a:path>
                <a:path w="1602740" h="1924685" extrusionOk="0">
                  <a:moveTo>
                    <a:pt x="1279229" y="1365881"/>
                  </a:moveTo>
                  <a:lnTo>
                    <a:pt x="1132035" y="1280551"/>
                  </a:lnTo>
                  <a:lnTo>
                    <a:pt x="1132035" y="779234"/>
                  </a:lnTo>
                  <a:lnTo>
                    <a:pt x="1161001" y="727680"/>
                  </a:lnTo>
                  <a:lnTo>
                    <a:pt x="1568888" y="1086187"/>
                  </a:lnTo>
                  <a:lnTo>
                    <a:pt x="1602583" y="1086187"/>
                  </a:lnTo>
                  <a:lnTo>
                    <a:pt x="1602583" y="1178036"/>
                  </a:lnTo>
                  <a:lnTo>
                    <a:pt x="1279229" y="1365289"/>
                  </a:lnTo>
                  <a:lnTo>
                    <a:pt x="1279229" y="1365881"/>
                  </a:lnTo>
                  <a:close/>
                </a:path>
                <a:path w="1602740" h="1924685" extrusionOk="0">
                  <a:moveTo>
                    <a:pt x="1602583" y="1086187"/>
                  </a:moveTo>
                  <a:lnTo>
                    <a:pt x="1568888" y="1086187"/>
                  </a:lnTo>
                  <a:lnTo>
                    <a:pt x="1602583" y="1015670"/>
                  </a:lnTo>
                  <a:lnTo>
                    <a:pt x="1602583" y="1086187"/>
                  </a:lnTo>
                  <a:close/>
                </a:path>
                <a:path w="1602740" h="1924685" extrusionOk="0">
                  <a:moveTo>
                    <a:pt x="642299" y="1109297"/>
                  </a:moveTo>
                  <a:lnTo>
                    <a:pt x="4729" y="1109297"/>
                  </a:lnTo>
                  <a:lnTo>
                    <a:pt x="323354" y="924414"/>
                  </a:lnTo>
                  <a:lnTo>
                    <a:pt x="642299" y="1109297"/>
                  </a:lnTo>
                  <a:close/>
                </a:path>
                <a:path w="1602740" h="1924685" extrusionOk="0">
                  <a:moveTo>
                    <a:pt x="325718" y="1924678"/>
                  </a:moveTo>
                  <a:lnTo>
                    <a:pt x="0" y="1736240"/>
                  </a:lnTo>
                  <a:lnTo>
                    <a:pt x="0" y="1107519"/>
                  </a:lnTo>
                  <a:lnTo>
                    <a:pt x="4729" y="1109297"/>
                  </a:lnTo>
                  <a:lnTo>
                    <a:pt x="642299" y="1109297"/>
                  </a:lnTo>
                  <a:lnTo>
                    <a:pt x="644343" y="1110482"/>
                  </a:lnTo>
                  <a:lnTo>
                    <a:pt x="649072" y="1110482"/>
                  </a:lnTo>
                  <a:lnTo>
                    <a:pt x="649072" y="1133593"/>
                  </a:lnTo>
                  <a:lnTo>
                    <a:pt x="395473" y="1586911"/>
                  </a:lnTo>
                  <a:lnTo>
                    <a:pt x="498331" y="1642021"/>
                  </a:lnTo>
                  <a:lnTo>
                    <a:pt x="613013" y="1707796"/>
                  </a:lnTo>
                  <a:lnTo>
                    <a:pt x="649072" y="1707796"/>
                  </a:lnTo>
                  <a:lnTo>
                    <a:pt x="649072" y="1736832"/>
                  </a:lnTo>
                  <a:lnTo>
                    <a:pt x="325718" y="1924086"/>
                  </a:lnTo>
                  <a:lnTo>
                    <a:pt x="325718" y="1924678"/>
                  </a:lnTo>
                  <a:close/>
                </a:path>
                <a:path w="1602740" h="1924685" extrusionOk="0">
                  <a:moveTo>
                    <a:pt x="649072" y="1110482"/>
                  </a:moveTo>
                  <a:lnTo>
                    <a:pt x="644343" y="1110482"/>
                  </a:lnTo>
                  <a:lnTo>
                    <a:pt x="649072" y="1108112"/>
                  </a:lnTo>
                  <a:lnTo>
                    <a:pt x="649072" y="1110482"/>
                  </a:lnTo>
                  <a:close/>
                </a:path>
                <a:path w="1602740" h="1924685" extrusionOk="0">
                  <a:moveTo>
                    <a:pt x="649072" y="1707796"/>
                  </a:moveTo>
                  <a:lnTo>
                    <a:pt x="613013" y="1707796"/>
                  </a:lnTo>
                  <a:lnTo>
                    <a:pt x="649072" y="1643798"/>
                  </a:lnTo>
                  <a:lnTo>
                    <a:pt x="649072" y="1707796"/>
                  </a:lnTo>
                  <a:close/>
                </a:path>
              </a:pathLst>
            </a:custGeom>
            <a:solidFill>
              <a:srgbClr val="F6B4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gf3f4cb3c20_5_56"/>
            <p:cNvSpPr/>
            <p:nvPr/>
          </p:nvSpPr>
          <p:spPr>
            <a:xfrm>
              <a:off x="13789409" y="46112"/>
              <a:ext cx="2932430" cy="2962275"/>
            </a:xfrm>
            <a:custGeom>
              <a:avLst/>
              <a:gdLst/>
              <a:ahLst/>
              <a:cxnLst/>
              <a:rect l="l" t="t" r="r" b="b"/>
              <a:pathLst>
                <a:path w="2932430" h="2962275" extrusionOk="0">
                  <a:moveTo>
                    <a:pt x="1836674" y="827825"/>
                  </a:moveTo>
                  <a:lnTo>
                    <a:pt x="1817758" y="827825"/>
                  </a:lnTo>
                  <a:lnTo>
                    <a:pt x="1817758" y="192586"/>
                  </a:lnTo>
                  <a:lnTo>
                    <a:pt x="2150571" y="0"/>
                  </a:lnTo>
                  <a:lnTo>
                    <a:pt x="2189471" y="22517"/>
                  </a:lnTo>
                  <a:lnTo>
                    <a:pt x="2150571" y="22517"/>
                  </a:lnTo>
                  <a:lnTo>
                    <a:pt x="1850862" y="195549"/>
                  </a:lnTo>
                  <a:lnTo>
                    <a:pt x="1877538" y="210956"/>
                  </a:lnTo>
                  <a:lnTo>
                    <a:pt x="1836674" y="210956"/>
                  </a:lnTo>
                  <a:lnTo>
                    <a:pt x="1836674" y="827825"/>
                  </a:lnTo>
                  <a:close/>
                </a:path>
                <a:path w="2932430" h="2962275" extrusionOk="0">
                  <a:moveTo>
                    <a:pt x="2194323" y="370358"/>
                  </a:moveTo>
                  <a:lnTo>
                    <a:pt x="2153526" y="370358"/>
                  </a:lnTo>
                  <a:lnTo>
                    <a:pt x="2452053" y="197326"/>
                  </a:lnTo>
                  <a:lnTo>
                    <a:pt x="2150571" y="22517"/>
                  </a:lnTo>
                  <a:lnTo>
                    <a:pt x="2189471" y="22517"/>
                  </a:lnTo>
                  <a:lnTo>
                    <a:pt x="2486339" y="194364"/>
                  </a:lnTo>
                  <a:lnTo>
                    <a:pt x="2486339" y="213919"/>
                  </a:lnTo>
                  <a:lnTo>
                    <a:pt x="2466240" y="213919"/>
                  </a:lnTo>
                  <a:lnTo>
                    <a:pt x="2194323" y="370358"/>
                  </a:lnTo>
                  <a:close/>
                </a:path>
                <a:path w="2932430" h="2962275" extrusionOk="0">
                  <a:moveTo>
                    <a:pt x="2142886" y="602188"/>
                  </a:moveTo>
                  <a:lnTo>
                    <a:pt x="2142886" y="387543"/>
                  </a:lnTo>
                  <a:lnTo>
                    <a:pt x="1836675" y="210956"/>
                  </a:lnTo>
                  <a:lnTo>
                    <a:pt x="1877538" y="210956"/>
                  </a:lnTo>
                  <a:lnTo>
                    <a:pt x="2153526" y="370358"/>
                  </a:lnTo>
                  <a:lnTo>
                    <a:pt x="2194323" y="370358"/>
                  </a:lnTo>
                  <a:lnTo>
                    <a:pt x="2162393" y="388728"/>
                  </a:lnTo>
                  <a:lnTo>
                    <a:pt x="2162393" y="586343"/>
                  </a:lnTo>
                  <a:lnTo>
                    <a:pt x="2142886" y="602188"/>
                  </a:lnTo>
                  <a:close/>
                </a:path>
                <a:path w="2932430" h="2962275" extrusionOk="0">
                  <a:moveTo>
                    <a:pt x="2330581" y="602647"/>
                  </a:moveTo>
                  <a:lnTo>
                    <a:pt x="2142886" y="602647"/>
                  </a:lnTo>
                  <a:lnTo>
                    <a:pt x="2162393" y="586647"/>
                  </a:lnTo>
                  <a:lnTo>
                    <a:pt x="2162393" y="586343"/>
                  </a:lnTo>
                  <a:lnTo>
                    <a:pt x="2466240" y="339544"/>
                  </a:lnTo>
                  <a:lnTo>
                    <a:pt x="2466240" y="213919"/>
                  </a:lnTo>
                  <a:lnTo>
                    <a:pt x="2486339" y="213919"/>
                  </a:lnTo>
                  <a:lnTo>
                    <a:pt x="2486339" y="329470"/>
                  </a:lnTo>
                  <a:lnTo>
                    <a:pt x="2479245" y="329470"/>
                  </a:lnTo>
                  <a:lnTo>
                    <a:pt x="2584468" y="385765"/>
                  </a:lnTo>
                  <a:lnTo>
                    <a:pt x="2584749" y="411838"/>
                  </a:lnTo>
                  <a:lnTo>
                    <a:pt x="2564960" y="411838"/>
                  </a:lnTo>
                  <a:lnTo>
                    <a:pt x="2330581" y="602647"/>
                  </a:lnTo>
                  <a:close/>
                </a:path>
                <a:path w="2932430" h="2962275" extrusionOk="0">
                  <a:moveTo>
                    <a:pt x="2486339" y="333026"/>
                  </a:moveTo>
                  <a:lnTo>
                    <a:pt x="2479245" y="329470"/>
                  </a:lnTo>
                  <a:lnTo>
                    <a:pt x="2486339" y="329470"/>
                  </a:lnTo>
                  <a:lnTo>
                    <a:pt x="2486339" y="333026"/>
                  </a:lnTo>
                  <a:close/>
                </a:path>
                <a:path w="2932430" h="2962275" extrusionOk="0">
                  <a:moveTo>
                    <a:pt x="2588866" y="794641"/>
                  </a:moveTo>
                  <a:lnTo>
                    <a:pt x="2569099" y="794641"/>
                  </a:lnTo>
                  <a:lnTo>
                    <a:pt x="2564960" y="411838"/>
                  </a:lnTo>
                  <a:lnTo>
                    <a:pt x="2584749" y="411838"/>
                  </a:lnTo>
                  <a:lnTo>
                    <a:pt x="2588866" y="794641"/>
                  </a:lnTo>
                  <a:close/>
                </a:path>
                <a:path w="2932430" h="2962275" extrusionOk="0">
                  <a:moveTo>
                    <a:pt x="2142886" y="602647"/>
                  </a:moveTo>
                  <a:lnTo>
                    <a:pt x="2142886" y="602188"/>
                  </a:lnTo>
                  <a:lnTo>
                    <a:pt x="2162393" y="586343"/>
                  </a:lnTo>
                  <a:lnTo>
                    <a:pt x="2162393" y="586647"/>
                  </a:lnTo>
                  <a:lnTo>
                    <a:pt x="2142886" y="602647"/>
                  </a:lnTo>
                  <a:close/>
                </a:path>
                <a:path w="2932430" h="2962275" extrusionOk="0">
                  <a:moveTo>
                    <a:pt x="2302247" y="845602"/>
                  </a:moveTo>
                  <a:lnTo>
                    <a:pt x="2162393" y="845602"/>
                  </a:lnTo>
                  <a:lnTo>
                    <a:pt x="2245153" y="670793"/>
                  </a:lnTo>
                  <a:lnTo>
                    <a:pt x="2162393" y="625757"/>
                  </a:lnTo>
                  <a:lnTo>
                    <a:pt x="2161211" y="625757"/>
                  </a:lnTo>
                  <a:lnTo>
                    <a:pt x="2132836" y="610350"/>
                  </a:lnTo>
                  <a:lnTo>
                    <a:pt x="2142886" y="602188"/>
                  </a:lnTo>
                  <a:lnTo>
                    <a:pt x="2142886" y="602647"/>
                  </a:lnTo>
                  <a:lnTo>
                    <a:pt x="2330581" y="602647"/>
                  </a:lnTo>
                  <a:lnTo>
                    <a:pt x="2262888" y="657756"/>
                  </a:lnTo>
                  <a:lnTo>
                    <a:pt x="2368702" y="705162"/>
                  </a:lnTo>
                  <a:lnTo>
                    <a:pt x="2364564" y="714051"/>
                  </a:lnTo>
                  <a:lnTo>
                    <a:pt x="2302247" y="845602"/>
                  </a:lnTo>
                  <a:close/>
                </a:path>
                <a:path w="2932430" h="2962275" extrusionOk="0">
                  <a:moveTo>
                    <a:pt x="2142886" y="887553"/>
                  </a:moveTo>
                  <a:lnTo>
                    <a:pt x="2142886" y="616276"/>
                  </a:lnTo>
                  <a:lnTo>
                    <a:pt x="2161211" y="625757"/>
                  </a:lnTo>
                  <a:lnTo>
                    <a:pt x="2162393" y="625757"/>
                  </a:lnTo>
                  <a:lnTo>
                    <a:pt x="2162393" y="845602"/>
                  </a:lnTo>
                  <a:lnTo>
                    <a:pt x="2302247" y="845602"/>
                  </a:lnTo>
                  <a:lnTo>
                    <a:pt x="2292423" y="866342"/>
                  </a:lnTo>
                  <a:lnTo>
                    <a:pt x="2152935" y="866342"/>
                  </a:lnTo>
                  <a:lnTo>
                    <a:pt x="2142886" y="887553"/>
                  </a:lnTo>
                  <a:close/>
                </a:path>
                <a:path w="2932430" h="2962275" extrusionOk="0">
                  <a:moveTo>
                    <a:pt x="890258" y="1755795"/>
                  </a:moveTo>
                  <a:lnTo>
                    <a:pt x="871932" y="1755795"/>
                  </a:lnTo>
                  <a:lnTo>
                    <a:pt x="871932" y="907822"/>
                  </a:lnTo>
                  <a:lnTo>
                    <a:pt x="1204745" y="715236"/>
                  </a:lnTo>
                  <a:lnTo>
                    <a:pt x="1244616" y="738346"/>
                  </a:lnTo>
                  <a:lnTo>
                    <a:pt x="1203563" y="738346"/>
                  </a:lnTo>
                  <a:lnTo>
                    <a:pt x="904445" y="911378"/>
                  </a:lnTo>
                  <a:lnTo>
                    <a:pt x="931069" y="926784"/>
                  </a:lnTo>
                  <a:lnTo>
                    <a:pt x="890258" y="926784"/>
                  </a:lnTo>
                  <a:lnTo>
                    <a:pt x="890258" y="1755795"/>
                  </a:lnTo>
                  <a:close/>
                </a:path>
                <a:path w="2932430" h="2962275" extrusionOk="0">
                  <a:moveTo>
                    <a:pt x="1247906" y="1086187"/>
                  </a:moveTo>
                  <a:lnTo>
                    <a:pt x="1206518" y="1086187"/>
                  </a:lnTo>
                  <a:lnTo>
                    <a:pt x="1505045" y="913155"/>
                  </a:lnTo>
                  <a:lnTo>
                    <a:pt x="1203563" y="738346"/>
                  </a:lnTo>
                  <a:lnTo>
                    <a:pt x="1244616" y="738346"/>
                  </a:lnTo>
                  <a:lnTo>
                    <a:pt x="1465438" y="866342"/>
                  </a:lnTo>
                  <a:lnTo>
                    <a:pt x="1504231" y="866342"/>
                  </a:lnTo>
                  <a:lnTo>
                    <a:pt x="1483764" y="878194"/>
                  </a:lnTo>
                  <a:lnTo>
                    <a:pt x="1538740" y="910192"/>
                  </a:lnTo>
                  <a:lnTo>
                    <a:pt x="1538740" y="929747"/>
                  </a:lnTo>
                  <a:lnTo>
                    <a:pt x="1519823" y="929747"/>
                  </a:lnTo>
                  <a:lnTo>
                    <a:pt x="1247906" y="1086187"/>
                  </a:lnTo>
                  <a:close/>
                </a:path>
                <a:path w="2932430" h="2962275" extrusionOk="0">
                  <a:moveTo>
                    <a:pt x="1504231" y="866342"/>
                  </a:moveTo>
                  <a:lnTo>
                    <a:pt x="1465438" y="866342"/>
                  </a:lnTo>
                  <a:lnTo>
                    <a:pt x="1674702" y="744864"/>
                  </a:lnTo>
                  <a:lnTo>
                    <a:pt x="1714553" y="767975"/>
                  </a:lnTo>
                  <a:lnTo>
                    <a:pt x="1674111" y="767975"/>
                  </a:lnTo>
                  <a:lnTo>
                    <a:pt x="1504231" y="866342"/>
                  </a:lnTo>
                  <a:close/>
                </a:path>
                <a:path w="2932430" h="2962275" extrusionOk="0">
                  <a:moveTo>
                    <a:pt x="1981570" y="1810312"/>
                  </a:moveTo>
                  <a:lnTo>
                    <a:pt x="1959041" y="1810312"/>
                  </a:lnTo>
                  <a:lnTo>
                    <a:pt x="2462693" y="746642"/>
                  </a:lnTo>
                  <a:lnTo>
                    <a:pt x="2520493" y="772715"/>
                  </a:lnTo>
                  <a:lnTo>
                    <a:pt x="2472742" y="772715"/>
                  </a:lnTo>
                  <a:lnTo>
                    <a:pt x="2160029" y="1432842"/>
                  </a:lnTo>
                  <a:lnTo>
                    <a:pt x="2162393" y="1432842"/>
                  </a:lnTo>
                  <a:lnTo>
                    <a:pt x="2162393" y="1469582"/>
                  </a:lnTo>
                  <a:lnTo>
                    <a:pt x="2142295" y="1469582"/>
                  </a:lnTo>
                  <a:lnTo>
                    <a:pt x="2009288" y="1751054"/>
                  </a:lnTo>
                  <a:lnTo>
                    <a:pt x="2009288" y="1755202"/>
                  </a:lnTo>
                  <a:lnTo>
                    <a:pt x="2048167" y="1777720"/>
                  </a:lnTo>
                  <a:lnTo>
                    <a:pt x="2010470" y="1777720"/>
                  </a:lnTo>
                  <a:lnTo>
                    <a:pt x="2010470" y="1784238"/>
                  </a:lnTo>
                  <a:lnTo>
                    <a:pt x="1993918" y="1784238"/>
                  </a:lnTo>
                  <a:lnTo>
                    <a:pt x="1989780" y="1792534"/>
                  </a:lnTo>
                  <a:lnTo>
                    <a:pt x="1989780" y="1792976"/>
                  </a:lnTo>
                  <a:lnTo>
                    <a:pt x="1981570" y="1810312"/>
                  </a:lnTo>
                  <a:close/>
                </a:path>
                <a:path w="2932430" h="2962275" extrusionOk="0">
                  <a:moveTo>
                    <a:pt x="1717863" y="1115815"/>
                  </a:moveTo>
                  <a:lnTo>
                    <a:pt x="1677067" y="1115815"/>
                  </a:lnTo>
                  <a:lnTo>
                    <a:pt x="1975593" y="942784"/>
                  </a:lnTo>
                  <a:lnTo>
                    <a:pt x="1674111" y="767975"/>
                  </a:lnTo>
                  <a:lnTo>
                    <a:pt x="1714553" y="767975"/>
                  </a:lnTo>
                  <a:lnTo>
                    <a:pt x="1817758" y="827825"/>
                  </a:lnTo>
                  <a:lnTo>
                    <a:pt x="1836674" y="827825"/>
                  </a:lnTo>
                  <a:lnTo>
                    <a:pt x="1836674" y="839084"/>
                  </a:lnTo>
                  <a:lnTo>
                    <a:pt x="2009288" y="939229"/>
                  </a:lnTo>
                  <a:lnTo>
                    <a:pt x="2009288" y="959376"/>
                  </a:lnTo>
                  <a:lnTo>
                    <a:pt x="1989780" y="959376"/>
                  </a:lnTo>
                  <a:lnTo>
                    <a:pt x="1717863" y="1115815"/>
                  </a:lnTo>
                  <a:close/>
                </a:path>
                <a:path w="2932430" h="2962275" extrusionOk="0">
                  <a:moveTo>
                    <a:pt x="2203137" y="1831052"/>
                  </a:moveTo>
                  <a:lnTo>
                    <a:pt x="2162393" y="1831052"/>
                  </a:lnTo>
                  <a:lnTo>
                    <a:pt x="2466831" y="1655057"/>
                  </a:lnTo>
                  <a:lnTo>
                    <a:pt x="2466831" y="785752"/>
                  </a:lnTo>
                  <a:lnTo>
                    <a:pt x="2472742" y="772715"/>
                  </a:lnTo>
                  <a:lnTo>
                    <a:pt x="2520493" y="772715"/>
                  </a:lnTo>
                  <a:lnTo>
                    <a:pt x="2534944" y="779234"/>
                  </a:lnTo>
                  <a:lnTo>
                    <a:pt x="2485748" y="779234"/>
                  </a:lnTo>
                  <a:lnTo>
                    <a:pt x="2485748" y="1338623"/>
                  </a:lnTo>
                  <a:lnTo>
                    <a:pt x="2524646" y="1361141"/>
                  </a:lnTo>
                  <a:lnTo>
                    <a:pt x="2486930" y="1361141"/>
                  </a:lnTo>
                  <a:lnTo>
                    <a:pt x="2486930" y="1666909"/>
                  </a:lnTo>
                  <a:lnTo>
                    <a:pt x="2203137" y="1831052"/>
                  </a:lnTo>
                  <a:close/>
                </a:path>
                <a:path w="2932430" h="2962275" extrusionOk="0">
                  <a:moveTo>
                    <a:pt x="2589197" y="825454"/>
                  </a:moveTo>
                  <a:lnTo>
                    <a:pt x="2485748" y="779234"/>
                  </a:lnTo>
                  <a:lnTo>
                    <a:pt x="2534944" y="779234"/>
                  </a:lnTo>
                  <a:lnTo>
                    <a:pt x="2569099" y="794641"/>
                  </a:lnTo>
                  <a:lnTo>
                    <a:pt x="2588866" y="794641"/>
                  </a:lnTo>
                  <a:lnTo>
                    <a:pt x="2589197" y="825454"/>
                  </a:lnTo>
                  <a:close/>
                </a:path>
                <a:path w="2932430" h="2962275" extrusionOk="0">
                  <a:moveTo>
                    <a:pt x="2142886" y="887675"/>
                  </a:moveTo>
                  <a:lnTo>
                    <a:pt x="2152935" y="866342"/>
                  </a:lnTo>
                  <a:lnTo>
                    <a:pt x="2142886" y="887675"/>
                  </a:lnTo>
                  <a:close/>
                </a:path>
                <a:path w="2932430" h="2962275" extrusionOk="0">
                  <a:moveTo>
                    <a:pt x="2282317" y="887675"/>
                  </a:moveTo>
                  <a:lnTo>
                    <a:pt x="2142886" y="887675"/>
                  </a:lnTo>
                  <a:lnTo>
                    <a:pt x="2152935" y="866342"/>
                  </a:lnTo>
                  <a:lnTo>
                    <a:pt x="2292423" y="866342"/>
                  </a:lnTo>
                  <a:lnTo>
                    <a:pt x="2282317" y="887675"/>
                  </a:lnTo>
                  <a:close/>
                </a:path>
                <a:path w="2932430" h="2962275" extrusionOk="0">
                  <a:moveTo>
                    <a:pt x="1984489" y="1516395"/>
                  </a:moveTo>
                  <a:lnTo>
                    <a:pt x="1844951" y="1516395"/>
                  </a:lnTo>
                  <a:lnTo>
                    <a:pt x="2142886" y="887553"/>
                  </a:lnTo>
                  <a:lnTo>
                    <a:pt x="2282317" y="887675"/>
                  </a:lnTo>
                  <a:lnTo>
                    <a:pt x="1984489" y="1516395"/>
                  </a:lnTo>
                  <a:close/>
                </a:path>
                <a:path w="2932430" h="2962275" extrusionOk="0">
                  <a:moveTo>
                    <a:pt x="1200498" y="1871939"/>
                  </a:moveTo>
                  <a:lnTo>
                    <a:pt x="1056369" y="1871939"/>
                  </a:lnTo>
                  <a:lnTo>
                    <a:pt x="1196469" y="1621281"/>
                  </a:lnTo>
                  <a:lnTo>
                    <a:pt x="1196469" y="1103371"/>
                  </a:lnTo>
                  <a:lnTo>
                    <a:pt x="890258" y="926784"/>
                  </a:lnTo>
                  <a:lnTo>
                    <a:pt x="931069" y="926784"/>
                  </a:lnTo>
                  <a:lnTo>
                    <a:pt x="1206518" y="1086187"/>
                  </a:lnTo>
                  <a:lnTo>
                    <a:pt x="1247906" y="1086187"/>
                  </a:lnTo>
                  <a:lnTo>
                    <a:pt x="1215977" y="1104557"/>
                  </a:lnTo>
                  <a:lnTo>
                    <a:pt x="1215977" y="1585726"/>
                  </a:lnTo>
                  <a:lnTo>
                    <a:pt x="1215385" y="1586912"/>
                  </a:lnTo>
                  <a:lnTo>
                    <a:pt x="1359824" y="1586912"/>
                  </a:lnTo>
                  <a:lnTo>
                    <a:pt x="1200498" y="1871939"/>
                  </a:lnTo>
                  <a:close/>
                </a:path>
                <a:path w="2932430" h="2962275" extrusionOk="0">
                  <a:moveTo>
                    <a:pt x="1539331" y="1247959"/>
                  </a:moveTo>
                  <a:lnTo>
                    <a:pt x="1519823" y="1237293"/>
                  </a:lnTo>
                  <a:lnTo>
                    <a:pt x="1519823" y="929747"/>
                  </a:lnTo>
                  <a:lnTo>
                    <a:pt x="1538740" y="929747"/>
                  </a:lnTo>
                  <a:lnTo>
                    <a:pt x="1538740" y="1036411"/>
                  </a:lnTo>
                  <a:lnTo>
                    <a:pt x="1578999" y="1059521"/>
                  </a:lnTo>
                  <a:lnTo>
                    <a:pt x="1539331" y="1059521"/>
                  </a:lnTo>
                  <a:lnTo>
                    <a:pt x="1539331" y="1247959"/>
                  </a:lnTo>
                  <a:close/>
                </a:path>
                <a:path w="2932430" h="2962275" extrusionOk="0">
                  <a:moveTo>
                    <a:pt x="1989780" y="1210035"/>
                  </a:moveTo>
                  <a:lnTo>
                    <a:pt x="1989780" y="959376"/>
                  </a:lnTo>
                  <a:lnTo>
                    <a:pt x="2009288" y="959376"/>
                  </a:lnTo>
                  <a:lnTo>
                    <a:pt x="2009288" y="1168554"/>
                  </a:lnTo>
                  <a:lnTo>
                    <a:pt x="1989780" y="1210035"/>
                  </a:lnTo>
                  <a:close/>
                </a:path>
                <a:path w="2932430" h="2962275" extrusionOk="0">
                  <a:moveTo>
                    <a:pt x="1685934" y="1359956"/>
                  </a:moveTo>
                  <a:lnTo>
                    <a:pt x="1667017" y="1359956"/>
                  </a:lnTo>
                  <a:lnTo>
                    <a:pt x="1667017" y="1133000"/>
                  </a:lnTo>
                  <a:lnTo>
                    <a:pt x="1539331" y="1059521"/>
                  </a:lnTo>
                  <a:lnTo>
                    <a:pt x="1578999" y="1059521"/>
                  </a:lnTo>
                  <a:lnTo>
                    <a:pt x="1677067" y="1115815"/>
                  </a:lnTo>
                  <a:lnTo>
                    <a:pt x="1717863" y="1115815"/>
                  </a:lnTo>
                  <a:lnTo>
                    <a:pt x="1685934" y="1134185"/>
                  </a:lnTo>
                  <a:lnTo>
                    <a:pt x="1685934" y="1359956"/>
                  </a:lnTo>
                  <a:close/>
                </a:path>
                <a:path w="2932430" h="2962275" extrusionOk="0">
                  <a:moveTo>
                    <a:pt x="1359824" y="1586912"/>
                  </a:moveTo>
                  <a:lnTo>
                    <a:pt x="1215385" y="1586912"/>
                  </a:lnTo>
                  <a:lnTo>
                    <a:pt x="1435881" y="1192257"/>
                  </a:lnTo>
                  <a:lnTo>
                    <a:pt x="1539331" y="1247959"/>
                  </a:lnTo>
                  <a:lnTo>
                    <a:pt x="1565679" y="1271070"/>
                  </a:lnTo>
                  <a:lnTo>
                    <a:pt x="1536375" y="1271070"/>
                  </a:lnTo>
                  <a:lnTo>
                    <a:pt x="1359824" y="1586912"/>
                  </a:lnTo>
                  <a:close/>
                </a:path>
                <a:path w="2932430" h="2962275" extrusionOk="0">
                  <a:moveTo>
                    <a:pt x="1934804" y="1621281"/>
                  </a:moveTo>
                  <a:lnTo>
                    <a:pt x="1536375" y="1271070"/>
                  </a:lnTo>
                  <a:lnTo>
                    <a:pt x="1565679" y="1271070"/>
                  </a:lnTo>
                  <a:lnTo>
                    <a:pt x="1667017" y="1359956"/>
                  </a:lnTo>
                  <a:lnTo>
                    <a:pt x="1685934" y="1359956"/>
                  </a:lnTo>
                  <a:lnTo>
                    <a:pt x="1685934" y="1376548"/>
                  </a:lnTo>
                  <a:lnTo>
                    <a:pt x="1844951" y="1516395"/>
                  </a:lnTo>
                  <a:lnTo>
                    <a:pt x="1984489" y="1516395"/>
                  </a:lnTo>
                  <a:lnTo>
                    <a:pt x="1934804" y="1621281"/>
                  </a:lnTo>
                  <a:close/>
                </a:path>
                <a:path w="2932430" h="2962275" extrusionOk="0">
                  <a:moveTo>
                    <a:pt x="826031" y="2883462"/>
                  </a:moveTo>
                  <a:lnTo>
                    <a:pt x="690452" y="2883462"/>
                  </a:lnTo>
                  <a:lnTo>
                    <a:pt x="2904867" y="1602911"/>
                  </a:lnTo>
                  <a:lnTo>
                    <a:pt x="2486930" y="1361141"/>
                  </a:lnTo>
                  <a:lnTo>
                    <a:pt x="2524646" y="1361141"/>
                  </a:lnTo>
                  <a:lnTo>
                    <a:pt x="2932059" y="1596985"/>
                  </a:lnTo>
                  <a:lnTo>
                    <a:pt x="2932059" y="1664538"/>
                  </a:lnTo>
                  <a:lnTo>
                    <a:pt x="826031" y="2883462"/>
                  </a:lnTo>
                  <a:close/>
                </a:path>
                <a:path w="2932430" h="2962275" extrusionOk="0">
                  <a:moveTo>
                    <a:pt x="2162393" y="1432842"/>
                  </a:moveTo>
                  <a:lnTo>
                    <a:pt x="2160029" y="1432842"/>
                  </a:lnTo>
                  <a:lnTo>
                    <a:pt x="2162393" y="1428102"/>
                  </a:lnTo>
                  <a:lnTo>
                    <a:pt x="2162393" y="1432842"/>
                  </a:lnTo>
                  <a:close/>
                </a:path>
                <a:path w="2932430" h="2962275" extrusionOk="0">
                  <a:moveTo>
                    <a:pt x="1025405" y="2436662"/>
                  </a:moveTo>
                  <a:lnTo>
                    <a:pt x="1002575" y="2436662"/>
                  </a:lnTo>
                  <a:lnTo>
                    <a:pt x="1552336" y="1452990"/>
                  </a:lnTo>
                  <a:lnTo>
                    <a:pt x="1588083" y="1484396"/>
                  </a:lnTo>
                  <a:lnTo>
                    <a:pt x="1558247" y="1484396"/>
                  </a:lnTo>
                  <a:lnTo>
                    <a:pt x="1539331" y="1518173"/>
                  </a:lnTo>
                  <a:lnTo>
                    <a:pt x="1538740" y="1518173"/>
                  </a:lnTo>
                  <a:lnTo>
                    <a:pt x="1538740" y="1553135"/>
                  </a:lnTo>
                  <a:lnTo>
                    <a:pt x="1519823" y="1553135"/>
                  </a:lnTo>
                  <a:lnTo>
                    <a:pt x="1215977" y="2096525"/>
                  </a:lnTo>
                  <a:lnTo>
                    <a:pt x="1215977" y="2131487"/>
                  </a:lnTo>
                  <a:lnTo>
                    <a:pt x="1196469" y="2131487"/>
                  </a:lnTo>
                  <a:lnTo>
                    <a:pt x="1087108" y="2327036"/>
                  </a:lnTo>
                  <a:lnTo>
                    <a:pt x="1116748" y="2344220"/>
                  </a:lnTo>
                  <a:lnTo>
                    <a:pt x="1077650" y="2344220"/>
                  </a:lnTo>
                  <a:lnTo>
                    <a:pt x="1056369" y="2382145"/>
                  </a:lnTo>
                  <a:lnTo>
                    <a:pt x="1056369" y="2417107"/>
                  </a:lnTo>
                  <a:lnTo>
                    <a:pt x="1036270" y="2417107"/>
                  </a:lnTo>
                  <a:lnTo>
                    <a:pt x="1025405" y="2436662"/>
                  </a:lnTo>
                  <a:close/>
                </a:path>
                <a:path w="2932430" h="2962275" extrusionOk="0">
                  <a:moveTo>
                    <a:pt x="2201088" y="1832237"/>
                  </a:moveTo>
                  <a:lnTo>
                    <a:pt x="2142295" y="1832237"/>
                  </a:lnTo>
                  <a:lnTo>
                    <a:pt x="2142295" y="1469582"/>
                  </a:lnTo>
                  <a:lnTo>
                    <a:pt x="2162393" y="1469582"/>
                  </a:lnTo>
                  <a:lnTo>
                    <a:pt x="2162393" y="1831052"/>
                  </a:lnTo>
                  <a:lnTo>
                    <a:pt x="2203137" y="1831052"/>
                  </a:lnTo>
                  <a:lnTo>
                    <a:pt x="2201088" y="1832237"/>
                  </a:lnTo>
                  <a:close/>
                </a:path>
                <a:path w="2932430" h="2962275" extrusionOk="0">
                  <a:moveTo>
                    <a:pt x="1722579" y="2105413"/>
                  </a:moveTo>
                  <a:lnTo>
                    <a:pt x="1666426" y="2105413"/>
                  </a:lnTo>
                  <a:lnTo>
                    <a:pt x="1666426" y="1579801"/>
                  </a:lnTo>
                  <a:lnTo>
                    <a:pt x="1558247" y="1484396"/>
                  </a:lnTo>
                  <a:lnTo>
                    <a:pt x="1588083" y="1484396"/>
                  </a:lnTo>
                  <a:lnTo>
                    <a:pt x="1702743" y="1585134"/>
                  </a:lnTo>
                  <a:lnTo>
                    <a:pt x="1672929" y="1585134"/>
                  </a:lnTo>
                  <a:lnTo>
                    <a:pt x="1685934" y="1596985"/>
                  </a:lnTo>
                  <a:lnTo>
                    <a:pt x="1685934" y="2104821"/>
                  </a:lnTo>
                  <a:lnTo>
                    <a:pt x="1723603" y="2104821"/>
                  </a:lnTo>
                  <a:lnTo>
                    <a:pt x="1722579" y="2105413"/>
                  </a:lnTo>
                  <a:close/>
                </a:path>
                <a:path w="2932430" h="2962275" extrusionOk="0">
                  <a:moveTo>
                    <a:pt x="1254080" y="2390441"/>
                  </a:moveTo>
                  <a:lnTo>
                    <a:pt x="1215977" y="2390441"/>
                  </a:lnTo>
                  <a:lnTo>
                    <a:pt x="1519823" y="2214447"/>
                  </a:lnTo>
                  <a:lnTo>
                    <a:pt x="1519823" y="1553135"/>
                  </a:lnTo>
                  <a:lnTo>
                    <a:pt x="1538740" y="1553135"/>
                  </a:lnTo>
                  <a:lnTo>
                    <a:pt x="1538740" y="2031934"/>
                  </a:lnTo>
                  <a:lnTo>
                    <a:pt x="1575810" y="2053267"/>
                  </a:lnTo>
                  <a:lnTo>
                    <a:pt x="1539922" y="2053267"/>
                  </a:lnTo>
                  <a:lnTo>
                    <a:pt x="1539922" y="2225113"/>
                  </a:lnTo>
                  <a:lnTo>
                    <a:pt x="1254080" y="2390441"/>
                  </a:lnTo>
                  <a:close/>
                </a:path>
                <a:path w="2932430" h="2962275" extrusionOk="0">
                  <a:moveTo>
                    <a:pt x="1966135" y="1842903"/>
                  </a:moveTo>
                  <a:lnTo>
                    <a:pt x="1672929" y="1585134"/>
                  </a:lnTo>
                  <a:lnTo>
                    <a:pt x="1702743" y="1585134"/>
                  </a:lnTo>
                  <a:lnTo>
                    <a:pt x="1959041" y="1810312"/>
                  </a:lnTo>
                  <a:lnTo>
                    <a:pt x="1981570" y="1810312"/>
                  </a:lnTo>
                  <a:lnTo>
                    <a:pt x="1966135" y="1842903"/>
                  </a:lnTo>
                  <a:close/>
                </a:path>
                <a:path w="2932430" h="2962275" extrusionOk="0">
                  <a:moveTo>
                    <a:pt x="689861" y="2962274"/>
                  </a:moveTo>
                  <a:lnTo>
                    <a:pt x="685132" y="2959312"/>
                  </a:lnTo>
                  <a:lnTo>
                    <a:pt x="0" y="2562880"/>
                  </a:lnTo>
                  <a:lnTo>
                    <a:pt x="0" y="2495919"/>
                  </a:lnTo>
                  <a:lnTo>
                    <a:pt x="388970" y="2270741"/>
                  </a:lnTo>
                  <a:lnTo>
                    <a:pt x="388970" y="1861273"/>
                  </a:lnTo>
                  <a:lnTo>
                    <a:pt x="721783" y="1668686"/>
                  </a:lnTo>
                  <a:lnTo>
                    <a:pt x="761618" y="1691797"/>
                  </a:lnTo>
                  <a:lnTo>
                    <a:pt x="720600" y="1691797"/>
                  </a:lnTo>
                  <a:lnTo>
                    <a:pt x="420892" y="1865421"/>
                  </a:lnTo>
                  <a:lnTo>
                    <a:pt x="446628" y="1880235"/>
                  </a:lnTo>
                  <a:lnTo>
                    <a:pt x="407296" y="1880235"/>
                  </a:lnTo>
                  <a:lnTo>
                    <a:pt x="407296" y="2293852"/>
                  </a:lnTo>
                  <a:lnTo>
                    <a:pt x="387788" y="2293852"/>
                  </a:lnTo>
                  <a:lnTo>
                    <a:pt x="29557" y="2501252"/>
                  </a:lnTo>
                  <a:lnTo>
                    <a:pt x="690452" y="2883462"/>
                  </a:lnTo>
                  <a:lnTo>
                    <a:pt x="826031" y="2883462"/>
                  </a:lnTo>
                  <a:lnTo>
                    <a:pt x="689861" y="2962274"/>
                  </a:lnTo>
                  <a:close/>
                </a:path>
                <a:path w="2932430" h="2962275" extrusionOk="0">
                  <a:moveTo>
                    <a:pt x="764353" y="2039638"/>
                  </a:moveTo>
                  <a:lnTo>
                    <a:pt x="723556" y="2039638"/>
                  </a:lnTo>
                  <a:lnTo>
                    <a:pt x="1022082" y="1866606"/>
                  </a:lnTo>
                  <a:lnTo>
                    <a:pt x="720600" y="1691797"/>
                  </a:lnTo>
                  <a:lnTo>
                    <a:pt x="761618" y="1691797"/>
                  </a:lnTo>
                  <a:lnTo>
                    <a:pt x="871932" y="1755795"/>
                  </a:lnTo>
                  <a:lnTo>
                    <a:pt x="890258" y="1755795"/>
                  </a:lnTo>
                  <a:lnTo>
                    <a:pt x="890258" y="1767646"/>
                  </a:lnTo>
                  <a:lnTo>
                    <a:pt x="1056369" y="1863643"/>
                  </a:lnTo>
                  <a:lnTo>
                    <a:pt x="1056369" y="1871939"/>
                  </a:lnTo>
                  <a:lnTo>
                    <a:pt x="1200498" y="1871939"/>
                  </a:lnTo>
                  <a:lnTo>
                    <a:pt x="1194204" y="1883198"/>
                  </a:lnTo>
                  <a:lnTo>
                    <a:pt x="1036270" y="1883198"/>
                  </a:lnTo>
                  <a:lnTo>
                    <a:pt x="764353" y="2039638"/>
                  </a:lnTo>
                  <a:close/>
                </a:path>
                <a:path w="2932430" h="2962275" extrusionOk="0">
                  <a:moveTo>
                    <a:pt x="2152935" y="1860088"/>
                  </a:moveTo>
                  <a:lnTo>
                    <a:pt x="2010470" y="1777720"/>
                  </a:lnTo>
                  <a:lnTo>
                    <a:pt x="2048167" y="1777720"/>
                  </a:lnTo>
                  <a:lnTo>
                    <a:pt x="2142295" y="1832237"/>
                  </a:lnTo>
                  <a:lnTo>
                    <a:pt x="2201088" y="1832237"/>
                  </a:lnTo>
                  <a:lnTo>
                    <a:pt x="2152935" y="1860088"/>
                  </a:lnTo>
                  <a:close/>
                </a:path>
                <a:path w="2932430" h="2962275" extrusionOk="0">
                  <a:moveTo>
                    <a:pt x="1989780" y="1792976"/>
                  </a:moveTo>
                  <a:lnTo>
                    <a:pt x="1989780" y="1792534"/>
                  </a:lnTo>
                  <a:lnTo>
                    <a:pt x="1993918" y="1784238"/>
                  </a:lnTo>
                  <a:lnTo>
                    <a:pt x="1989780" y="1792976"/>
                  </a:lnTo>
                  <a:close/>
                </a:path>
                <a:path w="2932430" h="2962275" extrusionOk="0">
                  <a:moveTo>
                    <a:pt x="1723603" y="2104821"/>
                  </a:moveTo>
                  <a:lnTo>
                    <a:pt x="1685934" y="2104821"/>
                  </a:lnTo>
                  <a:lnTo>
                    <a:pt x="1989780" y="1928826"/>
                  </a:lnTo>
                  <a:lnTo>
                    <a:pt x="1989780" y="1792976"/>
                  </a:lnTo>
                  <a:lnTo>
                    <a:pt x="1993918" y="1784238"/>
                  </a:lnTo>
                  <a:lnTo>
                    <a:pt x="2010470" y="1784238"/>
                  </a:lnTo>
                  <a:lnTo>
                    <a:pt x="2010470" y="1938900"/>
                  </a:lnTo>
                  <a:lnTo>
                    <a:pt x="1723603" y="2104821"/>
                  </a:lnTo>
                  <a:close/>
                </a:path>
                <a:path w="2932430" h="2962275" extrusionOk="0">
                  <a:moveTo>
                    <a:pt x="770527" y="2663617"/>
                  </a:moveTo>
                  <a:lnTo>
                    <a:pt x="713507" y="2663617"/>
                  </a:lnTo>
                  <a:lnTo>
                    <a:pt x="713507" y="2056822"/>
                  </a:lnTo>
                  <a:lnTo>
                    <a:pt x="407296" y="1880235"/>
                  </a:lnTo>
                  <a:lnTo>
                    <a:pt x="446628" y="1880235"/>
                  </a:lnTo>
                  <a:lnTo>
                    <a:pt x="723556" y="2039638"/>
                  </a:lnTo>
                  <a:lnTo>
                    <a:pt x="764353" y="2039638"/>
                  </a:lnTo>
                  <a:lnTo>
                    <a:pt x="732423" y="2058007"/>
                  </a:lnTo>
                  <a:lnTo>
                    <a:pt x="732423" y="2662432"/>
                  </a:lnTo>
                  <a:lnTo>
                    <a:pt x="772575" y="2662432"/>
                  </a:lnTo>
                  <a:lnTo>
                    <a:pt x="770527" y="2663617"/>
                  </a:lnTo>
                  <a:close/>
                </a:path>
                <a:path w="2932430" h="2962275" extrusionOk="0">
                  <a:moveTo>
                    <a:pt x="1036270" y="1906901"/>
                  </a:moveTo>
                  <a:lnTo>
                    <a:pt x="1036270" y="1883198"/>
                  </a:lnTo>
                  <a:lnTo>
                    <a:pt x="1194204" y="1883198"/>
                  </a:lnTo>
                  <a:lnTo>
                    <a:pt x="1185592" y="1898605"/>
                  </a:lnTo>
                  <a:lnTo>
                    <a:pt x="1040999" y="1898605"/>
                  </a:lnTo>
                  <a:lnTo>
                    <a:pt x="1036270" y="1906901"/>
                  </a:lnTo>
                  <a:close/>
                </a:path>
                <a:path w="2932430" h="2962275" extrusionOk="0">
                  <a:moveTo>
                    <a:pt x="1010259" y="2463920"/>
                  </a:moveTo>
                  <a:lnTo>
                    <a:pt x="895578" y="2398144"/>
                  </a:lnTo>
                  <a:lnTo>
                    <a:pt x="792720" y="2343035"/>
                  </a:lnTo>
                  <a:lnTo>
                    <a:pt x="1040999" y="1898605"/>
                  </a:lnTo>
                  <a:lnTo>
                    <a:pt x="1185592" y="1898605"/>
                  </a:lnTo>
                  <a:lnTo>
                    <a:pt x="913313" y="2385701"/>
                  </a:lnTo>
                  <a:lnTo>
                    <a:pt x="1002575" y="2436662"/>
                  </a:lnTo>
                  <a:lnTo>
                    <a:pt x="1025405" y="2436662"/>
                  </a:lnTo>
                  <a:lnTo>
                    <a:pt x="1010259" y="2463920"/>
                  </a:lnTo>
                  <a:close/>
                </a:path>
                <a:path w="2932430" h="2962275" extrusionOk="0">
                  <a:moveTo>
                    <a:pt x="1676476" y="2132079"/>
                  </a:moveTo>
                  <a:lnTo>
                    <a:pt x="1539922" y="2053267"/>
                  </a:lnTo>
                  <a:lnTo>
                    <a:pt x="1575810" y="2053267"/>
                  </a:lnTo>
                  <a:lnTo>
                    <a:pt x="1666426" y="2105413"/>
                  </a:lnTo>
                  <a:lnTo>
                    <a:pt x="1722579" y="2105413"/>
                  </a:lnTo>
                  <a:lnTo>
                    <a:pt x="1676476" y="2132079"/>
                  </a:lnTo>
                  <a:close/>
                </a:path>
                <a:path w="2932430" h="2962275" extrusionOk="0">
                  <a:moveTo>
                    <a:pt x="1254080" y="2390441"/>
                  </a:moveTo>
                  <a:lnTo>
                    <a:pt x="1196469" y="2390441"/>
                  </a:lnTo>
                  <a:lnTo>
                    <a:pt x="1196469" y="2131487"/>
                  </a:lnTo>
                  <a:lnTo>
                    <a:pt x="1215977" y="2131487"/>
                  </a:lnTo>
                  <a:lnTo>
                    <a:pt x="1215977" y="2390441"/>
                  </a:lnTo>
                  <a:lnTo>
                    <a:pt x="1254080" y="2390441"/>
                  </a:lnTo>
                  <a:close/>
                </a:path>
                <a:path w="2932430" h="2962275" extrusionOk="0">
                  <a:moveTo>
                    <a:pt x="722374" y="2691468"/>
                  </a:moveTo>
                  <a:lnTo>
                    <a:pt x="387788" y="2497697"/>
                  </a:lnTo>
                  <a:lnTo>
                    <a:pt x="387788" y="2293852"/>
                  </a:lnTo>
                  <a:lnTo>
                    <a:pt x="407296" y="2293852"/>
                  </a:lnTo>
                  <a:lnTo>
                    <a:pt x="407296" y="2486438"/>
                  </a:lnTo>
                  <a:lnTo>
                    <a:pt x="713507" y="2663617"/>
                  </a:lnTo>
                  <a:lnTo>
                    <a:pt x="770527" y="2663617"/>
                  </a:lnTo>
                  <a:lnTo>
                    <a:pt x="722374" y="2691468"/>
                  </a:lnTo>
                  <a:close/>
                </a:path>
                <a:path w="2932430" h="2962275" extrusionOk="0">
                  <a:moveTo>
                    <a:pt x="1205927" y="2418292"/>
                  </a:moveTo>
                  <a:lnTo>
                    <a:pt x="1077650" y="2344220"/>
                  </a:lnTo>
                  <a:lnTo>
                    <a:pt x="1116748" y="2344220"/>
                  </a:lnTo>
                  <a:lnTo>
                    <a:pt x="1196469" y="2390441"/>
                  </a:lnTo>
                  <a:lnTo>
                    <a:pt x="1254080" y="2390441"/>
                  </a:lnTo>
                  <a:lnTo>
                    <a:pt x="1205927" y="2418292"/>
                  </a:lnTo>
                  <a:close/>
                </a:path>
                <a:path w="2932430" h="2962275" extrusionOk="0">
                  <a:moveTo>
                    <a:pt x="772575" y="2662432"/>
                  </a:moveTo>
                  <a:lnTo>
                    <a:pt x="732423" y="2662432"/>
                  </a:lnTo>
                  <a:lnTo>
                    <a:pt x="1036270" y="2486438"/>
                  </a:lnTo>
                  <a:lnTo>
                    <a:pt x="1036270" y="2417107"/>
                  </a:lnTo>
                  <a:lnTo>
                    <a:pt x="1056369" y="2417107"/>
                  </a:lnTo>
                  <a:lnTo>
                    <a:pt x="1056369" y="2498290"/>
                  </a:lnTo>
                  <a:lnTo>
                    <a:pt x="772575" y="2662432"/>
                  </a:lnTo>
                  <a:close/>
                </a:path>
              </a:pathLst>
            </a:custGeom>
            <a:solidFill>
              <a:srgbClr val="2A4A8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gf3f4cb3c20_5_56"/>
          <p:cNvSpPr txBox="1">
            <a:spLocks noGrp="1"/>
          </p:cNvSpPr>
          <p:nvPr>
            <p:ph type="title"/>
          </p:nvPr>
        </p:nvSpPr>
        <p:spPr>
          <a:xfrm>
            <a:off x="831125" y="508350"/>
            <a:ext cx="8457900" cy="9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Simulation of Effects </a:t>
            </a:r>
            <a:endParaRPr/>
          </a:p>
        </p:txBody>
      </p:sp>
      <p:pic>
        <p:nvPicPr>
          <p:cNvPr id="301" name="Google Shape;301;gf3f4cb3c20_5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612" y="2211237"/>
            <a:ext cx="17458777" cy="50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"/>
          <p:cNvSpPr txBox="1">
            <a:spLocks noGrp="1"/>
          </p:cNvSpPr>
          <p:nvPr>
            <p:ph type="title"/>
          </p:nvPr>
        </p:nvSpPr>
        <p:spPr>
          <a:xfrm>
            <a:off x="1283164" y="3321430"/>
            <a:ext cx="653351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64093"/>
                </a:solidFill>
              </a:rPr>
              <a:t>THANK YOU!</a:t>
            </a:r>
            <a:endParaRPr sz="8000"/>
          </a:p>
        </p:txBody>
      </p:sp>
      <p:grpSp>
        <p:nvGrpSpPr>
          <p:cNvPr id="307" name="Google Shape;307;p10"/>
          <p:cNvGrpSpPr/>
          <p:nvPr/>
        </p:nvGrpSpPr>
        <p:grpSpPr>
          <a:xfrm>
            <a:off x="7120115" y="3501131"/>
            <a:ext cx="8372185" cy="6782720"/>
            <a:chOff x="7120115" y="3501131"/>
            <a:chExt cx="8372185" cy="6782720"/>
          </a:xfrm>
        </p:grpSpPr>
        <p:sp>
          <p:nvSpPr>
            <p:cNvPr id="308" name="Google Shape;308;p10"/>
            <p:cNvSpPr/>
            <p:nvPr/>
          </p:nvSpPr>
          <p:spPr>
            <a:xfrm>
              <a:off x="10777875" y="3907731"/>
              <a:ext cx="3094355" cy="3189605"/>
            </a:xfrm>
            <a:custGeom>
              <a:avLst/>
              <a:gdLst/>
              <a:ahLst/>
              <a:cxnLst/>
              <a:rect l="l" t="t" r="r" b="b"/>
              <a:pathLst>
                <a:path w="3094355" h="3189604" extrusionOk="0">
                  <a:moveTo>
                    <a:pt x="0" y="3189458"/>
                  </a:moveTo>
                  <a:lnTo>
                    <a:pt x="13284" y="1780128"/>
                  </a:lnTo>
                  <a:lnTo>
                    <a:pt x="3093893" y="0"/>
                  </a:lnTo>
                  <a:lnTo>
                    <a:pt x="3093893" y="211251"/>
                  </a:lnTo>
                  <a:lnTo>
                    <a:pt x="0" y="3189458"/>
                  </a:lnTo>
                  <a:close/>
                </a:path>
              </a:pathLst>
            </a:custGeom>
            <a:solidFill>
              <a:srgbClr val="F0ABC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10399995" y="3565001"/>
              <a:ext cx="4021454" cy="3532504"/>
            </a:xfrm>
            <a:custGeom>
              <a:avLst/>
              <a:gdLst/>
              <a:ahLst/>
              <a:cxnLst/>
              <a:rect l="l" t="t" r="r" b="b"/>
              <a:pathLst>
                <a:path w="4021455" h="3532504" extrusionOk="0">
                  <a:moveTo>
                    <a:pt x="377880" y="3532188"/>
                  </a:moveTo>
                  <a:lnTo>
                    <a:pt x="0" y="1887970"/>
                  </a:lnTo>
                  <a:lnTo>
                    <a:pt x="4020880" y="0"/>
                  </a:lnTo>
                  <a:lnTo>
                    <a:pt x="757236" y="2325246"/>
                  </a:lnTo>
                  <a:lnTo>
                    <a:pt x="377880" y="3532188"/>
                  </a:lnTo>
                  <a:close/>
                </a:path>
              </a:pathLst>
            </a:custGeom>
            <a:solidFill>
              <a:srgbClr val="F6B4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8969660" y="3527815"/>
              <a:ext cx="5516245" cy="3188335"/>
            </a:xfrm>
            <a:custGeom>
              <a:avLst/>
              <a:gdLst/>
              <a:ahLst/>
              <a:cxnLst/>
              <a:rect l="l" t="t" r="r" b="b"/>
              <a:pathLst>
                <a:path w="5516244" h="3188334" extrusionOk="0">
                  <a:moveTo>
                    <a:pt x="1434763" y="1925156"/>
                  </a:moveTo>
                  <a:lnTo>
                    <a:pt x="0" y="1094922"/>
                  </a:lnTo>
                  <a:lnTo>
                    <a:pt x="5265227" y="4685"/>
                  </a:lnTo>
                  <a:lnTo>
                    <a:pt x="5314007" y="0"/>
                  </a:lnTo>
                  <a:lnTo>
                    <a:pt x="5363203" y="4870"/>
                  </a:lnTo>
                  <a:lnTo>
                    <a:pt x="5409907" y="17773"/>
                  </a:lnTo>
                  <a:lnTo>
                    <a:pt x="5451215" y="37186"/>
                  </a:lnTo>
                  <a:lnTo>
                    <a:pt x="1434763" y="1925156"/>
                  </a:lnTo>
                  <a:close/>
                </a:path>
                <a:path w="5516244" h="3188334" extrusionOk="0">
                  <a:moveTo>
                    <a:pt x="3619382" y="3188235"/>
                  </a:moveTo>
                  <a:lnTo>
                    <a:pt x="2191999" y="2362432"/>
                  </a:lnTo>
                  <a:lnTo>
                    <a:pt x="5451215" y="37186"/>
                  </a:lnTo>
                  <a:lnTo>
                    <a:pt x="5485096" y="61307"/>
                  </a:lnTo>
                  <a:lnTo>
                    <a:pt x="5507491" y="88337"/>
                  </a:lnTo>
                  <a:lnTo>
                    <a:pt x="5515771" y="116751"/>
                  </a:lnTo>
                  <a:lnTo>
                    <a:pt x="5507306" y="145028"/>
                  </a:lnTo>
                  <a:lnTo>
                    <a:pt x="3619382" y="3188235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1" name="Google Shape;311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20115" y="3501131"/>
              <a:ext cx="7995590" cy="61807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10"/>
            <p:cNvSpPr/>
            <p:nvPr/>
          </p:nvSpPr>
          <p:spPr>
            <a:xfrm>
              <a:off x="13080879" y="7614830"/>
              <a:ext cx="2357120" cy="2067560"/>
            </a:xfrm>
            <a:custGeom>
              <a:avLst/>
              <a:gdLst/>
              <a:ahLst/>
              <a:cxnLst/>
              <a:rect l="l" t="t" r="r" b="b"/>
              <a:pathLst>
                <a:path w="2357119" h="2067559" extrusionOk="0">
                  <a:moveTo>
                    <a:pt x="221477" y="2067091"/>
                  </a:moveTo>
                  <a:lnTo>
                    <a:pt x="0" y="1104869"/>
                  </a:lnTo>
                  <a:lnTo>
                    <a:pt x="2356660" y="0"/>
                  </a:lnTo>
                  <a:lnTo>
                    <a:pt x="443820" y="1360770"/>
                  </a:lnTo>
                  <a:lnTo>
                    <a:pt x="221477" y="2067091"/>
                  </a:lnTo>
                  <a:close/>
                </a:path>
              </a:pathLst>
            </a:custGeom>
            <a:solidFill>
              <a:srgbClr val="F6B4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12242551" y="7593068"/>
              <a:ext cx="3233420" cy="1866264"/>
            </a:xfrm>
            <a:custGeom>
              <a:avLst/>
              <a:gdLst/>
              <a:ahLst/>
              <a:cxnLst/>
              <a:rect l="l" t="t" r="r" b="b"/>
              <a:pathLst>
                <a:path w="3233419" h="1866265" extrusionOk="0">
                  <a:moveTo>
                    <a:pt x="840923" y="1126631"/>
                  </a:moveTo>
                  <a:lnTo>
                    <a:pt x="0" y="640765"/>
                  </a:lnTo>
                  <a:lnTo>
                    <a:pt x="3085979" y="2742"/>
                  </a:lnTo>
                  <a:lnTo>
                    <a:pt x="3114570" y="0"/>
                  </a:lnTo>
                  <a:lnTo>
                    <a:pt x="3143403" y="2850"/>
                  </a:lnTo>
                  <a:lnTo>
                    <a:pt x="3170777" y="10401"/>
                  </a:lnTo>
                  <a:lnTo>
                    <a:pt x="3194988" y="21761"/>
                  </a:lnTo>
                  <a:lnTo>
                    <a:pt x="840923" y="1126631"/>
                  </a:lnTo>
                  <a:close/>
                </a:path>
                <a:path w="3233419" h="1866265" extrusionOk="0">
                  <a:moveTo>
                    <a:pt x="2121340" y="1865804"/>
                  </a:moveTo>
                  <a:lnTo>
                    <a:pt x="1284743" y="1382532"/>
                  </a:lnTo>
                  <a:lnTo>
                    <a:pt x="3194988" y="21761"/>
                  </a:lnTo>
                  <a:lnTo>
                    <a:pt x="3214846" y="35878"/>
                  </a:lnTo>
                  <a:lnTo>
                    <a:pt x="3227972" y="51696"/>
                  </a:lnTo>
                  <a:lnTo>
                    <a:pt x="3232824" y="68324"/>
                  </a:lnTo>
                  <a:lnTo>
                    <a:pt x="3227863" y="84872"/>
                  </a:lnTo>
                  <a:lnTo>
                    <a:pt x="2121340" y="1865804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4" name="Google Shape;314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158522" y="7577453"/>
              <a:ext cx="4333778" cy="2706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" name="Google Shape;315;p10"/>
          <p:cNvGrpSpPr/>
          <p:nvPr/>
        </p:nvGrpSpPr>
        <p:grpSpPr>
          <a:xfrm>
            <a:off x="13326000" y="715300"/>
            <a:ext cx="3278939" cy="2051165"/>
            <a:chOff x="13326000" y="715300"/>
            <a:chExt cx="3278939" cy="2051165"/>
          </a:xfrm>
        </p:grpSpPr>
        <p:sp>
          <p:nvSpPr>
            <p:cNvPr id="316" name="Google Shape;316;p10"/>
            <p:cNvSpPr/>
            <p:nvPr/>
          </p:nvSpPr>
          <p:spPr>
            <a:xfrm>
              <a:off x="14948026" y="895640"/>
              <a:ext cx="1372235" cy="1414780"/>
            </a:xfrm>
            <a:custGeom>
              <a:avLst/>
              <a:gdLst/>
              <a:ahLst/>
              <a:cxnLst/>
              <a:rect l="l" t="t" r="r" b="b"/>
              <a:pathLst>
                <a:path w="1372234" h="1414780" extrusionOk="0">
                  <a:moveTo>
                    <a:pt x="0" y="1414626"/>
                  </a:moveTo>
                  <a:lnTo>
                    <a:pt x="5891" y="789543"/>
                  </a:lnTo>
                  <a:lnTo>
                    <a:pt x="1371980" y="0"/>
                  </a:lnTo>
                  <a:lnTo>
                    <a:pt x="1371980" y="93696"/>
                  </a:lnTo>
                  <a:lnTo>
                    <a:pt x="0" y="1414626"/>
                  </a:lnTo>
                  <a:close/>
                </a:path>
              </a:pathLst>
            </a:custGeom>
            <a:solidFill>
              <a:srgbClr val="F0ABC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14780456" y="743629"/>
              <a:ext cx="1783080" cy="1567180"/>
            </a:xfrm>
            <a:custGeom>
              <a:avLst/>
              <a:gdLst/>
              <a:ahLst/>
              <a:cxnLst/>
              <a:rect l="l" t="t" r="r" b="b"/>
              <a:pathLst>
                <a:path w="1783080" h="1567180" extrusionOk="0">
                  <a:moveTo>
                    <a:pt x="167570" y="1566638"/>
                  </a:moveTo>
                  <a:lnTo>
                    <a:pt x="0" y="837374"/>
                  </a:lnTo>
                  <a:lnTo>
                    <a:pt x="1783050" y="0"/>
                  </a:lnTo>
                  <a:lnTo>
                    <a:pt x="335794" y="1031320"/>
                  </a:lnTo>
                  <a:lnTo>
                    <a:pt x="167570" y="1566638"/>
                  </a:lnTo>
                  <a:close/>
                </a:path>
              </a:pathLst>
            </a:custGeom>
            <a:solidFill>
              <a:srgbClr val="F6B4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14146177" y="727135"/>
              <a:ext cx="2446020" cy="1414145"/>
            </a:xfrm>
            <a:custGeom>
              <a:avLst/>
              <a:gdLst/>
              <a:ahLst/>
              <a:cxnLst/>
              <a:rect l="l" t="t" r="r" b="b"/>
              <a:pathLst>
                <a:path w="2446019" h="1414145" extrusionOk="0">
                  <a:moveTo>
                    <a:pt x="636242" y="853868"/>
                  </a:moveTo>
                  <a:lnTo>
                    <a:pt x="0" y="485632"/>
                  </a:lnTo>
                  <a:lnTo>
                    <a:pt x="2334853" y="2078"/>
                  </a:lnTo>
                  <a:lnTo>
                    <a:pt x="2356485" y="0"/>
                  </a:lnTo>
                  <a:lnTo>
                    <a:pt x="2378300" y="2160"/>
                  </a:lnTo>
                  <a:lnTo>
                    <a:pt x="2399011" y="7883"/>
                  </a:lnTo>
                  <a:lnTo>
                    <a:pt x="2417329" y="16493"/>
                  </a:lnTo>
                  <a:lnTo>
                    <a:pt x="636242" y="853868"/>
                  </a:lnTo>
                  <a:close/>
                </a:path>
                <a:path w="2446019" h="1414145" extrusionOk="0">
                  <a:moveTo>
                    <a:pt x="1605007" y="1414083"/>
                  </a:moveTo>
                  <a:lnTo>
                    <a:pt x="972037" y="1047814"/>
                  </a:lnTo>
                  <a:lnTo>
                    <a:pt x="2417329" y="16493"/>
                  </a:lnTo>
                  <a:lnTo>
                    <a:pt x="2432354" y="27191"/>
                  </a:lnTo>
                  <a:lnTo>
                    <a:pt x="2442285" y="39180"/>
                  </a:lnTo>
                  <a:lnTo>
                    <a:pt x="2445956" y="51783"/>
                  </a:lnTo>
                  <a:lnTo>
                    <a:pt x="2442203" y="64324"/>
                  </a:lnTo>
                  <a:lnTo>
                    <a:pt x="1605007" y="1414083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9" name="Google Shape;319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3326000" y="715300"/>
              <a:ext cx="3278939" cy="20511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0" name="Google Shape;320;p10"/>
          <p:cNvGrpSpPr/>
          <p:nvPr/>
        </p:nvGrpSpPr>
        <p:grpSpPr>
          <a:xfrm>
            <a:off x="15840536" y="8143597"/>
            <a:ext cx="1772285" cy="1772285"/>
            <a:chOff x="15840536" y="8143597"/>
            <a:chExt cx="1772285" cy="1772285"/>
          </a:xfrm>
        </p:grpSpPr>
        <p:sp>
          <p:nvSpPr>
            <p:cNvPr id="321" name="Google Shape;321;p10"/>
            <p:cNvSpPr/>
            <p:nvPr/>
          </p:nvSpPr>
          <p:spPr>
            <a:xfrm>
              <a:off x="15840536" y="8143597"/>
              <a:ext cx="1772285" cy="1772285"/>
            </a:xfrm>
            <a:custGeom>
              <a:avLst/>
              <a:gdLst/>
              <a:ahLst/>
              <a:cxnLst/>
              <a:rect l="l" t="t" r="r" b="b"/>
              <a:pathLst>
                <a:path w="1772284" h="1772284" extrusionOk="0">
                  <a:moveTo>
                    <a:pt x="1328355" y="1772096"/>
                  </a:moveTo>
                  <a:lnTo>
                    <a:pt x="443797" y="1772096"/>
                  </a:lnTo>
                  <a:lnTo>
                    <a:pt x="395579" y="1769482"/>
                  </a:lnTo>
                  <a:lnTo>
                    <a:pt x="348830" y="1761823"/>
                  </a:lnTo>
                  <a:lnTo>
                    <a:pt x="303827" y="1749395"/>
                  </a:lnTo>
                  <a:lnTo>
                    <a:pt x="260844" y="1732472"/>
                  </a:lnTo>
                  <a:lnTo>
                    <a:pt x="220156" y="1711329"/>
                  </a:lnTo>
                  <a:lnTo>
                    <a:pt x="182038" y="1686241"/>
                  </a:lnTo>
                  <a:lnTo>
                    <a:pt x="146766" y="1657484"/>
                  </a:lnTo>
                  <a:lnTo>
                    <a:pt x="114613" y="1625332"/>
                  </a:lnTo>
                  <a:lnTo>
                    <a:pt x="85855" y="1590060"/>
                  </a:lnTo>
                  <a:lnTo>
                    <a:pt x="60767" y="1551944"/>
                  </a:lnTo>
                  <a:lnTo>
                    <a:pt x="39624" y="1511257"/>
                  </a:lnTo>
                  <a:lnTo>
                    <a:pt x="22701" y="1468276"/>
                  </a:lnTo>
                  <a:lnTo>
                    <a:pt x="10272" y="1423274"/>
                  </a:lnTo>
                  <a:lnTo>
                    <a:pt x="2614" y="1376528"/>
                  </a:lnTo>
                  <a:lnTo>
                    <a:pt x="0" y="1328312"/>
                  </a:lnTo>
                  <a:lnTo>
                    <a:pt x="0" y="443769"/>
                  </a:lnTo>
                  <a:lnTo>
                    <a:pt x="2614" y="395561"/>
                  </a:lnTo>
                  <a:lnTo>
                    <a:pt x="10272" y="348820"/>
                  </a:lnTo>
                  <a:lnTo>
                    <a:pt x="22701" y="303823"/>
                  </a:lnTo>
                  <a:lnTo>
                    <a:pt x="39624" y="260845"/>
                  </a:lnTo>
                  <a:lnTo>
                    <a:pt x="60767" y="220160"/>
                  </a:lnTo>
                  <a:lnTo>
                    <a:pt x="85855" y="182044"/>
                  </a:lnTo>
                  <a:lnTo>
                    <a:pt x="114613" y="146773"/>
                  </a:lnTo>
                  <a:lnTo>
                    <a:pt x="146766" y="114620"/>
                  </a:lnTo>
                  <a:lnTo>
                    <a:pt x="182038" y="85861"/>
                  </a:lnTo>
                  <a:lnTo>
                    <a:pt x="220156" y="60772"/>
                  </a:lnTo>
                  <a:lnTo>
                    <a:pt x="260844" y="39628"/>
                  </a:lnTo>
                  <a:lnTo>
                    <a:pt x="303827" y="22703"/>
                  </a:lnTo>
                  <a:lnTo>
                    <a:pt x="348830" y="10273"/>
                  </a:lnTo>
                  <a:lnTo>
                    <a:pt x="395579" y="2614"/>
                  </a:lnTo>
                  <a:lnTo>
                    <a:pt x="443797" y="0"/>
                  </a:lnTo>
                  <a:lnTo>
                    <a:pt x="1328369" y="0"/>
                  </a:lnTo>
                  <a:lnTo>
                    <a:pt x="1376569" y="2614"/>
                  </a:lnTo>
                  <a:lnTo>
                    <a:pt x="1423303" y="10273"/>
                  </a:lnTo>
                  <a:lnTo>
                    <a:pt x="1468294" y="22703"/>
                  </a:lnTo>
                  <a:lnTo>
                    <a:pt x="1511267" y="39628"/>
                  </a:lnTo>
                  <a:lnTo>
                    <a:pt x="1551948" y="60772"/>
                  </a:lnTo>
                  <a:lnTo>
                    <a:pt x="1590060" y="85861"/>
                  </a:lnTo>
                  <a:lnTo>
                    <a:pt x="1625329" y="114620"/>
                  </a:lnTo>
                  <a:lnTo>
                    <a:pt x="1657480" y="146773"/>
                  </a:lnTo>
                  <a:lnTo>
                    <a:pt x="1686237" y="182044"/>
                  </a:lnTo>
                  <a:lnTo>
                    <a:pt x="1711325" y="220160"/>
                  </a:lnTo>
                  <a:lnTo>
                    <a:pt x="1732469" y="260845"/>
                  </a:lnTo>
                  <a:lnTo>
                    <a:pt x="1749393" y="303823"/>
                  </a:lnTo>
                  <a:lnTo>
                    <a:pt x="1761822" y="348820"/>
                  </a:lnTo>
                  <a:lnTo>
                    <a:pt x="1769482" y="395561"/>
                  </a:lnTo>
                  <a:lnTo>
                    <a:pt x="1772096" y="443769"/>
                  </a:lnTo>
                  <a:lnTo>
                    <a:pt x="1772096" y="1328312"/>
                  </a:lnTo>
                  <a:lnTo>
                    <a:pt x="1769482" y="1376528"/>
                  </a:lnTo>
                  <a:lnTo>
                    <a:pt x="1761822" y="1423274"/>
                  </a:lnTo>
                  <a:lnTo>
                    <a:pt x="1749393" y="1468276"/>
                  </a:lnTo>
                  <a:lnTo>
                    <a:pt x="1732468" y="1511257"/>
                  </a:lnTo>
                  <a:lnTo>
                    <a:pt x="1711324" y="1551944"/>
                  </a:lnTo>
                  <a:lnTo>
                    <a:pt x="1686236" y="1590060"/>
                  </a:lnTo>
                  <a:lnTo>
                    <a:pt x="1657479" y="1625332"/>
                  </a:lnTo>
                  <a:lnTo>
                    <a:pt x="1625327" y="1657484"/>
                  </a:lnTo>
                  <a:lnTo>
                    <a:pt x="1590057" y="1686241"/>
                  </a:lnTo>
                  <a:lnTo>
                    <a:pt x="1551944" y="1711329"/>
                  </a:lnTo>
                  <a:lnTo>
                    <a:pt x="1511262" y="1732472"/>
                  </a:lnTo>
                  <a:lnTo>
                    <a:pt x="1468286" y="1749395"/>
                  </a:lnTo>
                  <a:lnTo>
                    <a:pt x="1423293" y="1761823"/>
                  </a:lnTo>
                  <a:lnTo>
                    <a:pt x="1376558" y="1769482"/>
                  </a:lnTo>
                  <a:lnTo>
                    <a:pt x="1328355" y="1772096"/>
                  </a:lnTo>
                  <a:close/>
                </a:path>
              </a:pathLst>
            </a:custGeom>
            <a:solidFill>
              <a:srgbClr val="0073B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16173729" y="8476804"/>
              <a:ext cx="1101725" cy="1101725"/>
            </a:xfrm>
            <a:custGeom>
              <a:avLst/>
              <a:gdLst/>
              <a:ahLst/>
              <a:cxnLst/>
              <a:rect l="l" t="t" r="r" b="b"/>
              <a:pathLst>
                <a:path w="1101725" h="1101725" extrusionOk="0">
                  <a:moveTo>
                    <a:pt x="257505" y="370014"/>
                  </a:moveTo>
                  <a:lnTo>
                    <a:pt x="4343" y="370014"/>
                  </a:lnTo>
                  <a:lnTo>
                    <a:pt x="4343" y="1101356"/>
                  </a:lnTo>
                  <a:lnTo>
                    <a:pt x="257505" y="1101356"/>
                  </a:lnTo>
                  <a:lnTo>
                    <a:pt x="257505" y="370014"/>
                  </a:lnTo>
                  <a:close/>
                </a:path>
                <a:path w="1101725" h="1101725" extrusionOk="0">
                  <a:moveTo>
                    <a:pt x="258025" y="129006"/>
                  </a:moveTo>
                  <a:lnTo>
                    <a:pt x="247865" y="78790"/>
                  </a:lnTo>
                  <a:lnTo>
                    <a:pt x="220192" y="37782"/>
                  </a:lnTo>
                  <a:lnTo>
                    <a:pt x="179171" y="10134"/>
                  </a:lnTo>
                  <a:lnTo>
                    <a:pt x="128993" y="0"/>
                  </a:lnTo>
                  <a:lnTo>
                    <a:pt x="78752" y="10134"/>
                  </a:lnTo>
                  <a:lnTo>
                    <a:pt x="37757" y="37782"/>
                  </a:lnTo>
                  <a:lnTo>
                    <a:pt x="10121" y="78778"/>
                  </a:lnTo>
                  <a:lnTo>
                    <a:pt x="0" y="129006"/>
                  </a:lnTo>
                  <a:lnTo>
                    <a:pt x="10121" y="179197"/>
                  </a:lnTo>
                  <a:lnTo>
                    <a:pt x="37757" y="220192"/>
                  </a:lnTo>
                  <a:lnTo>
                    <a:pt x="78752" y="247853"/>
                  </a:lnTo>
                  <a:lnTo>
                    <a:pt x="128993" y="257987"/>
                  </a:lnTo>
                  <a:lnTo>
                    <a:pt x="179171" y="247853"/>
                  </a:lnTo>
                  <a:lnTo>
                    <a:pt x="220192" y="220192"/>
                  </a:lnTo>
                  <a:lnTo>
                    <a:pt x="247865" y="179197"/>
                  </a:lnTo>
                  <a:lnTo>
                    <a:pt x="258025" y="129006"/>
                  </a:lnTo>
                  <a:close/>
                </a:path>
                <a:path w="1101725" h="1101725" extrusionOk="0">
                  <a:moveTo>
                    <a:pt x="1101356" y="700608"/>
                  </a:moveTo>
                  <a:lnTo>
                    <a:pt x="1100239" y="648030"/>
                  </a:lnTo>
                  <a:lnTo>
                    <a:pt x="1096416" y="599033"/>
                  </a:lnTo>
                  <a:lnTo>
                    <a:pt x="1089215" y="553923"/>
                  </a:lnTo>
                  <a:lnTo>
                    <a:pt x="1077963" y="512978"/>
                  </a:lnTo>
                  <a:lnTo>
                    <a:pt x="1061986" y="476529"/>
                  </a:lnTo>
                  <a:lnTo>
                    <a:pt x="1040599" y="444842"/>
                  </a:lnTo>
                  <a:lnTo>
                    <a:pt x="1013117" y="418249"/>
                  </a:lnTo>
                  <a:lnTo>
                    <a:pt x="978865" y="397052"/>
                  </a:lnTo>
                  <a:lnTo>
                    <a:pt x="937183" y="381520"/>
                  </a:lnTo>
                  <a:lnTo>
                    <a:pt x="887374" y="371995"/>
                  </a:lnTo>
                  <a:lnTo>
                    <a:pt x="828763" y="368744"/>
                  </a:lnTo>
                  <a:lnTo>
                    <a:pt x="766584" y="373710"/>
                  </a:lnTo>
                  <a:lnTo>
                    <a:pt x="713879" y="387642"/>
                  </a:lnTo>
                  <a:lnTo>
                    <a:pt x="670801" y="409054"/>
                  </a:lnTo>
                  <a:lnTo>
                    <a:pt x="637489" y="436486"/>
                  </a:lnTo>
                  <a:lnTo>
                    <a:pt x="614095" y="468464"/>
                  </a:lnTo>
                  <a:lnTo>
                    <a:pt x="609104" y="468464"/>
                  </a:lnTo>
                  <a:lnTo>
                    <a:pt x="609104" y="370014"/>
                  </a:lnTo>
                  <a:lnTo>
                    <a:pt x="412203" y="370014"/>
                  </a:lnTo>
                  <a:lnTo>
                    <a:pt x="412203" y="1101356"/>
                  </a:lnTo>
                  <a:lnTo>
                    <a:pt x="623176" y="1101356"/>
                  </a:lnTo>
                  <a:lnTo>
                    <a:pt x="623176" y="740321"/>
                  </a:lnTo>
                  <a:lnTo>
                    <a:pt x="625182" y="692823"/>
                  </a:lnTo>
                  <a:lnTo>
                    <a:pt x="632675" y="648347"/>
                  </a:lnTo>
                  <a:lnTo>
                    <a:pt x="647903" y="609384"/>
                  </a:lnTo>
                  <a:lnTo>
                    <a:pt x="673049" y="578446"/>
                  </a:lnTo>
                  <a:lnTo>
                    <a:pt x="710361" y="558050"/>
                  </a:lnTo>
                  <a:lnTo>
                    <a:pt x="762038" y="550697"/>
                  </a:lnTo>
                  <a:lnTo>
                    <a:pt x="812304" y="559257"/>
                  </a:lnTo>
                  <a:lnTo>
                    <a:pt x="847483" y="582422"/>
                  </a:lnTo>
                  <a:lnTo>
                    <a:pt x="870229" y="616483"/>
                  </a:lnTo>
                  <a:lnTo>
                    <a:pt x="883196" y="657669"/>
                  </a:lnTo>
                  <a:lnTo>
                    <a:pt x="889038" y="702259"/>
                  </a:lnTo>
                  <a:lnTo>
                    <a:pt x="890397" y="746493"/>
                  </a:lnTo>
                  <a:lnTo>
                    <a:pt x="890397" y="1101356"/>
                  </a:lnTo>
                  <a:lnTo>
                    <a:pt x="1101356" y="1101356"/>
                  </a:lnTo>
                  <a:lnTo>
                    <a:pt x="1101356" y="7006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15840536" y="8143597"/>
              <a:ext cx="1772285" cy="1772285"/>
            </a:xfrm>
            <a:custGeom>
              <a:avLst/>
              <a:gdLst/>
              <a:ahLst/>
              <a:cxnLst/>
              <a:rect l="l" t="t" r="r" b="b"/>
              <a:pathLst>
                <a:path w="1772284" h="1772284" extrusionOk="0">
                  <a:moveTo>
                    <a:pt x="1328242" y="0"/>
                  </a:moveTo>
                  <a:lnTo>
                    <a:pt x="443685" y="0"/>
                  </a:lnTo>
                  <a:lnTo>
                    <a:pt x="395482" y="2613"/>
                  </a:lnTo>
                  <a:lnTo>
                    <a:pt x="348749" y="10272"/>
                  </a:lnTo>
                  <a:lnTo>
                    <a:pt x="303759" y="22699"/>
                  </a:lnTo>
                  <a:lnTo>
                    <a:pt x="260788" y="39621"/>
                  </a:lnTo>
                  <a:lnTo>
                    <a:pt x="220110" y="60763"/>
                  </a:lnTo>
                  <a:lnTo>
                    <a:pt x="182002" y="85849"/>
                  </a:lnTo>
                  <a:lnTo>
                    <a:pt x="146737" y="114605"/>
                  </a:lnTo>
                  <a:lnTo>
                    <a:pt x="114592" y="146756"/>
                  </a:lnTo>
                  <a:lnTo>
                    <a:pt x="85840" y="182026"/>
                  </a:lnTo>
                  <a:lnTo>
                    <a:pt x="60757" y="220142"/>
                  </a:lnTo>
                  <a:lnTo>
                    <a:pt x="39617" y="260827"/>
                  </a:lnTo>
                  <a:lnTo>
                    <a:pt x="22697" y="303807"/>
                  </a:lnTo>
                  <a:lnTo>
                    <a:pt x="10271" y="348808"/>
                  </a:lnTo>
                  <a:lnTo>
                    <a:pt x="2613" y="395553"/>
                  </a:lnTo>
                  <a:lnTo>
                    <a:pt x="0" y="443769"/>
                  </a:lnTo>
                  <a:lnTo>
                    <a:pt x="0" y="1328312"/>
                  </a:lnTo>
                  <a:lnTo>
                    <a:pt x="2613" y="1376519"/>
                  </a:lnTo>
                  <a:lnTo>
                    <a:pt x="10271" y="1423258"/>
                  </a:lnTo>
                  <a:lnTo>
                    <a:pt x="22697" y="1468254"/>
                  </a:lnTo>
                  <a:lnTo>
                    <a:pt x="39617" y="1511233"/>
                  </a:lnTo>
                  <a:lnTo>
                    <a:pt x="60757" y="1551918"/>
                  </a:lnTo>
                  <a:lnTo>
                    <a:pt x="85840" y="1590036"/>
                  </a:lnTo>
                  <a:lnTo>
                    <a:pt x="114592" y="1625310"/>
                  </a:lnTo>
                  <a:lnTo>
                    <a:pt x="146737" y="1657465"/>
                  </a:lnTo>
                  <a:lnTo>
                    <a:pt x="182002" y="1686225"/>
                  </a:lnTo>
                  <a:lnTo>
                    <a:pt x="220110" y="1711317"/>
                  </a:lnTo>
                  <a:lnTo>
                    <a:pt x="260788" y="1732463"/>
                  </a:lnTo>
                  <a:lnTo>
                    <a:pt x="303759" y="1749390"/>
                  </a:lnTo>
                  <a:lnTo>
                    <a:pt x="348749" y="1761821"/>
                  </a:lnTo>
                  <a:lnTo>
                    <a:pt x="395482" y="1769481"/>
                  </a:lnTo>
                  <a:lnTo>
                    <a:pt x="443685" y="1772096"/>
                  </a:lnTo>
                  <a:lnTo>
                    <a:pt x="1328256" y="1772096"/>
                  </a:lnTo>
                  <a:lnTo>
                    <a:pt x="1376473" y="1769481"/>
                  </a:lnTo>
                  <a:lnTo>
                    <a:pt x="1423221" y="1761821"/>
                  </a:lnTo>
                  <a:lnTo>
                    <a:pt x="1468225" y="1749390"/>
                  </a:lnTo>
                  <a:lnTo>
                    <a:pt x="1511211" y="1732463"/>
                  </a:lnTo>
                  <a:lnTo>
                    <a:pt x="1551902" y="1711317"/>
                  </a:lnTo>
                  <a:lnTo>
                    <a:pt x="1590024" y="1686225"/>
                  </a:lnTo>
                  <a:lnTo>
                    <a:pt x="1625301" y="1657465"/>
                  </a:lnTo>
                  <a:lnTo>
                    <a:pt x="1657459" y="1625310"/>
                  </a:lnTo>
                  <a:lnTo>
                    <a:pt x="1686222" y="1590036"/>
                  </a:lnTo>
                  <a:lnTo>
                    <a:pt x="1711314" y="1551918"/>
                  </a:lnTo>
                  <a:lnTo>
                    <a:pt x="1732462" y="1511233"/>
                  </a:lnTo>
                  <a:lnTo>
                    <a:pt x="1749389" y="1468254"/>
                  </a:lnTo>
                  <a:lnTo>
                    <a:pt x="1761821" y="1423258"/>
                  </a:lnTo>
                  <a:lnTo>
                    <a:pt x="1769481" y="1376519"/>
                  </a:lnTo>
                  <a:lnTo>
                    <a:pt x="1772096" y="1328312"/>
                  </a:lnTo>
                  <a:lnTo>
                    <a:pt x="1772096" y="443769"/>
                  </a:lnTo>
                  <a:lnTo>
                    <a:pt x="1769481" y="395553"/>
                  </a:lnTo>
                  <a:lnTo>
                    <a:pt x="1761821" y="348808"/>
                  </a:lnTo>
                  <a:lnTo>
                    <a:pt x="1749389" y="303807"/>
                  </a:lnTo>
                  <a:lnTo>
                    <a:pt x="1732462" y="260827"/>
                  </a:lnTo>
                  <a:lnTo>
                    <a:pt x="1711314" y="220142"/>
                  </a:lnTo>
                  <a:lnTo>
                    <a:pt x="1686221" y="182026"/>
                  </a:lnTo>
                  <a:lnTo>
                    <a:pt x="1657457" y="146756"/>
                  </a:lnTo>
                  <a:lnTo>
                    <a:pt x="1625299" y="114605"/>
                  </a:lnTo>
                  <a:lnTo>
                    <a:pt x="1590021" y="85849"/>
                  </a:lnTo>
                  <a:lnTo>
                    <a:pt x="1551898" y="60763"/>
                  </a:lnTo>
                  <a:lnTo>
                    <a:pt x="1511205" y="39621"/>
                  </a:lnTo>
                  <a:lnTo>
                    <a:pt x="1468218" y="22699"/>
                  </a:lnTo>
                  <a:lnTo>
                    <a:pt x="1423212" y="10271"/>
                  </a:lnTo>
                  <a:lnTo>
                    <a:pt x="1376461" y="2613"/>
                  </a:lnTo>
                  <a:lnTo>
                    <a:pt x="1328242" y="0"/>
                  </a:lnTo>
                  <a:close/>
                </a:path>
                <a:path w="1772284" h="1772284" extrusionOk="0">
                  <a:moveTo>
                    <a:pt x="1293911" y="84385"/>
                  </a:moveTo>
                  <a:lnTo>
                    <a:pt x="474949" y="84385"/>
                  </a:lnTo>
                  <a:lnTo>
                    <a:pt x="426467" y="87470"/>
                  </a:lnTo>
                  <a:lnTo>
                    <a:pt x="379637" y="96468"/>
                  </a:lnTo>
                  <a:lnTo>
                    <a:pt x="334849" y="110991"/>
                  </a:lnTo>
                  <a:lnTo>
                    <a:pt x="292488" y="130651"/>
                  </a:lnTo>
                  <a:lnTo>
                    <a:pt x="252942" y="155063"/>
                  </a:lnTo>
                  <a:lnTo>
                    <a:pt x="216599" y="183839"/>
                  </a:lnTo>
                  <a:lnTo>
                    <a:pt x="183845" y="216591"/>
                  </a:lnTo>
                  <a:lnTo>
                    <a:pt x="155068" y="252933"/>
                  </a:lnTo>
                  <a:lnTo>
                    <a:pt x="130654" y="292477"/>
                  </a:lnTo>
                  <a:lnTo>
                    <a:pt x="110992" y="334836"/>
                  </a:lnTo>
                  <a:lnTo>
                    <a:pt x="96469" y="379624"/>
                  </a:lnTo>
                  <a:lnTo>
                    <a:pt x="87470" y="426453"/>
                  </a:lnTo>
                  <a:lnTo>
                    <a:pt x="84385" y="474935"/>
                  </a:lnTo>
                  <a:lnTo>
                    <a:pt x="84385" y="1297132"/>
                  </a:lnTo>
                  <a:lnTo>
                    <a:pt x="87470" y="1345615"/>
                  </a:lnTo>
                  <a:lnTo>
                    <a:pt x="96469" y="1392445"/>
                  </a:lnTo>
                  <a:lnTo>
                    <a:pt x="110992" y="1437235"/>
                  </a:lnTo>
                  <a:lnTo>
                    <a:pt x="130654" y="1479597"/>
                  </a:lnTo>
                  <a:lnTo>
                    <a:pt x="155068" y="1519144"/>
                  </a:lnTo>
                  <a:lnTo>
                    <a:pt x="183845" y="1555489"/>
                  </a:lnTo>
                  <a:lnTo>
                    <a:pt x="216599" y="1588244"/>
                  </a:lnTo>
                  <a:lnTo>
                    <a:pt x="252942" y="1617023"/>
                  </a:lnTo>
                  <a:lnTo>
                    <a:pt x="292488" y="1641438"/>
                  </a:lnTo>
                  <a:lnTo>
                    <a:pt x="334849" y="1661101"/>
                  </a:lnTo>
                  <a:lnTo>
                    <a:pt x="379637" y="1675626"/>
                  </a:lnTo>
                  <a:lnTo>
                    <a:pt x="426467" y="1684625"/>
                  </a:lnTo>
                  <a:lnTo>
                    <a:pt x="474949" y="1687710"/>
                  </a:lnTo>
                  <a:lnTo>
                    <a:pt x="1297146" y="1687710"/>
                  </a:lnTo>
                  <a:lnTo>
                    <a:pt x="1345626" y="1684625"/>
                  </a:lnTo>
                  <a:lnTo>
                    <a:pt x="1392454" y="1675626"/>
                  </a:lnTo>
                  <a:lnTo>
                    <a:pt x="1437241" y="1661101"/>
                  </a:lnTo>
                  <a:lnTo>
                    <a:pt x="1479601" y="1641438"/>
                  </a:lnTo>
                  <a:lnTo>
                    <a:pt x="1519147" y="1617023"/>
                  </a:lnTo>
                  <a:lnTo>
                    <a:pt x="1555491" y="1588244"/>
                  </a:lnTo>
                  <a:lnTo>
                    <a:pt x="1588246" y="1555489"/>
                  </a:lnTo>
                  <a:lnTo>
                    <a:pt x="1617024" y="1519144"/>
                  </a:lnTo>
                  <a:lnTo>
                    <a:pt x="1641438" y="1479597"/>
                  </a:lnTo>
                  <a:lnTo>
                    <a:pt x="1661101" y="1437235"/>
                  </a:lnTo>
                  <a:lnTo>
                    <a:pt x="1675626" y="1392445"/>
                  </a:lnTo>
                  <a:lnTo>
                    <a:pt x="1684625" y="1345615"/>
                  </a:lnTo>
                  <a:lnTo>
                    <a:pt x="1687710" y="1297132"/>
                  </a:lnTo>
                  <a:lnTo>
                    <a:pt x="1687710" y="900112"/>
                  </a:lnTo>
                </a:path>
                <a:path w="1772284" h="1772284" extrusionOk="0">
                  <a:moveTo>
                    <a:pt x="1293911" y="84385"/>
                  </a:moveTo>
                  <a:lnTo>
                    <a:pt x="1346510" y="88253"/>
                  </a:lnTo>
                  <a:lnTo>
                    <a:pt x="1397330" y="99377"/>
                  </a:lnTo>
                  <a:lnTo>
                    <a:pt x="1445730" y="117039"/>
                  </a:lnTo>
                  <a:lnTo>
                    <a:pt x="1491069" y="140521"/>
                  </a:lnTo>
                  <a:lnTo>
                    <a:pt x="1532708" y="169106"/>
                  </a:lnTo>
                  <a:lnTo>
                    <a:pt x="1570007" y="202075"/>
                  </a:lnTo>
                </a:path>
                <a:path w="1772284" h="1772284" extrusionOk="0">
                  <a:moveTo>
                    <a:pt x="1687710" y="801662"/>
                  </a:moveTo>
                  <a:lnTo>
                    <a:pt x="1687710" y="590698"/>
                  </a:lnTo>
                </a:path>
                <a:path w="1772284" h="1772284" extrusionOk="0">
                  <a:moveTo>
                    <a:pt x="590698" y="1434554"/>
                  </a:moveTo>
                  <a:lnTo>
                    <a:pt x="337542" y="1434554"/>
                  </a:lnTo>
                  <a:lnTo>
                    <a:pt x="337542" y="703212"/>
                  </a:lnTo>
                  <a:lnTo>
                    <a:pt x="590698" y="703212"/>
                  </a:lnTo>
                  <a:lnTo>
                    <a:pt x="590698" y="1434554"/>
                  </a:lnTo>
                  <a:close/>
                </a:path>
                <a:path w="1772284" h="1772284" extrusionOk="0">
                  <a:moveTo>
                    <a:pt x="591219" y="462207"/>
                  </a:moveTo>
                  <a:lnTo>
                    <a:pt x="581064" y="512396"/>
                  </a:lnTo>
                  <a:lnTo>
                    <a:pt x="553388" y="553396"/>
                  </a:lnTo>
                  <a:lnTo>
                    <a:pt x="512370" y="581049"/>
                  </a:lnTo>
                  <a:lnTo>
                    <a:pt x="462193" y="591191"/>
                  </a:lnTo>
                  <a:lnTo>
                    <a:pt x="411955" y="581049"/>
                  </a:lnTo>
                  <a:lnTo>
                    <a:pt x="370955" y="553396"/>
                  </a:lnTo>
                  <a:lnTo>
                    <a:pt x="343324" y="512396"/>
                  </a:lnTo>
                  <a:lnTo>
                    <a:pt x="333196" y="462207"/>
                  </a:lnTo>
                  <a:lnTo>
                    <a:pt x="343324" y="411993"/>
                  </a:lnTo>
                  <a:lnTo>
                    <a:pt x="370955" y="370990"/>
                  </a:lnTo>
                  <a:lnTo>
                    <a:pt x="411955" y="343346"/>
                  </a:lnTo>
                  <a:lnTo>
                    <a:pt x="462193" y="333210"/>
                  </a:lnTo>
                </a:path>
                <a:path w="1772284" h="1772284" extrusionOk="0">
                  <a:moveTo>
                    <a:pt x="1434554" y="1040755"/>
                  </a:moveTo>
                  <a:lnTo>
                    <a:pt x="1434554" y="1434554"/>
                  </a:lnTo>
                  <a:lnTo>
                    <a:pt x="1223590" y="1434554"/>
                  </a:lnTo>
                  <a:lnTo>
                    <a:pt x="1223590" y="1079698"/>
                  </a:lnTo>
                  <a:lnTo>
                    <a:pt x="1222234" y="1035455"/>
                  </a:lnTo>
                  <a:lnTo>
                    <a:pt x="1216398" y="990868"/>
                  </a:lnTo>
                  <a:lnTo>
                    <a:pt x="1203432" y="949678"/>
                  </a:lnTo>
                  <a:lnTo>
                    <a:pt x="1180685" y="915626"/>
                  </a:lnTo>
                  <a:lnTo>
                    <a:pt x="1145504" y="892452"/>
                  </a:lnTo>
                  <a:lnTo>
                    <a:pt x="1095240" y="883896"/>
                  </a:lnTo>
                  <a:lnTo>
                    <a:pt x="1043556" y="891252"/>
                  </a:lnTo>
                  <a:lnTo>
                    <a:pt x="1006248" y="911650"/>
                  </a:lnTo>
                  <a:lnTo>
                    <a:pt x="981096" y="942584"/>
                  </a:lnTo>
                  <a:lnTo>
                    <a:pt x="965879" y="981548"/>
                  </a:lnTo>
                  <a:lnTo>
                    <a:pt x="958376" y="1026034"/>
                  </a:lnTo>
                  <a:lnTo>
                    <a:pt x="956369" y="1073538"/>
                  </a:lnTo>
                  <a:lnTo>
                    <a:pt x="956369" y="1434554"/>
                  </a:lnTo>
                  <a:lnTo>
                    <a:pt x="745405" y="1434554"/>
                  </a:lnTo>
                  <a:lnTo>
                    <a:pt x="745405" y="703212"/>
                  </a:lnTo>
                  <a:lnTo>
                    <a:pt x="942305" y="703212"/>
                  </a:lnTo>
                  <a:lnTo>
                    <a:pt x="942305" y="801662"/>
                  </a:lnTo>
                  <a:lnTo>
                    <a:pt x="947298" y="801662"/>
                  </a:lnTo>
                  <a:lnTo>
                    <a:pt x="970686" y="770052"/>
                  </a:lnTo>
                  <a:lnTo>
                    <a:pt x="1003996" y="743487"/>
                  </a:lnTo>
                  <a:lnTo>
                    <a:pt x="1047077" y="723105"/>
                  </a:lnTo>
                  <a:lnTo>
                    <a:pt x="1099781" y="710041"/>
                  </a:lnTo>
                  <a:lnTo>
                    <a:pt x="1161960" y="705434"/>
                  </a:lnTo>
                </a:path>
              </a:pathLst>
            </a:custGeom>
            <a:noFill/>
            <a:ln w="28125"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8889749" y="4028275"/>
            <a:ext cx="8412000" cy="204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rgbClr val="F6B4A6"/>
                </a:solidFill>
              </a:rPr>
              <a:t>Summary &amp; Research Questions</a:t>
            </a:r>
            <a:endParaRPr lang="en-US" sz="6600" dirty="0"/>
          </a:p>
        </p:txBody>
      </p:sp>
      <p:sp>
        <p:nvSpPr>
          <p:cNvPr id="124" name="Google Shape;124;p7"/>
          <p:cNvSpPr/>
          <p:nvPr/>
        </p:nvSpPr>
        <p:spPr>
          <a:xfrm>
            <a:off x="1422538" y="0"/>
            <a:ext cx="7065916" cy="2372818"/>
          </a:xfrm>
          <a:custGeom>
            <a:avLst/>
            <a:gdLst/>
            <a:ahLst/>
            <a:cxnLst/>
            <a:rect l="l" t="t" r="r" b="b"/>
            <a:pathLst>
              <a:path w="6012814" h="2171700" extrusionOk="0">
                <a:moveTo>
                  <a:pt x="2596627" y="2171480"/>
                </a:moveTo>
                <a:lnTo>
                  <a:pt x="0" y="678500"/>
                </a:lnTo>
                <a:lnTo>
                  <a:pt x="359377" y="0"/>
                </a:lnTo>
                <a:lnTo>
                  <a:pt x="6012319" y="0"/>
                </a:lnTo>
                <a:lnTo>
                  <a:pt x="5326726" y="203767"/>
                </a:lnTo>
                <a:lnTo>
                  <a:pt x="4637797" y="987346"/>
                </a:lnTo>
                <a:lnTo>
                  <a:pt x="3075237" y="1267870"/>
                </a:lnTo>
                <a:lnTo>
                  <a:pt x="2596627" y="2171480"/>
                </a:lnTo>
                <a:close/>
              </a:path>
            </a:pathLst>
          </a:custGeom>
          <a:solidFill>
            <a:srgbClr val="94DDD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1839215" y="0"/>
            <a:ext cx="5921222" cy="2029384"/>
          </a:xfrm>
          <a:custGeom>
            <a:avLst/>
            <a:gdLst/>
            <a:ahLst/>
            <a:cxnLst/>
            <a:rect l="l" t="t" r="r" b="b"/>
            <a:pathLst>
              <a:path w="5038725" h="1857375" extrusionOk="0">
                <a:moveTo>
                  <a:pt x="1603006" y="1600991"/>
                </a:moveTo>
                <a:lnTo>
                  <a:pt x="1603006" y="1579413"/>
                </a:lnTo>
                <a:lnTo>
                  <a:pt x="1608398" y="1579413"/>
                </a:lnTo>
                <a:lnTo>
                  <a:pt x="1608398" y="1599643"/>
                </a:lnTo>
                <a:lnTo>
                  <a:pt x="1603006" y="1600991"/>
                </a:lnTo>
                <a:close/>
              </a:path>
              <a:path w="5038725" h="1857375" extrusionOk="0">
                <a:moveTo>
                  <a:pt x="1629970" y="1605038"/>
                </a:moveTo>
                <a:lnTo>
                  <a:pt x="1608398" y="1605038"/>
                </a:lnTo>
                <a:lnTo>
                  <a:pt x="1608398" y="1599643"/>
                </a:lnTo>
                <a:lnTo>
                  <a:pt x="1629970" y="1599643"/>
                </a:lnTo>
                <a:lnTo>
                  <a:pt x="1629970" y="1605038"/>
                </a:lnTo>
                <a:close/>
              </a:path>
              <a:path w="5038725" h="1857375" extrusionOk="0">
                <a:moveTo>
                  <a:pt x="5038212" y="1466"/>
                </a:moveTo>
                <a:lnTo>
                  <a:pt x="5016640" y="1466"/>
                </a:lnTo>
                <a:lnTo>
                  <a:pt x="5016640" y="0"/>
                </a:lnTo>
                <a:lnTo>
                  <a:pt x="5038212" y="0"/>
                </a:lnTo>
                <a:lnTo>
                  <a:pt x="5038212" y="1466"/>
                </a:lnTo>
                <a:close/>
              </a:path>
              <a:path w="5038725" h="1857375" extrusionOk="0">
                <a:moveTo>
                  <a:pt x="4835982" y="2815"/>
                </a:moveTo>
                <a:lnTo>
                  <a:pt x="4787447" y="2815"/>
                </a:lnTo>
                <a:lnTo>
                  <a:pt x="4787447" y="0"/>
                </a:lnTo>
                <a:lnTo>
                  <a:pt x="4835982" y="0"/>
                </a:lnTo>
                <a:lnTo>
                  <a:pt x="4835982" y="2815"/>
                </a:lnTo>
                <a:close/>
              </a:path>
              <a:path w="5038725" h="1857375" extrusionOk="0">
                <a:moveTo>
                  <a:pt x="4814411" y="24393"/>
                </a:moveTo>
                <a:lnTo>
                  <a:pt x="4809018" y="24393"/>
                </a:lnTo>
                <a:lnTo>
                  <a:pt x="4809018" y="2815"/>
                </a:lnTo>
                <a:lnTo>
                  <a:pt x="4814411" y="2815"/>
                </a:lnTo>
                <a:lnTo>
                  <a:pt x="4814411" y="24393"/>
                </a:lnTo>
                <a:close/>
              </a:path>
              <a:path w="5038725" h="1857375" extrusionOk="0">
                <a:moveTo>
                  <a:pt x="4699814" y="139031"/>
                </a:moveTo>
                <a:lnTo>
                  <a:pt x="4694422" y="139031"/>
                </a:lnTo>
                <a:lnTo>
                  <a:pt x="4694422" y="117452"/>
                </a:lnTo>
                <a:lnTo>
                  <a:pt x="4672850" y="117452"/>
                </a:lnTo>
                <a:lnTo>
                  <a:pt x="4672850" y="112057"/>
                </a:lnTo>
                <a:lnTo>
                  <a:pt x="4694422" y="112057"/>
                </a:lnTo>
                <a:lnTo>
                  <a:pt x="4694422" y="90478"/>
                </a:lnTo>
                <a:lnTo>
                  <a:pt x="4699814" y="90478"/>
                </a:lnTo>
                <a:lnTo>
                  <a:pt x="4699814" y="112057"/>
                </a:lnTo>
                <a:lnTo>
                  <a:pt x="4721385" y="112057"/>
                </a:lnTo>
                <a:lnTo>
                  <a:pt x="4721385" y="117452"/>
                </a:lnTo>
                <a:lnTo>
                  <a:pt x="4701163" y="117452"/>
                </a:lnTo>
                <a:lnTo>
                  <a:pt x="4699814" y="120149"/>
                </a:lnTo>
                <a:lnTo>
                  <a:pt x="4699814" y="139031"/>
                </a:lnTo>
                <a:close/>
              </a:path>
              <a:path w="5038725" h="1857375" extrusionOk="0">
                <a:moveTo>
                  <a:pt x="4585217" y="226694"/>
                </a:moveTo>
                <a:lnTo>
                  <a:pt x="4579825" y="226694"/>
                </a:lnTo>
                <a:lnTo>
                  <a:pt x="4579825" y="205116"/>
                </a:lnTo>
                <a:lnTo>
                  <a:pt x="4585217" y="205116"/>
                </a:lnTo>
                <a:lnTo>
                  <a:pt x="4585217" y="226694"/>
                </a:lnTo>
                <a:close/>
              </a:path>
              <a:path w="5038725" h="1857375" extrusionOk="0">
                <a:moveTo>
                  <a:pt x="4606789" y="232089"/>
                </a:moveTo>
                <a:lnTo>
                  <a:pt x="4558254" y="232089"/>
                </a:lnTo>
                <a:lnTo>
                  <a:pt x="4558254" y="226694"/>
                </a:lnTo>
                <a:lnTo>
                  <a:pt x="4606789" y="226694"/>
                </a:lnTo>
                <a:lnTo>
                  <a:pt x="4606789" y="232089"/>
                </a:lnTo>
                <a:close/>
              </a:path>
              <a:path w="5038725" h="1857375" extrusionOk="0">
                <a:moveTo>
                  <a:pt x="4585217" y="253668"/>
                </a:moveTo>
                <a:lnTo>
                  <a:pt x="4579825" y="253668"/>
                </a:lnTo>
                <a:lnTo>
                  <a:pt x="4579825" y="232089"/>
                </a:lnTo>
                <a:lnTo>
                  <a:pt x="4601396" y="232089"/>
                </a:lnTo>
                <a:lnTo>
                  <a:pt x="4585217" y="249622"/>
                </a:lnTo>
                <a:lnTo>
                  <a:pt x="4585217" y="253668"/>
                </a:lnTo>
                <a:close/>
              </a:path>
              <a:path w="5038725" h="1857375" extrusionOk="0">
                <a:moveTo>
                  <a:pt x="4606789" y="2815"/>
                </a:moveTo>
                <a:lnTo>
                  <a:pt x="4558254" y="2815"/>
                </a:lnTo>
                <a:lnTo>
                  <a:pt x="4558254" y="0"/>
                </a:lnTo>
                <a:lnTo>
                  <a:pt x="4606789" y="0"/>
                </a:lnTo>
                <a:lnTo>
                  <a:pt x="4606789" y="2815"/>
                </a:lnTo>
                <a:close/>
              </a:path>
              <a:path w="5038725" h="1857375" extrusionOk="0">
                <a:moveTo>
                  <a:pt x="4585217" y="24393"/>
                </a:moveTo>
                <a:lnTo>
                  <a:pt x="4579825" y="24393"/>
                </a:lnTo>
                <a:lnTo>
                  <a:pt x="4579825" y="2815"/>
                </a:lnTo>
                <a:lnTo>
                  <a:pt x="4585217" y="2815"/>
                </a:lnTo>
                <a:lnTo>
                  <a:pt x="4585217" y="24393"/>
                </a:lnTo>
                <a:close/>
              </a:path>
              <a:path w="5038725" h="1857375" extrusionOk="0">
                <a:moveTo>
                  <a:pt x="4377595" y="2815"/>
                </a:moveTo>
                <a:lnTo>
                  <a:pt x="4329060" y="2815"/>
                </a:lnTo>
                <a:lnTo>
                  <a:pt x="4329060" y="0"/>
                </a:lnTo>
                <a:lnTo>
                  <a:pt x="4377595" y="0"/>
                </a:lnTo>
                <a:lnTo>
                  <a:pt x="4377595" y="2815"/>
                </a:lnTo>
                <a:close/>
              </a:path>
              <a:path w="5038725" h="1857375" extrusionOk="0">
                <a:moveTo>
                  <a:pt x="4356024" y="24393"/>
                </a:moveTo>
                <a:lnTo>
                  <a:pt x="4350631" y="24393"/>
                </a:lnTo>
                <a:lnTo>
                  <a:pt x="4350631" y="2815"/>
                </a:lnTo>
                <a:lnTo>
                  <a:pt x="4356024" y="2815"/>
                </a:lnTo>
                <a:lnTo>
                  <a:pt x="4356024" y="24393"/>
                </a:lnTo>
                <a:close/>
              </a:path>
              <a:path w="5038725" h="1857375" extrusionOk="0">
                <a:moveTo>
                  <a:pt x="4148402" y="2815"/>
                </a:moveTo>
                <a:lnTo>
                  <a:pt x="4099867" y="2815"/>
                </a:lnTo>
                <a:lnTo>
                  <a:pt x="4099867" y="0"/>
                </a:lnTo>
                <a:lnTo>
                  <a:pt x="4148402" y="0"/>
                </a:lnTo>
                <a:lnTo>
                  <a:pt x="4148402" y="2815"/>
                </a:lnTo>
                <a:close/>
              </a:path>
              <a:path w="5038725" h="1857375" extrusionOk="0">
                <a:moveTo>
                  <a:pt x="4126830" y="24393"/>
                </a:moveTo>
                <a:lnTo>
                  <a:pt x="4121438" y="24393"/>
                </a:lnTo>
                <a:lnTo>
                  <a:pt x="4121438" y="2815"/>
                </a:lnTo>
                <a:lnTo>
                  <a:pt x="4126830" y="2815"/>
                </a:lnTo>
                <a:lnTo>
                  <a:pt x="4126830" y="24393"/>
                </a:lnTo>
                <a:close/>
              </a:path>
              <a:path w="5038725" h="1857375" extrusionOk="0">
                <a:moveTo>
                  <a:pt x="3919208" y="2815"/>
                </a:moveTo>
                <a:lnTo>
                  <a:pt x="3870673" y="2815"/>
                </a:lnTo>
                <a:lnTo>
                  <a:pt x="3870673" y="0"/>
                </a:lnTo>
                <a:lnTo>
                  <a:pt x="3919208" y="0"/>
                </a:lnTo>
                <a:lnTo>
                  <a:pt x="3919208" y="2815"/>
                </a:lnTo>
                <a:close/>
              </a:path>
              <a:path w="5038725" h="1857375" extrusionOk="0">
                <a:moveTo>
                  <a:pt x="3897637" y="24393"/>
                </a:moveTo>
                <a:lnTo>
                  <a:pt x="3892244" y="24393"/>
                </a:lnTo>
                <a:lnTo>
                  <a:pt x="3892244" y="2815"/>
                </a:lnTo>
                <a:lnTo>
                  <a:pt x="3897637" y="2815"/>
                </a:lnTo>
                <a:lnTo>
                  <a:pt x="3897637" y="24393"/>
                </a:lnTo>
                <a:close/>
              </a:path>
              <a:path w="5038725" h="1857375" extrusionOk="0">
                <a:moveTo>
                  <a:pt x="4470621" y="112057"/>
                </a:moveTo>
                <a:lnTo>
                  <a:pt x="4465228" y="112057"/>
                </a:lnTo>
                <a:lnTo>
                  <a:pt x="4465228" y="90478"/>
                </a:lnTo>
                <a:lnTo>
                  <a:pt x="4470621" y="90478"/>
                </a:lnTo>
                <a:lnTo>
                  <a:pt x="4470621" y="112057"/>
                </a:lnTo>
                <a:close/>
              </a:path>
              <a:path w="5038725" h="1857375" extrusionOk="0">
                <a:moveTo>
                  <a:pt x="4492192" y="117452"/>
                </a:moveTo>
                <a:lnTo>
                  <a:pt x="4443657" y="117452"/>
                </a:lnTo>
                <a:lnTo>
                  <a:pt x="4443657" y="112057"/>
                </a:lnTo>
                <a:lnTo>
                  <a:pt x="4492192" y="112057"/>
                </a:lnTo>
                <a:lnTo>
                  <a:pt x="4492192" y="117452"/>
                </a:lnTo>
                <a:close/>
              </a:path>
              <a:path w="5038725" h="1857375" extrusionOk="0">
                <a:moveTo>
                  <a:pt x="4470621" y="139031"/>
                </a:moveTo>
                <a:lnTo>
                  <a:pt x="4465228" y="139031"/>
                </a:lnTo>
                <a:lnTo>
                  <a:pt x="4465228" y="117452"/>
                </a:lnTo>
                <a:lnTo>
                  <a:pt x="4470621" y="117452"/>
                </a:lnTo>
                <a:lnTo>
                  <a:pt x="4470621" y="139031"/>
                </a:lnTo>
                <a:close/>
              </a:path>
              <a:path w="5038725" h="1857375" extrusionOk="0">
                <a:moveTo>
                  <a:pt x="4241427" y="112057"/>
                </a:moveTo>
                <a:lnTo>
                  <a:pt x="4236035" y="112057"/>
                </a:lnTo>
                <a:lnTo>
                  <a:pt x="4236035" y="90478"/>
                </a:lnTo>
                <a:lnTo>
                  <a:pt x="4241427" y="90478"/>
                </a:lnTo>
                <a:lnTo>
                  <a:pt x="4241427" y="112057"/>
                </a:lnTo>
                <a:close/>
              </a:path>
              <a:path w="5038725" h="1857375" extrusionOk="0">
                <a:moveTo>
                  <a:pt x="4262999" y="117452"/>
                </a:moveTo>
                <a:lnTo>
                  <a:pt x="4214463" y="117452"/>
                </a:lnTo>
                <a:lnTo>
                  <a:pt x="4214463" y="112057"/>
                </a:lnTo>
                <a:lnTo>
                  <a:pt x="4262999" y="112057"/>
                </a:lnTo>
                <a:lnTo>
                  <a:pt x="4262999" y="117452"/>
                </a:lnTo>
                <a:close/>
              </a:path>
              <a:path w="5038725" h="1857375" extrusionOk="0">
                <a:moveTo>
                  <a:pt x="4241427" y="139031"/>
                </a:moveTo>
                <a:lnTo>
                  <a:pt x="4236035" y="139031"/>
                </a:lnTo>
                <a:lnTo>
                  <a:pt x="4236035" y="117452"/>
                </a:lnTo>
                <a:lnTo>
                  <a:pt x="4241427" y="117452"/>
                </a:lnTo>
                <a:lnTo>
                  <a:pt x="4241427" y="139031"/>
                </a:lnTo>
                <a:close/>
              </a:path>
              <a:path w="5038725" h="1857375" extrusionOk="0">
                <a:moveTo>
                  <a:pt x="4012234" y="112057"/>
                </a:moveTo>
                <a:lnTo>
                  <a:pt x="4006841" y="112057"/>
                </a:lnTo>
                <a:lnTo>
                  <a:pt x="4006841" y="90478"/>
                </a:lnTo>
                <a:lnTo>
                  <a:pt x="4012234" y="90478"/>
                </a:lnTo>
                <a:lnTo>
                  <a:pt x="4012234" y="112057"/>
                </a:lnTo>
                <a:close/>
              </a:path>
              <a:path w="5038725" h="1857375" extrusionOk="0">
                <a:moveTo>
                  <a:pt x="4033805" y="117452"/>
                </a:moveTo>
                <a:lnTo>
                  <a:pt x="3985270" y="117452"/>
                </a:lnTo>
                <a:lnTo>
                  <a:pt x="3985270" y="112057"/>
                </a:lnTo>
                <a:lnTo>
                  <a:pt x="4033805" y="112057"/>
                </a:lnTo>
                <a:lnTo>
                  <a:pt x="4033805" y="117452"/>
                </a:lnTo>
                <a:close/>
              </a:path>
              <a:path w="5038725" h="1857375" extrusionOk="0">
                <a:moveTo>
                  <a:pt x="4012234" y="139031"/>
                </a:moveTo>
                <a:lnTo>
                  <a:pt x="4006841" y="139031"/>
                </a:lnTo>
                <a:lnTo>
                  <a:pt x="4006841" y="117452"/>
                </a:lnTo>
                <a:lnTo>
                  <a:pt x="4012234" y="117452"/>
                </a:lnTo>
                <a:lnTo>
                  <a:pt x="4012234" y="139031"/>
                </a:lnTo>
                <a:close/>
              </a:path>
              <a:path w="5038725" h="1857375" extrusionOk="0">
                <a:moveTo>
                  <a:pt x="4356024" y="226694"/>
                </a:moveTo>
                <a:lnTo>
                  <a:pt x="4350631" y="226694"/>
                </a:lnTo>
                <a:lnTo>
                  <a:pt x="4350631" y="205116"/>
                </a:lnTo>
                <a:lnTo>
                  <a:pt x="4356024" y="205116"/>
                </a:lnTo>
                <a:lnTo>
                  <a:pt x="4356024" y="226694"/>
                </a:lnTo>
                <a:close/>
              </a:path>
              <a:path w="5038725" h="1857375" extrusionOk="0">
                <a:moveTo>
                  <a:pt x="4377595" y="232089"/>
                </a:moveTo>
                <a:lnTo>
                  <a:pt x="4329060" y="232089"/>
                </a:lnTo>
                <a:lnTo>
                  <a:pt x="4329060" y="226694"/>
                </a:lnTo>
                <a:lnTo>
                  <a:pt x="4377595" y="226694"/>
                </a:lnTo>
                <a:lnTo>
                  <a:pt x="4377595" y="232089"/>
                </a:lnTo>
                <a:close/>
              </a:path>
              <a:path w="5038725" h="1857375" extrusionOk="0">
                <a:moveTo>
                  <a:pt x="4356024" y="253668"/>
                </a:moveTo>
                <a:lnTo>
                  <a:pt x="4350631" y="253668"/>
                </a:lnTo>
                <a:lnTo>
                  <a:pt x="4350631" y="232089"/>
                </a:lnTo>
                <a:lnTo>
                  <a:pt x="4356024" y="232089"/>
                </a:lnTo>
                <a:lnTo>
                  <a:pt x="4356024" y="253668"/>
                </a:lnTo>
                <a:close/>
              </a:path>
              <a:path w="5038725" h="1857375" extrusionOk="0">
                <a:moveTo>
                  <a:pt x="4126830" y="226694"/>
                </a:moveTo>
                <a:lnTo>
                  <a:pt x="4121438" y="226694"/>
                </a:lnTo>
                <a:lnTo>
                  <a:pt x="4121438" y="205116"/>
                </a:lnTo>
                <a:lnTo>
                  <a:pt x="4126830" y="205116"/>
                </a:lnTo>
                <a:lnTo>
                  <a:pt x="4126830" y="226694"/>
                </a:lnTo>
                <a:close/>
              </a:path>
              <a:path w="5038725" h="1857375" extrusionOk="0">
                <a:moveTo>
                  <a:pt x="4148402" y="232089"/>
                </a:moveTo>
                <a:lnTo>
                  <a:pt x="4099867" y="232089"/>
                </a:lnTo>
                <a:lnTo>
                  <a:pt x="4099867" y="226694"/>
                </a:lnTo>
                <a:lnTo>
                  <a:pt x="4148402" y="226694"/>
                </a:lnTo>
                <a:lnTo>
                  <a:pt x="4148402" y="232089"/>
                </a:lnTo>
                <a:close/>
              </a:path>
              <a:path w="5038725" h="1857375" extrusionOk="0">
                <a:moveTo>
                  <a:pt x="4126830" y="253668"/>
                </a:moveTo>
                <a:lnTo>
                  <a:pt x="4121438" y="253668"/>
                </a:lnTo>
                <a:lnTo>
                  <a:pt x="4121438" y="232089"/>
                </a:lnTo>
                <a:lnTo>
                  <a:pt x="4126830" y="232089"/>
                </a:lnTo>
                <a:lnTo>
                  <a:pt x="4126830" y="253668"/>
                </a:lnTo>
                <a:close/>
              </a:path>
              <a:path w="5038725" h="1857375" extrusionOk="0">
                <a:moveTo>
                  <a:pt x="3897637" y="226694"/>
                </a:moveTo>
                <a:lnTo>
                  <a:pt x="3892244" y="226694"/>
                </a:lnTo>
                <a:lnTo>
                  <a:pt x="3892244" y="205116"/>
                </a:lnTo>
                <a:lnTo>
                  <a:pt x="3897637" y="205116"/>
                </a:lnTo>
                <a:lnTo>
                  <a:pt x="3897637" y="226694"/>
                </a:lnTo>
                <a:close/>
              </a:path>
              <a:path w="5038725" h="1857375" extrusionOk="0">
                <a:moveTo>
                  <a:pt x="3919208" y="232089"/>
                </a:moveTo>
                <a:lnTo>
                  <a:pt x="3870673" y="232089"/>
                </a:lnTo>
                <a:lnTo>
                  <a:pt x="3870673" y="226694"/>
                </a:lnTo>
                <a:lnTo>
                  <a:pt x="3919208" y="226694"/>
                </a:lnTo>
                <a:lnTo>
                  <a:pt x="3919208" y="232089"/>
                </a:lnTo>
                <a:close/>
              </a:path>
              <a:path w="5038725" h="1857375" extrusionOk="0">
                <a:moveTo>
                  <a:pt x="3897637" y="253668"/>
                </a:moveTo>
                <a:lnTo>
                  <a:pt x="3892244" y="253668"/>
                </a:lnTo>
                <a:lnTo>
                  <a:pt x="3892244" y="232089"/>
                </a:lnTo>
                <a:lnTo>
                  <a:pt x="3897637" y="232089"/>
                </a:lnTo>
                <a:lnTo>
                  <a:pt x="3897637" y="253668"/>
                </a:lnTo>
                <a:close/>
              </a:path>
              <a:path w="5038725" h="1857375" extrusionOk="0">
                <a:moveTo>
                  <a:pt x="4470621" y="341331"/>
                </a:moveTo>
                <a:lnTo>
                  <a:pt x="4465228" y="341331"/>
                </a:lnTo>
                <a:lnTo>
                  <a:pt x="4465228" y="319753"/>
                </a:lnTo>
                <a:lnTo>
                  <a:pt x="4470621" y="319753"/>
                </a:lnTo>
                <a:lnTo>
                  <a:pt x="4470621" y="341331"/>
                </a:lnTo>
                <a:close/>
              </a:path>
              <a:path w="5038725" h="1857375" extrusionOk="0">
                <a:moveTo>
                  <a:pt x="4492192" y="346726"/>
                </a:moveTo>
                <a:lnTo>
                  <a:pt x="4443657" y="346726"/>
                </a:lnTo>
                <a:lnTo>
                  <a:pt x="4443657" y="341331"/>
                </a:lnTo>
                <a:lnTo>
                  <a:pt x="4492192" y="341331"/>
                </a:lnTo>
                <a:lnTo>
                  <a:pt x="4492192" y="346726"/>
                </a:lnTo>
                <a:close/>
              </a:path>
              <a:path w="5038725" h="1857375" extrusionOk="0">
                <a:moveTo>
                  <a:pt x="4470621" y="368305"/>
                </a:moveTo>
                <a:lnTo>
                  <a:pt x="4465228" y="368305"/>
                </a:lnTo>
                <a:lnTo>
                  <a:pt x="4465228" y="346726"/>
                </a:lnTo>
                <a:lnTo>
                  <a:pt x="4470621" y="346726"/>
                </a:lnTo>
                <a:lnTo>
                  <a:pt x="4470621" y="368305"/>
                </a:lnTo>
                <a:close/>
              </a:path>
              <a:path w="5038725" h="1857375" extrusionOk="0">
                <a:moveTo>
                  <a:pt x="4241427" y="341331"/>
                </a:moveTo>
                <a:lnTo>
                  <a:pt x="4236035" y="341331"/>
                </a:lnTo>
                <a:lnTo>
                  <a:pt x="4236035" y="319753"/>
                </a:lnTo>
                <a:lnTo>
                  <a:pt x="4241427" y="319753"/>
                </a:lnTo>
                <a:lnTo>
                  <a:pt x="4241427" y="341331"/>
                </a:lnTo>
                <a:close/>
              </a:path>
              <a:path w="5038725" h="1857375" extrusionOk="0">
                <a:moveTo>
                  <a:pt x="4262999" y="346726"/>
                </a:moveTo>
                <a:lnTo>
                  <a:pt x="4214463" y="346726"/>
                </a:lnTo>
                <a:lnTo>
                  <a:pt x="4214463" y="341331"/>
                </a:lnTo>
                <a:lnTo>
                  <a:pt x="4262999" y="341331"/>
                </a:lnTo>
                <a:lnTo>
                  <a:pt x="4262999" y="346726"/>
                </a:lnTo>
                <a:close/>
              </a:path>
              <a:path w="5038725" h="1857375" extrusionOk="0">
                <a:moveTo>
                  <a:pt x="4241427" y="368305"/>
                </a:moveTo>
                <a:lnTo>
                  <a:pt x="4236035" y="368305"/>
                </a:lnTo>
                <a:lnTo>
                  <a:pt x="4236035" y="346726"/>
                </a:lnTo>
                <a:lnTo>
                  <a:pt x="4241427" y="346726"/>
                </a:lnTo>
                <a:lnTo>
                  <a:pt x="4241427" y="368305"/>
                </a:lnTo>
                <a:close/>
              </a:path>
              <a:path w="5038725" h="1857375" extrusionOk="0">
                <a:moveTo>
                  <a:pt x="4012234" y="341331"/>
                </a:moveTo>
                <a:lnTo>
                  <a:pt x="4006841" y="341331"/>
                </a:lnTo>
                <a:lnTo>
                  <a:pt x="4006841" y="319753"/>
                </a:lnTo>
                <a:lnTo>
                  <a:pt x="4012234" y="319753"/>
                </a:lnTo>
                <a:lnTo>
                  <a:pt x="4012234" y="341331"/>
                </a:lnTo>
                <a:close/>
              </a:path>
              <a:path w="5038725" h="1857375" extrusionOk="0">
                <a:moveTo>
                  <a:pt x="4033805" y="346726"/>
                </a:moveTo>
                <a:lnTo>
                  <a:pt x="3985270" y="346726"/>
                </a:lnTo>
                <a:lnTo>
                  <a:pt x="3985270" y="341331"/>
                </a:lnTo>
                <a:lnTo>
                  <a:pt x="4033805" y="341331"/>
                </a:lnTo>
                <a:lnTo>
                  <a:pt x="4033805" y="346726"/>
                </a:lnTo>
                <a:close/>
              </a:path>
              <a:path w="5038725" h="1857375" extrusionOk="0">
                <a:moveTo>
                  <a:pt x="4012234" y="368305"/>
                </a:moveTo>
                <a:lnTo>
                  <a:pt x="4006841" y="368305"/>
                </a:lnTo>
                <a:lnTo>
                  <a:pt x="4006841" y="346726"/>
                </a:lnTo>
                <a:lnTo>
                  <a:pt x="4012234" y="346726"/>
                </a:lnTo>
                <a:lnTo>
                  <a:pt x="4012234" y="368305"/>
                </a:lnTo>
                <a:close/>
              </a:path>
              <a:path w="5038725" h="1857375" extrusionOk="0">
                <a:moveTo>
                  <a:pt x="4356024" y="455969"/>
                </a:moveTo>
                <a:lnTo>
                  <a:pt x="4350631" y="455969"/>
                </a:lnTo>
                <a:lnTo>
                  <a:pt x="4350631" y="434390"/>
                </a:lnTo>
                <a:lnTo>
                  <a:pt x="4356024" y="434390"/>
                </a:lnTo>
                <a:lnTo>
                  <a:pt x="4356024" y="455969"/>
                </a:lnTo>
                <a:close/>
              </a:path>
              <a:path w="5038725" h="1857375" extrusionOk="0">
                <a:moveTo>
                  <a:pt x="4377595" y="461363"/>
                </a:moveTo>
                <a:lnTo>
                  <a:pt x="4329060" y="461363"/>
                </a:lnTo>
                <a:lnTo>
                  <a:pt x="4329060" y="455969"/>
                </a:lnTo>
                <a:lnTo>
                  <a:pt x="4377595" y="455969"/>
                </a:lnTo>
                <a:lnTo>
                  <a:pt x="4377595" y="461363"/>
                </a:lnTo>
                <a:close/>
              </a:path>
              <a:path w="5038725" h="1857375" extrusionOk="0">
                <a:moveTo>
                  <a:pt x="4356024" y="482942"/>
                </a:moveTo>
                <a:lnTo>
                  <a:pt x="4350631" y="482942"/>
                </a:lnTo>
                <a:lnTo>
                  <a:pt x="4350631" y="461363"/>
                </a:lnTo>
                <a:lnTo>
                  <a:pt x="4356024" y="461363"/>
                </a:lnTo>
                <a:lnTo>
                  <a:pt x="4356024" y="482942"/>
                </a:lnTo>
                <a:close/>
              </a:path>
              <a:path w="5038725" h="1857375" extrusionOk="0">
                <a:moveTo>
                  <a:pt x="4126830" y="455969"/>
                </a:moveTo>
                <a:lnTo>
                  <a:pt x="4121438" y="455969"/>
                </a:lnTo>
                <a:lnTo>
                  <a:pt x="4121438" y="434390"/>
                </a:lnTo>
                <a:lnTo>
                  <a:pt x="4126830" y="434390"/>
                </a:lnTo>
                <a:lnTo>
                  <a:pt x="4126830" y="455969"/>
                </a:lnTo>
                <a:close/>
              </a:path>
              <a:path w="5038725" h="1857375" extrusionOk="0">
                <a:moveTo>
                  <a:pt x="4148402" y="461363"/>
                </a:moveTo>
                <a:lnTo>
                  <a:pt x="4099867" y="461363"/>
                </a:lnTo>
                <a:lnTo>
                  <a:pt x="4099867" y="455969"/>
                </a:lnTo>
                <a:lnTo>
                  <a:pt x="4148402" y="455969"/>
                </a:lnTo>
                <a:lnTo>
                  <a:pt x="4148402" y="461363"/>
                </a:lnTo>
                <a:close/>
              </a:path>
              <a:path w="5038725" h="1857375" extrusionOk="0">
                <a:moveTo>
                  <a:pt x="4126830" y="482942"/>
                </a:moveTo>
                <a:lnTo>
                  <a:pt x="4121438" y="482942"/>
                </a:lnTo>
                <a:lnTo>
                  <a:pt x="4121438" y="461363"/>
                </a:lnTo>
                <a:lnTo>
                  <a:pt x="4126830" y="461363"/>
                </a:lnTo>
                <a:lnTo>
                  <a:pt x="4126830" y="482942"/>
                </a:lnTo>
                <a:close/>
              </a:path>
              <a:path w="5038725" h="1857375" extrusionOk="0">
                <a:moveTo>
                  <a:pt x="3897637" y="455969"/>
                </a:moveTo>
                <a:lnTo>
                  <a:pt x="3892244" y="455969"/>
                </a:lnTo>
                <a:lnTo>
                  <a:pt x="3892244" y="434390"/>
                </a:lnTo>
                <a:lnTo>
                  <a:pt x="3897637" y="434390"/>
                </a:lnTo>
                <a:lnTo>
                  <a:pt x="3897637" y="455969"/>
                </a:lnTo>
                <a:close/>
              </a:path>
              <a:path w="5038725" h="1857375" extrusionOk="0">
                <a:moveTo>
                  <a:pt x="3919208" y="461363"/>
                </a:moveTo>
                <a:lnTo>
                  <a:pt x="3870673" y="461363"/>
                </a:lnTo>
                <a:lnTo>
                  <a:pt x="3870673" y="455969"/>
                </a:lnTo>
                <a:lnTo>
                  <a:pt x="3919208" y="455969"/>
                </a:lnTo>
                <a:lnTo>
                  <a:pt x="3919208" y="461363"/>
                </a:lnTo>
                <a:close/>
              </a:path>
              <a:path w="5038725" h="1857375" extrusionOk="0">
                <a:moveTo>
                  <a:pt x="3897637" y="482942"/>
                </a:moveTo>
                <a:lnTo>
                  <a:pt x="3892244" y="482942"/>
                </a:lnTo>
                <a:lnTo>
                  <a:pt x="3892244" y="461363"/>
                </a:lnTo>
                <a:lnTo>
                  <a:pt x="3897637" y="461363"/>
                </a:lnTo>
                <a:lnTo>
                  <a:pt x="3897637" y="482942"/>
                </a:lnTo>
                <a:close/>
              </a:path>
              <a:path w="5038725" h="1857375" extrusionOk="0">
                <a:moveTo>
                  <a:pt x="4241427" y="570606"/>
                </a:moveTo>
                <a:lnTo>
                  <a:pt x="4236035" y="570606"/>
                </a:lnTo>
                <a:lnTo>
                  <a:pt x="4236035" y="549027"/>
                </a:lnTo>
                <a:lnTo>
                  <a:pt x="4241427" y="549027"/>
                </a:lnTo>
                <a:lnTo>
                  <a:pt x="4241427" y="570606"/>
                </a:lnTo>
                <a:close/>
              </a:path>
              <a:path w="5038725" h="1857375" extrusionOk="0">
                <a:moveTo>
                  <a:pt x="4262999" y="576001"/>
                </a:moveTo>
                <a:lnTo>
                  <a:pt x="4214463" y="576001"/>
                </a:lnTo>
                <a:lnTo>
                  <a:pt x="4214463" y="570606"/>
                </a:lnTo>
                <a:lnTo>
                  <a:pt x="4262999" y="570606"/>
                </a:lnTo>
                <a:lnTo>
                  <a:pt x="4262999" y="576001"/>
                </a:lnTo>
                <a:close/>
              </a:path>
              <a:path w="5038725" h="1857375" extrusionOk="0">
                <a:moveTo>
                  <a:pt x="4241427" y="597579"/>
                </a:moveTo>
                <a:lnTo>
                  <a:pt x="4236035" y="597579"/>
                </a:lnTo>
                <a:lnTo>
                  <a:pt x="4236035" y="576001"/>
                </a:lnTo>
                <a:lnTo>
                  <a:pt x="4241427" y="576001"/>
                </a:lnTo>
                <a:lnTo>
                  <a:pt x="4241427" y="597579"/>
                </a:lnTo>
                <a:close/>
              </a:path>
              <a:path w="5038725" h="1857375" extrusionOk="0">
                <a:moveTo>
                  <a:pt x="4012234" y="570606"/>
                </a:moveTo>
                <a:lnTo>
                  <a:pt x="4006841" y="570606"/>
                </a:lnTo>
                <a:lnTo>
                  <a:pt x="4006841" y="549027"/>
                </a:lnTo>
                <a:lnTo>
                  <a:pt x="4012234" y="549027"/>
                </a:lnTo>
                <a:lnTo>
                  <a:pt x="4012234" y="570606"/>
                </a:lnTo>
                <a:close/>
              </a:path>
              <a:path w="5038725" h="1857375" extrusionOk="0">
                <a:moveTo>
                  <a:pt x="4033805" y="576001"/>
                </a:moveTo>
                <a:lnTo>
                  <a:pt x="3985270" y="576001"/>
                </a:lnTo>
                <a:lnTo>
                  <a:pt x="3985270" y="570606"/>
                </a:lnTo>
                <a:lnTo>
                  <a:pt x="4033805" y="570606"/>
                </a:lnTo>
                <a:lnTo>
                  <a:pt x="4033805" y="576001"/>
                </a:lnTo>
                <a:close/>
              </a:path>
              <a:path w="5038725" h="1857375" extrusionOk="0">
                <a:moveTo>
                  <a:pt x="4012234" y="597579"/>
                </a:moveTo>
                <a:lnTo>
                  <a:pt x="4006841" y="597579"/>
                </a:lnTo>
                <a:lnTo>
                  <a:pt x="4006841" y="576001"/>
                </a:lnTo>
                <a:lnTo>
                  <a:pt x="4012234" y="576001"/>
                </a:lnTo>
                <a:lnTo>
                  <a:pt x="4012234" y="597579"/>
                </a:lnTo>
                <a:close/>
              </a:path>
              <a:path w="5038725" h="1857375" extrusionOk="0">
                <a:moveTo>
                  <a:pt x="4126830" y="685243"/>
                </a:moveTo>
                <a:lnTo>
                  <a:pt x="4121438" y="685243"/>
                </a:lnTo>
                <a:lnTo>
                  <a:pt x="4121438" y="663664"/>
                </a:lnTo>
                <a:lnTo>
                  <a:pt x="4126830" y="663664"/>
                </a:lnTo>
                <a:lnTo>
                  <a:pt x="4126830" y="685243"/>
                </a:lnTo>
                <a:close/>
              </a:path>
              <a:path w="5038725" h="1857375" extrusionOk="0">
                <a:moveTo>
                  <a:pt x="4148402" y="690638"/>
                </a:moveTo>
                <a:lnTo>
                  <a:pt x="4099867" y="690638"/>
                </a:lnTo>
                <a:lnTo>
                  <a:pt x="4099867" y="685243"/>
                </a:lnTo>
                <a:lnTo>
                  <a:pt x="4148402" y="685243"/>
                </a:lnTo>
                <a:lnTo>
                  <a:pt x="4148402" y="690638"/>
                </a:lnTo>
                <a:close/>
              </a:path>
              <a:path w="5038725" h="1857375" extrusionOk="0">
                <a:moveTo>
                  <a:pt x="4126830" y="712216"/>
                </a:moveTo>
                <a:lnTo>
                  <a:pt x="4121438" y="712216"/>
                </a:lnTo>
                <a:lnTo>
                  <a:pt x="4121438" y="690638"/>
                </a:lnTo>
                <a:lnTo>
                  <a:pt x="4126830" y="690638"/>
                </a:lnTo>
                <a:lnTo>
                  <a:pt x="4126830" y="712216"/>
                </a:lnTo>
                <a:close/>
              </a:path>
              <a:path w="5038725" h="1857375" extrusionOk="0">
                <a:moveTo>
                  <a:pt x="3897637" y="685243"/>
                </a:moveTo>
                <a:lnTo>
                  <a:pt x="3892244" y="685243"/>
                </a:lnTo>
                <a:lnTo>
                  <a:pt x="3892244" y="663664"/>
                </a:lnTo>
                <a:lnTo>
                  <a:pt x="3897637" y="663664"/>
                </a:lnTo>
                <a:lnTo>
                  <a:pt x="3897637" y="685243"/>
                </a:lnTo>
                <a:close/>
              </a:path>
              <a:path w="5038725" h="1857375" extrusionOk="0">
                <a:moveTo>
                  <a:pt x="3919208" y="690638"/>
                </a:moveTo>
                <a:lnTo>
                  <a:pt x="3870673" y="690638"/>
                </a:lnTo>
                <a:lnTo>
                  <a:pt x="3870673" y="685243"/>
                </a:lnTo>
                <a:lnTo>
                  <a:pt x="3919208" y="685243"/>
                </a:lnTo>
                <a:lnTo>
                  <a:pt x="3919208" y="690638"/>
                </a:lnTo>
                <a:close/>
              </a:path>
              <a:path w="5038725" h="1857375" extrusionOk="0">
                <a:moveTo>
                  <a:pt x="3897637" y="712216"/>
                </a:moveTo>
                <a:lnTo>
                  <a:pt x="3892244" y="712216"/>
                </a:lnTo>
                <a:lnTo>
                  <a:pt x="3892244" y="690638"/>
                </a:lnTo>
                <a:lnTo>
                  <a:pt x="3897637" y="690638"/>
                </a:lnTo>
                <a:lnTo>
                  <a:pt x="3897637" y="712216"/>
                </a:lnTo>
                <a:close/>
              </a:path>
              <a:path w="5038725" h="1857375" extrusionOk="0">
                <a:moveTo>
                  <a:pt x="4012234" y="799880"/>
                </a:moveTo>
                <a:lnTo>
                  <a:pt x="4006841" y="799880"/>
                </a:lnTo>
                <a:lnTo>
                  <a:pt x="4006841" y="778301"/>
                </a:lnTo>
                <a:lnTo>
                  <a:pt x="4012234" y="778301"/>
                </a:lnTo>
                <a:lnTo>
                  <a:pt x="4012234" y="799880"/>
                </a:lnTo>
                <a:close/>
              </a:path>
              <a:path w="5038725" h="1857375" extrusionOk="0">
                <a:moveTo>
                  <a:pt x="4033805" y="805275"/>
                </a:moveTo>
                <a:lnTo>
                  <a:pt x="3985270" y="805275"/>
                </a:lnTo>
                <a:lnTo>
                  <a:pt x="3985270" y="799880"/>
                </a:lnTo>
                <a:lnTo>
                  <a:pt x="4033805" y="799880"/>
                </a:lnTo>
                <a:lnTo>
                  <a:pt x="4033805" y="805275"/>
                </a:lnTo>
                <a:close/>
              </a:path>
              <a:path w="5038725" h="1857375" extrusionOk="0">
                <a:moveTo>
                  <a:pt x="4012234" y="826854"/>
                </a:moveTo>
                <a:lnTo>
                  <a:pt x="4006841" y="826854"/>
                </a:lnTo>
                <a:lnTo>
                  <a:pt x="4006841" y="805275"/>
                </a:lnTo>
                <a:lnTo>
                  <a:pt x="4012234" y="805275"/>
                </a:lnTo>
                <a:lnTo>
                  <a:pt x="4012234" y="826854"/>
                </a:lnTo>
                <a:close/>
              </a:path>
              <a:path w="5038725" h="1857375" extrusionOk="0">
                <a:moveTo>
                  <a:pt x="3691363" y="2815"/>
                </a:moveTo>
                <a:lnTo>
                  <a:pt x="3642828" y="2815"/>
                </a:lnTo>
                <a:lnTo>
                  <a:pt x="3642828" y="0"/>
                </a:lnTo>
                <a:lnTo>
                  <a:pt x="3691363" y="0"/>
                </a:lnTo>
                <a:lnTo>
                  <a:pt x="3691363" y="2815"/>
                </a:lnTo>
                <a:close/>
              </a:path>
              <a:path w="5038725" h="1857375" extrusionOk="0">
                <a:moveTo>
                  <a:pt x="3669792" y="24393"/>
                </a:moveTo>
                <a:lnTo>
                  <a:pt x="3664399" y="24393"/>
                </a:lnTo>
                <a:lnTo>
                  <a:pt x="3664399" y="2815"/>
                </a:lnTo>
                <a:lnTo>
                  <a:pt x="3669792" y="2815"/>
                </a:lnTo>
                <a:lnTo>
                  <a:pt x="3669792" y="24393"/>
                </a:lnTo>
                <a:close/>
              </a:path>
              <a:path w="5038725" h="1857375" extrusionOk="0">
                <a:moveTo>
                  <a:pt x="3462170" y="2815"/>
                </a:moveTo>
                <a:lnTo>
                  <a:pt x="3413634" y="2815"/>
                </a:lnTo>
                <a:lnTo>
                  <a:pt x="3413634" y="0"/>
                </a:lnTo>
                <a:lnTo>
                  <a:pt x="3462170" y="0"/>
                </a:lnTo>
                <a:lnTo>
                  <a:pt x="3462170" y="2815"/>
                </a:lnTo>
                <a:close/>
              </a:path>
              <a:path w="5038725" h="1857375" extrusionOk="0">
                <a:moveTo>
                  <a:pt x="3440598" y="24393"/>
                </a:moveTo>
                <a:lnTo>
                  <a:pt x="3435206" y="24393"/>
                </a:lnTo>
                <a:lnTo>
                  <a:pt x="3435206" y="2815"/>
                </a:lnTo>
                <a:lnTo>
                  <a:pt x="3440598" y="2815"/>
                </a:lnTo>
                <a:lnTo>
                  <a:pt x="3440598" y="24393"/>
                </a:lnTo>
                <a:close/>
              </a:path>
              <a:path w="5038725" h="1857375" extrusionOk="0">
                <a:moveTo>
                  <a:pt x="3232976" y="2815"/>
                </a:moveTo>
                <a:lnTo>
                  <a:pt x="3184441" y="2815"/>
                </a:lnTo>
                <a:lnTo>
                  <a:pt x="3184441" y="0"/>
                </a:lnTo>
                <a:lnTo>
                  <a:pt x="3232976" y="0"/>
                </a:lnTo>
                <a:lnTo>
                  <a:pt x="3232976" y="2815"/>
                </a:lnTo>
                <a:close/>
              </a:path>
              <a:path w="5038725" h="1857375" extrusionOk="0">
                <a:moveTo>
                  <a:pt x="3211405" y="24393"/>
                </a:moveTo>
                <a:lnTo>
                  <a:pt x="3206012" y="24393"/>
                </a:lnTo>
                <a:lnTo>
                  <a:pt x="3206012" y="2815"/>
                </a:lnTo>
                <a:lnTo>
                  <a:pt x="3211405" y="2815"/>
                </a:lnTo>
                <a:lnTo>
                  <a:pt x="3211405" y="24393"/>
                </a:lnTo>
                <a:close/>
              </a:path>
              <a:path w="5038725" h="1857375" extrusionOk="0">
                <a:moveTo>
                  <a:pt x="3003783" y="2815"/>
                </a:moveTo>
                <a:lnTo>
                  <a:pt x="2955247" y="2815"/>
                </a:lnTo>
                <a:lnTo>
                  <a:pt x="2955247" y="0"/>
                </a:lnTo>
                <a:lnTo>
                  <a:pt x="3003783" y="0"/>
                </a:lnTo>
                <a:lnTo>
                  <a:pt x="3003783" y="2815"/>
                </a:lnTo>
                <a:close/>
              </a:path>
              <a:path w="5038725" h="1857375" extrusionOk="0">
                <a:moveTo>
                  <a:pt x="2982211" y="24393"/>
                </a:moveTo>
                <a:lnTo>
                  <a:pt x="2976819" y="24393"/>
                </a:lnTo>
                <a:lnTo>
                  <a:pt x="2976819" y="2815"/>
                </a:lnTo>
                <a:lnTo>
                  <a:pt x="2982211" y="2815"/>
                </a:lnTo>
                <a:lnTo>
                  <a:pt x="2982211" y="24393"/>
                </a:lnTo>
                <a:close/>
              </a:path>
              <a:path w="5038725" h="1857375" extrusionOk="0">
                <a:moveTo>
                  <a:pt x="3784389" y="112057"/>
                </a:moveTo>
                <a:lnTo>
                  <a:pt x="3778996" y="112057"/>
                </a:lnTo>
                <a:lnTo>
                  <a:pt x="3778996" y="90478"/>
                </a:lnTo>
                <a:lnTo>
                  <a:pt x="3784389" y="90478"/>
                </a:lnTo>
                <a:lnTo>
                  <a:pt x="3784389" y="112057"/>
                </a:lnTo>
                <a:close/>
              </a:path>
              <a:path w="5038725" h="1857375" extrusionOk="0">
                <a:moveTo>
                  <a:pt x="3805960" y="117452"/>
                </a:moveTo>
                <a:lnTo>
                  <a:pt x="3757425" y="117452"/>
                </a:lnTo>
                <a:lnTo>
                  <a:pt x="3757425" y="112057"/>
                </a:lnTo>
                <a:lnTo>
                  <a:pt x="3805960" y="112057"/>
                </a:lnTo>
                <a:lnTo>
                  <a:pt x="3805960" y="117452"/>
                </a:lnTo>
                <a:close/>
              </a:path>
              <a:path w="5038725" h="1857375" extrusionOk="0">
                <a:moveTo>
                  <a:pt x="3784389" y="139031"/>
                </a:moveTo>
                <a:lnTo>
                  <a:pt x="3778996" y="139031"/>
                </a:lnTo>
                <a:lnTo>
                  <a:pt x="3778996" y="117452"/>
                </a:lnTo>
                <a:lnTo>
                  <a:pt x="3784389" y="117452"/>
                </a:lnTo>
                <a:lnTo>
                  <a:pt x="3784389" y="139031"/>
                </a:lnTo>
                <a:close/>
              </a:path>
              <a:path w="5038725" h="1857375" extrusionOk="0">
                <a:moveTo>
                  <a:pt x="3555195" y="112057"/>
                </a:moveTo>
                <a:lnTo>
                  <a:pt x="3549802" y="112057"/>
                </a:lnTo>
                <a:lnTo>
                  <a:pt x="3549802" y="90478"/>
                </a:lnTo>
                <a:lnTo>
                  <a:pt x="3555195" y="90478"/>
                </a:lnTo>
                <a:lnTo>
                  <a:pt x="3555195" y="112057"/>
                </a:lnTo>
                <a:close/>
              </a:path>
              <a:path w="5038725" h="1857375" extrusionOk="0">
                <a:moveTo>
                  <a:pt x="3576766" y="117452"/>
                </a:moveTo>
                <a:lnTo>
                  <a:pt x="3528231" y="117452"/>
                </a:lnTo>
                <a:lnTo>
                  <a:pt x="3528231" y="112057"/>
                </a:lnTo>
                <a:lnTo>
                  <a:pt x="3576766" y="112057"/>
                </a:lnTo>
                <a:lnTo>
                  <a:pt x="3576766" y="117452"/>
                </a:lnTo>
                <a:close/>
              </a:path>
              <a:path w="5038725" h="1857375" extrusionOk="0">
                <a:moveTo>
                  <a:pt x="3555195" y="139031"/>
                </a:moveTo>
                <a:lnTo>
                  <a:pt x="3549802" y="139031"/>
                </a:lnTo>
                <a:lnTo>
                  <a:pt x="3549802" y="117452"/>
                </a:lnTo>
                <a:lnTo>
                  <a:pt x="3555195" y="117452"/>
                </a:lnTo>
                <a:lnTo>
                  <a:pt x="3555195" y="139031"/>
                </a:lnTo>
                <a:close/>
              </a:path>
              <a:path w="5038725" h="1857375" extrusionOk="0">
                <a:moveTo>
                  <a:pt x="3326002" y="112057"/>
                </a:moveTo>
                <a:lnTo>
                  <a:pt x="3320609" y="112057"/>
                </a:lnTo>
                <a:lnTo>
                  <a:pt x="3320609" y="90478"/>
                </a:lnTo>
                <a:lnTo>
                  <a:pt x="3326002" y="90478"/>
                </a:lnTo>
                <a:lnTo>
                  <a:pt x="3326002" y="112057"/>
                </a:lnTo>
                <a:close/>
              </a:path>
              <a:path w="5038725" h="1857375" extrusionOk="0">
                <a:moveTo>
                  <a:pt x="3347573" y="117452"/>
                </a:moveTo>
                <a:lnTo>
                  <a:pt x="3299038" y="117452"/>
                </a:lnTo>
                <a:lnTo>
                  <a:pt x="3299038" y="112057"/>
                </a:lnTo>
                <a:lnTo>
                  <a:pt x="3347573" y="112057"/>
                </a:lnTo>
                <a:lnTo>
                  <a:pt x="3347573" y="117452"/>
                </a:lnTo>
                <a:close/>
              </a:path>
              <a:path w="5038725" h="1857375" extrusionOk="0">
                <a:moveTo>
                  <a:pt x="3326002" y="139031"/>
                </a:moveTo>
                <a:lnTo>
                  <a:pt x="3320609" y="139031"/>
                </a:lnTo>
                <a:lnTo>
                  <a:pt x="3320609" y="117452"/>
                </a:lnTo>
                <a:lnTo>
                  <a:pt x="3326002" y="117452"/>
                </a:lnTo>
                <a:lnTo>
                  <a:pt x="3326002" y="139031"/>
                </a:lnTo>
                <a:close/>
              </a:path>
              <a:path w="5038725" h="1857375" extrusionOk="0">
                <a:moveTo>
                  <a:pt x="3096808" y="112057"/>
                </a:moveTo>
                <a:lnTo>
                  <a:pt x="3091415" y="112057"/>
                </a:lnTo>
                <a:lnTo>
                  <a:pt x="3091415" y="90478"/>
                </a:lnTo>
                <a:lnTo>
                  <a:pt x="3096808" y="90478"/>
                </a:lnTo>
                <a:lnTo>
                  <a:pt x="3096808" y="112057"/>
                </a:lnTo>
                <a:close/>
              </a:path>
              <a:path w="5038725" h="1857375" extrusionOk="0">
                <a:moveTo>
                  <a:pt x="3118379" y="117452"/>
                </a:moveTo>
                <a:lnTo>
                  <a:pt x="3069844" y="117452"/>
                </a:lnTo>
                <a:lnTo>
                  <a:pt x="3069844" y="112057"/>
                </a:lnTo>
                <a:lnTo>
                  <a:pt x="3118379" y="112057"/>
                </a:lnTo>
                <a:lnTo>
                  <a:pt x="3118379" y="117452"/>
                </a:lnTo>
                <a:close/>
              </a:path>
              <a:path w="5038725" h="1857375" extrusionOk="0">
                <a:moveTo>
                  <a:pt x="3096808" y="139031"/>
                </a:moveTo>
                <a:lnTo>
                  <a:pt x="3091415" y="139031"/>
                </a:lnTo>
                <a:lnTo>
                  <a:pt x="3091415" y="117452"/>
                </a:lnTo>
                <a:lnTo>
                  <a:pt x="3096808" y="117452"/>
                </a:lnTo>
                <a:lnTo>
                  <a:pt x="3096808" y="139031"/>
                </a:lnTo>
                <a:close/>
              </a:path>
              <a:path w="5038725" h="1857375" extrusionOk="0">
                <a:moveTo>
                  <a:pt x="3669792" y="226694"/>
                </a:moveTo>
                <a:lnTo>
                  <a:pt x="3664399" y="226694"/>
                </a:lnTo>
                <a:lnTo>
                  <a:pt x="3664399" y="205116"/>
                </a:lnTo>
                <a:lnTo>
                  <a:pt x="3669792" y="205116"/>
                </a:lnTo>
                <a:lnTo>
                  <a:pt x="3669792" y="226694"/>
                </a:lnTo>
                <a:close/>
              </a:path>
              <a:path w="5038725" h="1857375" extrusionOk="0">
                <a:moveTo>
                  <a:pt x="3691363" y="232089"/>
                </a:moveTo>
                <a:lnTo>
                  <a:pt x="3642828" y="232089"/>
                </a:lnTo>
                <a:lnTo>
                  <a:pt x="3642828" y="226694"/>
                </a:lnTo>
                <a:lnTo>
                  <a:pt x="3691363" y="226694"/>
                </a:lnTo>
                <a:lnTo>
                  <a:pt x="3691363" y="232089"/>
                </a:lnTo>
                <a:close/>
              </a:path>
              <a:path w="5038725" h="1857375" extrusionOk="0">
                <a:moveTo>
                  <a:pt x="3669792" y="253668"/>
                </a:moveTo>
                <a:lnTo>
                  <a:pt x="3664399" y="253668"/>
                </a:lnTo>
                <a:lnTo>
                  <a:pt x="3664399" y="232089"/>
                </a:lnTo>
                <a:lnTo>
                  <a:pt x="3669792" y="232089"/>
                </a:lnTo>
                <a:lnTo>
                  <a:pt x="3669792" y="253668"/>
                </a:lnTo>
                <a:close/>
              </a:path>
              <a:path w="5038725" h="1857375" extrusionOk="0">
                <a:moveTo>
                  <a:pt x="3440598" y="226694"/>
                </a:moveTo>
                <a:lnTo>
                  <a:pt x="3435206" y="226694"/>
                </a:lnTo>
                <a:lnTo>
                  <a:pt x="3435206" y="205116"/>
                </a:lnTo>
                <a:lnTo>
                  <a:pt x="3440598" y="205116"/>
                </a:lnTo>
                <a:lnTo>
                  <a:pt x="3440598" y="226694"/>
                </a:lnTo>
                <a:close/>
              </a:path>
              <a:path w="5038725" h="1857375" extrusionOk="0">
                <a:moveTo>
                  <a:pt x="3462170" y="232089"/>
                </a:moveTo>
                <a:lnTo>
                  <a:pt x="3413634" y="232089"/>
                </a:lnTo>
                <a:lnTo>
                  <a:pt x="3413634" y="226694"/>
                </a:lnTo>
                <a:lnTo>
                  <a:pt x="3462170" y="226694"/>
                </a:lnTo>
                <a:lnTo>
                  <a:pt x="3462170" y="232089"/>
                </a:lnTo>
                <a:close/>
              </a:path>
              <a:path w="5038725" h="1857375" extrusionOk="0">
                <a:moveTo>
                  <a:pt x="3440598" y="253668"/>
                </a:moveTo>
                <a:lnTo>
                  <a:pt x="3435206" y="253668"/>
                </a:lnTo>
                <a:lnTo>
                  <a:pt x="3435206" y="232089"/>
                </a:lnTo>
                <a:lnTo>
                  <a:pt x="3440598" y="232089"/>
                </a:lnTo>
                <a:lnTo>
                  <a:pt x="3440598" y="253668"/>
                </a:lnTo>
                <a:close/>
              </a:path>
              <a:path w="5038725" h="1857375" extrusionOk="0">
                <a:moveTo>
                  <a:pt x="3211405" y="226694"/>
                </a:moveTo>
                <a:lnTo>
                  <a:pt x="3206012" y="226694"/>
                </a:lnTo>
                <a:lnTo>
                  <a:pt x="3206012" y="205116"/>
                </a:lnTo>
                <a:lnTo>
                  <a:pt x="3211405" y="205116"/>
                </a:lnTo>
                <a:lnTo>
                  <a:pt x="3211405" y="226694"/>
                </a:lnTo>
                <a:close/>
              </a:path>
              <a:path w="5038725" h="1857375" extrusionOk="0">
                <a:moveTo>
                  <a:pt x="3232976" y="232089"/>
                </a:moveTo>
                <a:lnTo>
                  <a:pt x="3184441" y="232089"/>
                </a:lnTo>
                <a:lnTo>
                  <a:pt x="3184441" y="226694"/>
                </a:lnTo>
                <a:lnTo>
                  <a:pt x="3232976" y="226694"/>
                </a:lnTo>
                <a:lnTo>
                  <a:pt x="3232976" y="232089"/>
                </a:lnTo>
                <a:close/>
              </a:path>
              <a:path w="5038725" h="1857375" extrusionOk="0">
                <a:moveTo>
                  <a:pt x="3211405" y="253668"/>
                </a:moveTo>
                <a:lnTo>
                  <a:pt x="3206012" y="253668"/>
                </a:lnTo>
                <a:lnTo>
                  <a:pt x="3206012" y="232089"/>
                </a:lnTo>
                <a:lnTo>
                  <a:pt x="3211405" y="232089"/>
                </a:lnTo>
                <a:lnTo>
                  <a:pt x="3211405" y="253668"/>
                </a:lnTo>
                <a:close/>
              </a:path>
              <a:path w="5038725" h="1857375" extrusionOk="0">
                <a:moveTo>
                  <a:pt x="2982211" y="226694"/>
                </a:moveTo>
                <a:lnTo>
                  <a:pt x="2976819" y="226694"/>
                </a:lnTo>
                <a:lnTo>
                  <a:pt x="2976819" y="205116"/>
                </a:lnTo>
                <a:lnTo>
                  <a:pt x="2982211" y="205116"/>
                </a:lnTo>
                <a:lnTo>
                  <a:pt x="2982211" y="226694"/>
                </a:lnTo>
                <a:close/>
              </a:path>
              <a:path w="5038725" h="1857375" extrusionOk="0">
                <a:moveTo>
                  <a:pt x="3003783" y="232089"/>
                </a:moveTo>
                <a:lnTo>
                  <a:pt x="2955247" y="232089"/>
                </a:lnTo>
                <a:lnTo>
                  <a:pt x="2955247" y="226694"/>
                </a:lnTo>
                <a:lnTo>
                  <a:pt x="3003783" y="226694"/>
                </a:lnTo>
                <a:lnTo>
                  <a:pt x="3003783" y="232089"/>
                </a:lnTo>
                <a:close/>
              </a:path>
              <a:path w="5038725" h="1857375" extrusionOk="0">
                <a:moveTo>
                  <a:pt x="2982211" y="253668"/>
                </a:moveTo>
                <a:lnTo>
                  <a:pt x="2976819" y="253668"/>
                </a:lnTo>
                <a:lnTo>
                  <a:pt x="2976819" y="232089"/>
                </a:lnTo>
                <a:lnTo>
                  <a:pt x="2982211" y="232089"/>
                </a:lnTo>
                <a:lnTo>
                  <a:pt x="2982211" y="253668"/>
                </a:lnTo>
                <a:close/>
              </a:path>
              <a:path w="5038725" h="1857375" extrusionOk="0">
                <a:moveTo>
                  <a:pt x="3784389" y="341331"/>
                </a:moveTo>
                <a:lnTo>
                  <a:pt x="3778996" y="341331"/>
                </a:lnTo>
                <a:lnTo>
                  <a:pt x="3778996" y="319753"/>
                </a:lnTo>
                <a:lnTo>
                  <a:pt x="3784389" y="319753"/>
                </a:lnTo>
                <a:lnTo>
                  <a:pt x="3784389" y="341331"/>
                </a:lnTo>
                <a:close/>
              </a:path>
              <a:path w="5038725" h="1857375" extrusionOk="0">
                <a:moveTo>
                  <a:pt x="3805960" y="346726"/>
                </a:moveTo>
                <a:lnTo>
                  <a:pt x="3757425" y="346726"/>
                </a:lnTo>
                <a:lnTo>
                  <a:pt x="3757425" y="341331"/>
                </a:lnTo>
                <a:lnTo>
                  <a:pt x="3805960" y="341331"/>
                </a:lnTo>
                <a:lnTo>
                  <a:pt x="3805960" y="346726"/>
                </a:lnTo>
                <a:close/>
              </a:path>
              <a:path w="5038725" h="1857375" extrusionOk="0">
                <a:moveTo>
                  <a:pt x="3784389" y="368305"/>
                </a:moveTo>
                <a:lnTo>
                  <a:pt x="3778996" y="368305"/>
                </a:lnTo>
                <a:lnTo>
                  <a:pt x="3778996" y="346726"/>
                </a:lnTo>
                <a:lnTo>
                  <a:pt x="3784389" y="346726"/>
                </a:lnTo>
                <a:lnTo>
                  <a:pt x="3784389" y="368305"/>
                </a:lnTo>
                <a:close/>
              </a:path>
              <a:path w="5038725" h="1857375" extrusionOk="0">
                <a:moveTo>
                  <a:pt x="3555195" y="341331"/>
                </a:moveTo>
                <a:lnTo>
                  <a:pt x="3549802" y="341331"/>
                </a:lnTo>
                <a:lnTo>
                  <a:pt x="3549802" y="319753"/>
                </a:lnTo>
                <a:lnTo>
                  <a:pt x="3555195" y="319753"/>
                </a:lnTo>
                <a:lnTo>
                  <a:pt x="3555195" y="341331"/>
                </a:lnTo>
                <a:close/>
              </a:path>
              <a:path w="5038725" h="1857375" extrusionOk="0">
                <a:moveTo>
                  <a:pt x="3576766" y="346726"/>
                </a:moveTo>
                <a:lnTo>
                  <a:pt x="3528231" y="346726"/>
                </a:lnTo>
                <a:lnTo>
                  <a:pt x="3528231" y="341331"/>
                </a:lnTo>
                <a:lnTo>
                  <a:pt x="3576766" y="341331"/>
                </a:lnTo>
                <a:lnTo>
                  <a:pt x="3576766" y="346726"/>
                </a:lnTo>
                <a:close/>
              </a:path>
              <a:path w="5038725" h="1857375" extrusionOk="0">
                <a:moveTo>
                  <a:pt x="3555195" y="368305"/>
                </a:moveTo>
                <a:lnTo>
                  <a:pt x="3549802" y="368305"/>
                </a:lnTo>
                <a:lnTo>
                  <a:pt x="3549802" y="346726"/>
                </a:lnTo>
                <a:lnTo>
                  <a:pt x="3555195" y="346726"/>
                </a:lnTo>
                <a:lnTo>
                  <a:pt x="3555195" y="368305"/>
                </a:lnTo>
                <a:close/>
              </a:path>
              <a:path w="5038725" h="1857375" extrusionOk="0">
                <a:moveTo>
                  <a:pt x="3326002" y="341331"/>
                </a:moveTo>
                <a:lnTo>
                  <a:pt x="3320609" y="341331"/>
                </a:lnTo>
                <a:lnTo>
                  <a:pt x="3320609" y="319753"/>
                </a:lnTo>
                <a:lnTo>
                  <a:pt x="3326002" y="319753"/>
                </a:lnTo>
                <a:lnTo>
                  <a:pt x="3326002" y="341331"/>
                </a:lnTo>
                <a:close/>
              </a:path>
              <a:path w="5038725" h="1857375" extrusionOk="0">
                <a:moveTo>
                  <a:pt x="3347573" y="346726"/>
                </a:moveTo>
                <a:lnTo>
                  <a:pt x="3299038" y="346726"/>
                </a:lnTo>
                <a:lnTo>
                  <a:pt x="3299038" y="341331"/>
                </a:lnTo>
                <a:lnTo>
                  <a:pt x="3347573" y="341331"/>
                </a:lnTo>
                <a:lnTo>
                  <a:pt x="3347573" y="346726"/>
                </a:lnTo>
                <a:close/>
              </a:path>
              <a:path w="5038725" h="1857375" extrusionOk="0">
                <a:moveTo>
                  <a:pt x="3326002" y="368305"/>
                </a:moveTo>
                <a:lnTo>
                  <a:pt x="3320609" y="368305"/>
                </a:lnTo>
                <a:lnTo>
                  <a:pt x="3320609" y="346726"/>
                </a:lnTo>
                <a:lnTo>
                  <a:pt x="3326002" y="346726"/>
                </a:lnTo>
                <a:lnTo>
                  <a:pt x="3326002" y="368305"/>
                </a:lnTo>
                <a:close/>
              </a:path>
              <a:path w="5038725" h="1857375" extrusionOk="0">
                <a:moveTo>
                  <a:pt x="3096808" y="341331"/>
                </a:moveTo>
                <a:lnTo>
                  <a:pt x="3091415" y="341331"/>
                </a:lnTo>
                <a:lnTo>
                  <a:pt x="3091415" y="319753"/>
                </a:lnTo>
                <a:lnTo>
                  <a:pt x="3096808" y="319753"/>
                </a:lnTo>
                <a:lnTo>
                  <a:pt x="3096808" y="341331"/>
                </a:lnTo>
                <a:close/>
              </a:path>
              <a:path w="5038725" h="1857375" extrusionOk="0">
                <a:moveTo>
                  <a:pt x="3118379" y="346726"/>
                </a:moveTo>
                <a:lnTo>
                  <a:pt x="3069844" y="346726"/>
                </a:lnTo>
                <a:lnTo>
                  <a:pt x="3069844" y="341331"/>
                </a:lnTo>
                <a:lnTo>
                  <a:pt x="3118379" y="341331"/>
                </a:lnTo>
                <a:lnTo>
                  <a:pt x="3118379" y="346726"/>
                </a:lnTo>
                <a:close/>
              </a:path>
              <a:path w="5038725" h="1857375" extrusionOk="0">
                <a:moveTo>
                  <a:pt x="3096808" y="368305"/>
                </a:moveTo>
                <a:lnTo>
                  <a:pt x="3091415" y="368305"/>
                </a:lnTo>
                <a:lnTo>
                  <a:pt x="3091415" y="346726"/>
                </a:lnTo>
                <a:lnTo>
                  <a:pt x="3096808" y="346726"/>
                </a:lnTo>
                <a:lnTo>
                  <a:pt x="3096808" y="368305"/>
                </a:lnTo>
                <a:close/>
              </a:path>
              <a:path w="5038725" h="1857375" extrusionOk="0">
                <a:moveTo>
                  <a:pt x="3669792" y="455969"/>
                </a:moveTo>
                <a:lnTo>
                  <a:pt x="3664399" y="455969"/>
                </a:lnTo>
                <a:lnTo>
                  <a:pt x="3664399" y="434390"/>
                </a:lnTo>
                <a:lnTo>
                  <a:pt x="3669792" y="434390"/>
                </a:lnTo>
                <a:lnTo>
                  <a:pt x="3669792" y="455969"/>
                </a:lnTo>
                <a:close/>
              </a:path>
              <a:path w="5038725" h="1857375" extrusionOk="0">
                <a:moveTo>
                  <a:pt x="3691363" y="461363"/>
                </a:moveTo>
                <a:lnTo>
                  <a:pt x="3642828" y="461363"/>
                </a:lnTo>
                <a:lnTo>
                  <a:pt x="3642828" y="455969"/>
                </a:lnTo>
                <a:lnTo>
                  <a:pt x="3691363" y="455969"/>
                </a:lnTo>
                <a:lnTo>
                  <a:pt x="3691363" y="461363"/>
                </a:lnTo>
                <a:close/>
              </a:path>
              <a:path w="5038725" h="1857375" extrusionOk="0">
                <a:moveTo>
                  <a:pt x="3669792" y="482942"/>
                </a:moveTo>
                <a:lnTo>
                  <a:pt x="3664399" y="482942"/>
                </a:lnTo>
                <a:lnTo>
                  <a:pt x="3664399" y="461363"/>
                </a:lnTo>
                <a:lnTo>
                  <a:pt x="3669792" y="461363"/>
                </a:lnTo>
                <a:lnTo>
                  <a:pt x="3669792" y="482942"/>
                </a:lnTo>
                <a:close/>
              </a:path>
              <a:path w="5038725" h="1857375" extrusionOk="0">
                <a:moveTo>
                  <a:pt x="3440598" y="455969"/>
                </a:moveTo>
                <a:lnTo>
                  <a:pt x="3435206" y="455969"/>
                </a:lnTo>
                <a:lnTo>
                  <a:pt x="3435206" y="434390"/>
                </a:lnTo>
                <a:lnTo>
                  <a:pt x="3440598" y="434390"/>
                </a:lnTo>
                <a:lnTo>
                  <a:pt x="3440598" y="455969"/>
                </a:lnTo>
                <a:close/>
              </a:path>
              <a:path w="5038725" h="1857375" extrusionOk="0">
                <a:moveTo>
                  <a:pt x="3462170" y="461363"/>
                </a:moveTo>
                <a:lnTo>
                  <a:pt x="3413634" y="461363"/>
                </a:lnTo>
                <a:lnTo>
                  <a:pt x="3413634" y="455969"/>
                </a:lnTo>
                <a:lnTo>
                  <a:pt x="3462170" y="455969"/>
                </a:lnTo>
                <a:lnTo>
                  <a:pt x="3462170" y="461363"/>
                </a:lnTo>
                <a:close/>
              </a:path>
              <a:path w="5038725" h="1857375" extrusionOk="0">
                <a:moveTo>
                  <a:pt x="3440598" y="482942"/>
                </a:moveTo>
                <a:lnTo>
                  <a:pt x="3435206" y="482942"/>
                </a:lnTo>
                <a:lnTo>
                  <a:pt x="3435206" y="461363"/>
                </a:lnTo>
                <a:lnTo>
                  <a:pt x="3440598" y="461363"/>
                </a:lnTo>
                <a:lnTo>
                  <a:pt x="3440598" y="482942"/>
                </a:lnTo>
                <a:close/>
              </a:path>
              <a:path w="5038725" h="1857375" extrusionOk="0">
                <a:moveTo>
                  <a:pt x="3211405" y="455969"/>
                </a:moveTo>
                <a:lnTo>
                  <a:pt x="3206012" y="455969"/>
                </a:lnTo>
                <a:lnTo>
                  <a:pt x="3206012" y="434390"/>
                </a:lnTo>
                <a:lnTo>
                  <a:pt x="3211405" y="434390"/>
                </a:lnTo>
                <a:lnTo>
                  <a:pt x="3211405" y="455969"/>
                </a:lnTo>
                <a:close/>
              </a:path>
              <a:path w="5038725" h="1857375" extrusionOk="0">
                <a:moveTo>
                  <a:pt x="3232976" y="461363"/>
                </a:moveTo>
                <a:lnTo>
                  <a:pt x="3184441" y="461363"/>
                </a:lnTo>
                <a:lnTo>
                  <a:pt x="3184441" y="455969"/>
                </a:lnTo>
                <a:lnTo>
                  <a:pt x="3232976" y="455969"/>
                </a:lnTo>
                <a:lnTo>
                  <a:pt x="3232976" y="461363"/>
                </a:lnTo>
                <a:close/>
              </a:path>
              <a:path w="5038725" h="1857375" extrusionOk="0">
                <a:moveTo>
                  <a:pt x="3211405" y="482942"/>
                </a:moveTo>
                <a:lnTo>
                  <a:pt x="3206012" y="482942"/>
                </a:lnTo>
                <a:lnTo>
                  <a:pt x="3206012" y="461363"/>
                </a:lnTo>
                <a:lnTo>
                  <a:pt x="3211405" y="461363"/>
                </a:lnTo>
                <a:lnTo>
                  <a:pt x="3211405" y="482942"/>
                </a:lnTo>
                <a:close/>
              </a:path>
              <a:path w="5038725" h="1857375" extrusionOk="0">
                <a:moveTo>
                  <a:pt x="2982211" y="455969"/>
                </a:moveTo>
                <a:lnTo>
                  <a:pt x="2976819" y="455969"/>
                </a:lnTo>
                <a:lnTo>
                  <a:pt x="2976819" y="434390"/>
                </a:lnTo>
                <a:lnTo>
                  <a:pt x="2982211" y="434390"/>
                </a:lnTo>
                <a:lnTo>
                  <a:pt x="2982211" y="455969"/>
                </a:lnTo>
                <a:close/>
              </a:path>
              <a:path w="5038725" h="1857375" extrusionOk="0">
                <a:moveTo>
                  <a:pt x="3003783" y="461363"/>
                </a:moveTo>
                <a:lnTo>
                  <a:pt x="2955247" y="461363"/>
                </a:lnTo>
                <a:lnTo>
                  <a:pt x="2955247" y="455969"/>
                </a:lnTo>
                <a:lnTo>
                  <a:pt x="3003783" y="455969"/>
                </a:lnTo>
                <a:lnTo>
                  <a:pt x="3003783" y="461363"/>
                </a:lnTo>
                <a:close/>
              </a:path>
              <a:path w="5038725" h="1857375" extrusionOk="0">
                <a:moveTo>
                  <a:pt x="2982211" y="482942"/>
                </a:moveTo>
                <a:lnTo>
                  <a:pt x="2976819" y="482942"/>
                </a:lnTo>
                <a:lnTo>
                  <a:pt x="2976819" y="461363"/>
                </a:lnTo>
                <a:lnTo>
                  <a:pt x="2982211" y="461363"/>
                </a:lnTo>
                <a:lnTo>
                  <a:pt x="2982211" y="482942"/>
                </a:lnTo>
                <a:close/>
              </a:path>
              <a:path w="5038725" h="1857375" extrusionOk="0">
                <a:moveTo>
                  <a:pt x="3784389" y="570606"/>
                </a:moveTo>
                <a:lnTo>
                  <a:pt x="3778996" y="570606"/>
                </a:lnTo>
                <a:lnTo>
                  <a:pt x="3778996" y="549027"/>
                </a:lnTo>
                <a:lnTo>
                  <a:pt x="3784389" y="549027"/>
                </a:lnTo>
                <a:lnTo>
                  <a:pt x="3784389" y="570606"/>
                </a:lnTo>
                <a:close/>
              </a:path>
              <a:path w="5038725" h="1857375" extrusionOk="0">
                <a:moveTo>
                  <a:pt x="3805960" y="576001"/>
                </a:moveTo>
                <a:lnTo>
                  <a:pt x="3757425" y="576001"/>
                </a:lnTo>
                <a:lnTo>
                  <a:pt x="3757425" y="570606"/>
                </a:lnTo>
                <a:lnTo>
                  <a:pt x="3805960" y="570606"/>
                </a:lnTo>
                <a:lnTo>
                  <a:pt x="3805960" y="576001"/>
                </a:lnTo>
                <a:close/>
              </a:path>
              <a:path w="5038725" h="1857375" extrusionOk="0">
                <a:moveTo>
                  <a:pt x="3784389" y="597579"/>
                </a:moveTo>
                <a:lnTo>
                  <a:pt x="3778996" y="597579"/>
                </a:lnTo>
                <a:lnTo>
                  <a:pt x="3778996" y="576001"/>
                </a:lnTo>
                <a:lnTo>
                  <a:pt x="3784389" y="576001"/>
                </a:lnTo>
                <a:lnTo>
                  <a:pt x="3784389" y="597579"/>
                </a:lnTo>
                <a:close/>
              </a:path>
              <a:path w="5038725" h="1857375" extrusionOk="0">
                <a:moveTo>
                  <a:pt x="3555195" y="570606"/>
                </a:moveTo>
                <a:lnTo>
                  <a:pt x="3549802" y="570606"/>
                </a:lnTo>
                <a:lnTo>
                  <a:pt x="3549802" y="549027"/>
                </a:lnTo>
                <a:lnTo>
                  <a:pt x="3555195" y="549027"/>
                </a:lnTo>
                <a:lnTo>
                  <a:pt x="3555195" y="570606"/>
                </a:lnTo>
                <a:close/>
              </a:path>
              <a:path w="5038725" h="1857375" extrusionOk="0">
                <a:moveTo>
                  <a:pt x="3576766" y="576001"/>
                </a:moveTo>
                <a:lnTo>
                  <a:pt x="3528231" y="576001"/>
                </a:lnTo>
                <a:lnTo>
                  <a:pt x="3528231" y="570606"/>
                </a:lnTo>
                <a:lnTo>
                  <a:pt x="3576766" y="570606"/>
                </a:lnTo>
                <a:lnTo>
                  <a:pt x="3576766" y="576001"/>
                </a:lnTo>
                <a:close/>
              </a:path>
              <a:path w="5038725" h="1857375" extrusionOk="0">
                <a:moveTo>
                  <a:pt x="3555195" y="597579"/>
                </a:moveTo>
                <a:lnTo>
                  <a:pt x="3549802" y="597579"/>
                </a:lnTo>
                <a:lnTo>
                  <a:pt x="3549802" y="576001"/>
                </a:lnTo>
                <a:lnTo>
                  <a:pt x="3555195" y="576001"/>
                </a:lnTo>
                <a:lnTo>
                  <a:pt x="3555195" y="597579"/>
                </a:lnTo>
                <a:close/>
              </a:path>
              <a:path w="5038725" h="1857375" extrusionOk="0">
                <a:moveTo>
                  <a:pt x="3326002" y="570606"/>
                </a:moveTo>
                <a:lnTo>
                  <a:pt x="3320609" y="570606"/>
                </a:lnTo>
                <a:lnTo>
                  <a:pt x="3320609" y="549027"/>
                </a:lnTo>
                <a:lnTo>
                  <a:pt x="3326002" y="549027"/>
                </a:lnTo>
                <a:lnTo>
                  <a:pt x="3326002" y="570606"/>
                </a:lnTo>
                <a:close/>
              </a:path>
              <a:path w="5038725" h="1857375" extrusionOk="0">
                <a:moveTo>
                  <a:pt x="3347573" y="576001"/>
                </a:moveTo>
                <a:lnTo>
                  <a:pt x="3299038" y="576001"/>
                </a:lnTo>
                <a:lnTo>
                  <a:pt x="3299038" y="570606"/>
                </a:lnTo>
                <a:lnTo>
                  <a:pt x="3347573" y="570606"/>
                </a:lnTo>
                <a:lnTo>
                  <a:pt x="3347573" y="576001"/>
                </a:lnTo>
                <a:close/>
              </a:path>
              <a:path w="5038725" h="1857375" extrusionOk="0">
                <a:moveTo>
                  <a:pt x="3326002" y="597579"/>
                </a:moveTo>
                <a:lnTo>
                  <a:pt x="3320609" y="597579"/>
                </a:lnTo>
                <a:lnTo>
                  <a:pt x="3320609" y="576001"/>
                </a:lnTo>
                <a:lnTo>
                  <a:pt x="3326002" y="576001"/>
                </a:lnTo>
                <a:lnTo>
                  <a:pt x="3326002" y="597579"/>
                </a:lnTo>
                <a:close/>
              </a:path>
              <a:path w="5038725" h="1857375" extrusionOk="0">
                <a:moveTo>
                  <a:pt x="3096808" y="570606"/>
                </a:moveTo>
                <a:lnTo>
                  <a:pt x="3091415" y="570606"/>
                </a:lnTo>
                <a:lnTo>
                  <a:pt x="3091415" y="549027"/>
                </a:lnTo>
                <a:lnTo>
                  <a:pt x="3096808" y="549027"/>
                </a:lnTo>
                <a:lnTo>
                  <a:pt x="3096808" y="570606"/>
                </a:lnTo>
                <a:close/>
              </a:path>
              <a:path w="5038725" h="1857375" extrusionOk="0">
                <a:moveTo>
                  <a:pt x="3118379" y="576001"/>
                </a:moveTo>
                <a:lnTo>
                  <a:pt x="3069844" y="576001"/>
                </a:lnTo>
                <a:lnTo>
                  <a:pt x="3069844" y="570606"/>
                </a:lnTo>
                <a:lnTo>
                  <a:pt x="3118379" y="570606"/>
                </a:lnTo>
                <a:lnTo>
                  <a:pt x="3118379" y="576001"/>
                </a:lnTo>
                <a:close/>
              </a:path>
              <a:path w="5038725" h="1857375" extrusionOk="0">
                <a:moveTo>
                  <a:pt x="3096808" y="597579"/>
                </a:moveTo>
                <a:lnTo>
                  <a:pt x="3091415" y="597579"/>
                </a:lnTo>
                <a:lnTo>
                  <a:pt x="3091415" y="576001"/>
                </a:lnTo>
                <a:lnTo>
                  <a:pt x="3096808" y="576001"/>
                </a:lnTo>
                <a:lnTo>
                  <a:pt x="3096808" y="597579"/>
                </a:lnTo>
                <a:close/>
              </a:path>
              <a:path w="5038725" h="1857375" extrusionOk="0">
                <a:moveTo>
                  <a:pt x="3669792" y="685243"/>
                </a:moveTo>
                <a:lnTo>
                  <a:pt x="3664399" y="685243"/>
                </a:lnTo>
                <a:lnTo>
                  <a:pt x="3664399" y="663664"/>
                </a:lnTo>
                <a:lnTo>
                  <a:pt x="3669792" y="663664"/>
                </a:lnTo>
                <a:lnTo>
                  <a:pt x="3669792" y="685243"/>
                </a:lnTo>
                <a:close/>
              </a:path>
              <a:path w="5038725" h="1857375" extrusionOk="0">
                <a:moveTo>
                  <a:pt x="3691363" y="690638"/>
                </a:moveTo>
                <a:lnTo>
                  <a:pt x="3642828" y="690638"/>
                </a:lnTo>
                <a:lnTo>
                  <a:pt x="3642828" y="685243"/>
                </a:lnTo>
                <a:lnTo>
                  <a:pt x="3691363" y="685243"/>
                </a:lnTo>
                <a:lnTo>
                  <a:pt x="3691363" y="690638"/>
                </a:lnTo>
                <a:close/>
              </a:path>
              <a:path w="5038725" h="1857375" extrusionOk="0">
                <a:moveTo>
                  <a:pt x="3669792" y="712216"/>
                </a:moveTo>
                <a:lnTo>
                  <a:pt x="3664399" y="712216"/>
                </a:lnTo>
                <a:lnTo>
                  <a:pt x="3664399" y="690638"/>
                </a:lnTo>
                <a:lnTo>
                  <a:pt x="3669792" y="690638"/>
                </a:lnTo>
                <a:lnTo>
                  <a:pt x="3669792" y="712216"/>
                </a:lnTo>
                <a:close/>
              </a:path>
              <a:path w="5038725" h="1857375" extrusionOk="0">
                <a:moveTo>
                  <a:pt x="3440598" y="685243"/>
                </a:moveTo>
                <a:lnTo>
                  <a:pt x="3435206" y="685243"/>
                </a:lnTo>
                <a:lnTo>
                  <a:pt x="3435206" y="663664"/>
                </a:lnTo>
                <a:lnTo>
                  <a:pt x="3440598" y="663664"/>
                </a:lnTo>
                <a:lnTo>
                  <a:pt x="3440598" y="685243"/>
                </a:lnTo>
                <a:close/>
              </a:path>
              <a:path w="5038725" h="1857375" extrusionOk="0">
                <a:moveTo>
                  <a:pt x="3462170" y="690638"/>
                </a:moveTo>
                <a:lnTo>
                  <a:pt x="3413634" y="690638"/>
                </a:lnTo>
                <a:lnTo>
                  <a:pt x="3413634" y="685243"/>
                </a:lnTo>
                <a:lnTo>
                  <a:pt x="3462170" y="685243"/>
                </a:lnTo>
                <a:lnTo>
                  <a:pt x="3462170" y="690638"/>
                </a:lnTo>
                <a:close/>
              </a:path>
              <a:path w="5038725" h="1857375" extrusionOk="0">
                <a:moveTo>
                  <a:pt x="3440598" y="712216"/>
                </a:moveTo>
                <a:lnTo>
                  <a:pt x="3435206" y="712216"/>
                </a:lnTo>
                <a:lnTo>
                  <a:pt x="3435206" y="690638"/>
                </a:lnTo>
                <a:lnTo>
                  <a:pt x="3440598" y="690638"/>
                </a:lnTo>
                <a:lnTo>
                  <a:pt x="3440598" y="712216"/>
                </a:lnTo>
                <a:close/>
              </a:path>
              <a:path w="5038725" h="1857375" extrusionOk="0">
                <a:moveTo>
                  <a:pt x="3211405" y="685243"/>
                </a:moveTo>
                <a:lnTo>
                  <a:pt x="3206012" y="685243"/>
                </a:lnTo>
                <a:lnTo>
                  <a:pt x="3206012" y="663664"/>
                </a:lnTo>
                <a:lnTo>
                  <a:pt x="3211405" y="663664"/>
                </a:lnTo>
                <a:lnTo>
                  <a:pt x="3211405" y="685243"/>
                </a:lnTo>
                <a:close/>
              </a:path>
              <a:path w="5038725" h="1857375" extrusionOk="0">
                <a:moveTo>
                  <a:pt x="3232976" y="690638"/>
                </a:moveTo>
                <a:lnTo>
                  <a:pt x="3184441" y="690638"/>
                </a:lnTo>
                <a:lnTo>
                  <a:pt x="3184441" y="685243"/>
                </a:lnTo>
                <a:lnTo>
                  <a:pt x="3232976" y="685243"/>
                </a:lnTo>
                <a:lnTo>
                  <a:pt x="3232976" y="690638"/>
                </a:lnTo>
                <a:close/>
              </a:path>
              <a:path w="5038725" h="1857375" extrusionOk="0">
                <a:moveTo>
                  <a:pt x="3211405" y="712216"/>
                </a:moveTo>
                <a:lnTo>
                  <a:pt x="3206012" y="712216"/>
                </a:lnTo>
                <a:lnTo>
                  <a:pt x="3206012" y="690638"/>
                </a:lnTo>
                <a:lnTo>
                  <a:pt x="3211405" y="690638"/>
                </a:lnTo>
                <a:lnTo>
                  <a:pt x="3211405" y="712216"/>
                </a:lnTo>
                <a:close/>
              </a:path>
              <a:path w="5038725" h="1857375" extrusionOk="0">
                <a:moveTo>
                  <a:pt x="2982211" y="685243"/>
                </a:moveTo>
                <a:lnTo>
                  <a:pt x="2976819" y="685243"/>
                </a:lnTo>
                <a:lnTo>
                  <a:pt x="2976819" y="663664"/>
                </a:lnTo>
                <a:lnTo>
                  <a:pt x="2982211" y="663664"/>
                </a:lnTo>
                <a:lnTo>
                  <a:pt x="2982211" y="685243"/>
                </a:lnTo>
                <a:close/>
              </a:path>
              <a:path w="5038725" h="1857375" extrusionOk="0">
                <a:moveTo>
                  <a:pt x="3003783" y="690638"/>
                </a:moveTo>
                <a:lnTo>
                  <a:pt x="2955247" y="690638"/>
                </a:lnTo>
                <a:lnTo>
                  <a:pt x="2955247" y="685243"/>
                </a:lnTo>
                <a:lnTo>
                  <a:pt x="3003783" y="685243"/>
                </a:lnTo>
                <a:lnTo>
                  <a:pt x="3003783" y="690638"/>
                </a:lnTo>
                <a:close/>
              </a:path>
              <a:path w="5038725" h="1857375" extrusionOk="0">
                <a:moveTo>
                  <a:pt x="2982211" y="712216"/>
                </a:moveTo>
                <a:lnTo>
                  <a:pt x="2976819" y="712216"/>
                </a:lnTo>
                <a:lnTo>
                  <a:pt x="2976819" y="690638"/>
                </a:lnTo>
                <a:lnTo>
                  <a:pt x="2982211" y="690638"/>
                </a:lnTo>
                <a:lnTo>
                  <a:pt x="2982211" y="712216"/>
                </a:lnTo>
                <a:close/>
              </a:path>
              <a:path w="5038725" h="1857375" extrusionOk="0">
                <a:moveTo>
                  <a:pt x="3669792" y="913169"/>
                </a:moveTo>
                <a:lnTo>
                  <a:pt x="3664399" y="913169"/>
                </a:lnTo>
                <a:lnTo>
                  <a:pt x="3664399" y="891590"/>
                </a:lnTo>
                <a:lnTo>
                  <a:pt x="3669792" y="891590"/>
                </a:lnTo>
                <a:lnTo>
                  <a:pt x="3669792" y="913169"/>
                </a:lnTo>
                <a:close/>
              </a:path>
              <a:path w="5038725" h="1857375" extrusionOk="0">
                <a:moveTo>
                  <a:pt x="3691363" y="918563"/>
                </a:moveTo>
                <a:lnTo>
                  <a:pt x="3642828" y="918563"/>
                </a:lnTo>
                <a:lnTo>
                  <a:pt x="3642828" y="913169"/>
                </a:lnTo>
                <a:lnTo>
                  <a:pt x="3691363" y="913169"/>
                </a:lnTo>
                <a:lnTo>
                  <a:pt x="3691363" y="918563"/>
                </a:lnTo>
                <a:close/>
              </a:path>
              <a:path w="5038725" h="1857375" extrusionOk="0">
                <a:moveTo>
                  <a:pt x="3784389" y="799880"/>
                </a:moveTo>
                <a:lnTo>
                  <a:pt x="3778996" y="799880"/>
                </a:lnTo>
                <a:lnTo>
                  <a:pt x="3778996" y="778301"/>
                </a:lnTo>
                <a:lnTo>
                  <a:pt x="3784389" y="778301"/>
                </a:lnTo>
                <a:lnTo>
                  <a:pt x="3784389" y="799880"/>
                </a:lnTo>
                <a:close/>
              </a:path>
              <a:path w="5038725" h="1857375" extrusionOk="0">
                <a:moveTo>
                  <a:pt x="3805960" y="805275"/>
                </a:moveTo>
                <a:lnTo>
                  <a:pt x="3757425" y="805275"/>
                </a:lnTo>
                <a:lnTo>
                  <a:pt x="3757425" y="799880"/>
                </a:lnTo>
                <a:lnTo>
                  <a:pt x="3805960" y="799880"/>
                </a:lnTo>
                <a:lnTo>
                  <a:pt x="3805960" y="805275"/>
                </a:lnTo>
                <a:close/>
              </a:path>
              <a:path w="5038725" h="1857375" extrusionOk="0">
                <a:moveTo>
                  <a:pt x="3784389" y="826854"/>
                </a:moveTo>
                <a:lnTo>
                  <a:pt x="3778996" y="826854"/>
                </a:lnTo>
                <a:lnTo>
                  <a:pt x="3778996" y="805275"/>
                </a:lnTo>
                <a:lnTo>
                  <a:pt x="3784389" y="805275"/>
                </a:lnTo>
                <a:lnTo>
                  <a:pt x="3784389" y="826854"/>
                </a:lnTo>
                <a:close/>
              </a:path>
              <a:path w="5038725" h="1857375" extrusionOk="0">
                <a:moveTo>
                  <a:pt x="3555195" y="799880"/>
                </a:moveTo>
                <a:lnTo>
                  <a:pt x="3549802" y="799880"/>
                </a:lnTo>
                <a:lnTo>
                  <a:pt x="3549802" y="778301"/>
                </a:lnTo>
                <a:lnTo>
                  <a:pt x="3555195" y="778301"/>
                </a:lnTo>
                <a:lnTo>
                  <a:pt x="3555195" y="799880"/>
                </a:lnTo>
                <a:close/>
              </a:path>
              <a:path w="5038725" h="1857375" extrusionOk="0">
                <a:moveTo>
                  <a:pt x="3576766" y="805275"/>
                </a:moveTo>
                <a:lnTo>
                  <a:pt x="3528231" y="805275"/>
                </a:lnTo>
                <a:lnTo>
                  <a:pt x="3528231" y="799880"/>
                </a:lnTo>
                <a:lnTo>
                  <a:pt x="3576766" y="799880"/>
                </a:lnTo>
                <a:lnTo>
                  <a:pt x="3576766" y="805275"/>
                </a:lnTo>
                <a:close/>
              </a:path>
              <a:path w="5038725" h="1857375" extrusionOk="0">
                <a:moveTo>
                  <a:pt x="3555195" y="826854"/>
                </a:moveTo>
                <a:lnTo>
                  <a:pt x="3549802" y="826854"/>
                </a:lnTo>
                <a:lnTo>
                  <a:pt x="3549802" y="805275"/>
                </a:lnTo>
                <a:lnTo>
                  <a:pt x="3555195" y="805275"/>
                </a:lnTo>
                <a:lnTo>
                  <a:pt x="3555195" y="826854"/>
                </a:lnTo>
                <a:close/>
              </a:path>
              <a:path w="5038725" h="1857375" extrusionOk="0">
                <a:moveTo>
                  <a:pt x="3326002" y="799880"/>
                </a:moveTo>
                <a:lnTo>
                  <a:pt x="3320609" y="799880"/>
                </a:lnTo>
                <a:lnTo>
                  <a:pt x="3320609" y="778301"/>
                </a:lnTo>
                <a:lnTo>
                  <a:pt x="3326002" y="778301"/>
                </a:lnTo>
                <a:lnTo>
                  <a:pt x="3326002" y="799880"/>
                </a:lnTo>
                <a:close/>
              </a:path>
              <a:path w="5038725" h="1857375" extrusionOk="0">
                <a:moveTo>
                  <a:pt x="3347573" y="805275"/>
                </a:moveTo>
                <a:lnTo>
                  <a:pt x="3299038" y="805275"/>
                </a:lnTo>
                <a:lnTo>
                  <a:pt x="3299038" y="799880"/>
                </a:lnTo>
                <a:lnTo>
                  <a:pt x="3347573" y="799880"/>
                </a:lnTo>
                <a:lnTo>
                  <a:pt x="3347573" y="805275"/>
                </a:lnTo>
                <a:close/>
              </a:path>
              <a:path w="5038725" h="1857375" extrusionOk="0">
                <a:moveTo>
                  <a:pt x="3326002" y="826854"/>
                </a:moveTo>
                <a:lnTo>
                  <a:pt x="3320609" y="826854"/>
                </a:lnTo>
                <a:lnTo>
                  <a:pt x="3320609" y="805275"/>
                </a:lnTo>
                <a:lnTo>
                  <a:pt x="3326002" y="805275"/>
                </a:lnTo>
                <a:lnTo>
                  <a:pt x="3326002" y="826854"/>
                </a:lnTo>
                <a:close/>
              </a:path>
              <a:path w="5038725" h="1857375" extrusionOk="0">
                <a:moveTo>
                  <a:pt x="3096808" y="799880"/>
                </a:moveTo>
                <a:lnTo>
                  <a:pt x="3091415" y="799880"/>
                </a:lnTo>
                <a:lnTo>
                  <a:pt x="3091415" y="778301"/>
                </a:lnTo>
                <a:lnTo>
                  <a:pt x="3096808" y="778301"/>
                </a:lnTo>
                <a:lnTo>
                  <a:pt x="3096808" y="799880"/>
                </a:lnTo>
                <a:close/>
              </a:path>
              <a:path w="5038725" h="1857375" extrusionOk="0">
                <a:moveTo>
                  <a:pt x="3118379" y="805275"/>
                </a:moveTo>
                <a:lnTo>
                  <a:pt x="3069844" y="805275"/>
                </a:lnTo>
                <a:lnTo>
                  <a:pt x="3069844" y="799880"/>
                </a:lnTo>
                <a:lnTo>
                  <a:pt x="3118379" y="799880"/>
                </a:lnTo>
                <a:lnTo>
                  <a:pt x="3118379" y="805275"/>
                </a:lnTo>
                <a:close/>
              </a:path>
              <a:path w="5038725" h="1857375" extrusionOk="0">
                <a:moveTo>
                  <a:pt x="3096808" y="826854"/>
                </a:moveTo>
                <a:lnTo>
                  <a:pt x="3091415" y="826854"/>
                </a:lnTo>
                <a:lnTo>
                  <a:pt x="3091415" y="805275"/>
                </a:lnTo>
                <a:lnTo>
                  <a:pt x="3096808" y="805275"/>
                </a:lnTo>
                <a:lnTo>
                  <a:pt x="3096808" y="826854"/>
                </a:lnTo>
                <a:close/>
              </a:path>
              <a:path w="5038725" h="1857375" extrusionOk="0">
                <a:moveTo>
                  <a:pt x="3440598" y="914517"/>
                </a:moveTo>
                <a:lnTo>
                  <a:pt x="3435206" y="914517"/>
                </a:lnTo>
                <a:lnTo>
                  <a:pt x="3435206" y="892939"/>
                </a:lnTo>
                <a:lnTo>
                  <a:pt x="3440598" y="892939"/>
                </a:lnTo>
                <a:lnTo>
                  <a:pt x="3440598" y="914517"/>
                </a:lnTo>
                <a:close/>
              </a:path>
              <a:path w="5038725" h="1857375" extrusionOk="0">
                <a:moveTo>
                  <a:pt x="3462170" y="919912"/>
                </a:moveTo>
                <a:lnTo>
                  <a:pt x="3413634" y="919912"/>
                </a:lnTo>
                <a:lnTo>
                  <a:pt x="3413634" y="914517"/>
                </a:lnTo>
                <a:lnTo>
                  <a:pt x="3462170" y="914517"/>
                </a:lnTo>
                <a:lnTo>
                  <a:pt x="3462170" y="919912"/>
                </a:lnTo>
                <a:close/>
              </a:path>
              <a:path w="5038725" h="1857375" extrusionOk="0">
                <a:moveTo>
                  <a:pt x="3440598" y="941491"/>
                </a:moveTo>
                <a:lnTo>
                  <a:pt x="3435206" y="941491"/>
                </a:lnTo>
                <a:lnTo>
                  <a:pt x="3435206" y="919912"/>
                </a:lnTo>
                <a:lnTo>
                  <a:pt x="3440598" y="919912"/>
                </a:lnTo>
                <a:lnTo>
                  <a:pt x="3440598" y="941491"/>
                </a:lnTo>
                <a:close/>
              </a:path>
              <a:path w="5038725" h="1857375" extrusionOk="0">
                <a:moveTo>
                  <a:pt x="3211405" y="914517"/>
                </a:moveTo>
                <a:lnTo>
                  <a:pt x="3206012" y="914517"/>
                </a:lnTo>
                <a:lnTo>
                  <a:pt x="3206012" y="892939"/>
                </a:lnTo>
                <a:lnTo>
                  <a:pt x="3211405" y="892939"/>
                </a:lnTo>
                <a:lnTo>
                  <a:pt x="3211405" y="914517"/>
                </a:lnTo>
                <a:close/>
              </a:path>
              <a:path w="5038725" h="1857375" extrusionOk="0">
                <a:moveTo>
                  <a:pt x="3232976" y="919912"/>
                </a:moveTo>
                <a:lnTo>
                  <a:pt x="3184441" y="919912"/>
                </a:lnTo>
                <a:lnTo>
                  <a:pt x="3184441" y="914517"/>
                </a:lnTo>
                <a:lnTo>
                  <a:pt x="3232976" y="914517"/>
                </a:lnTo>
                <a:lnTo>
                  <a:pt x="3232976" y="919912"/>
                </a:lnTo>
                <a:close/>
              </a:path>
              <a:path w="5038725" h="1857375" extrusionOk="0">
                <a:moveTo>
                  <a:pt x="3211405" y="941491"/>
                </a:moveTo>
                <a:lnTo>
                  <a:pt x="3206012" y="941491"/>
                </a:lnTo>
                <a:lnTo>
                  <a:pt x="3206012" y="919912"/>
                </a:lnTo>
                <a:lnTo>
                  <a:pt x="3211405" y="919912"/>
                </a:lnTo>
                <a:lnTo>
                  <a:pt x="3211405" y="941491"/>
                </a:lnTo>
                <a:close/>
              </a:path>
              <a:path w="5038725" h="1857375" extrusionOk="0">
                <a:moveTo>
                  <a:pt x="2982211" y="914517"/>
                </a:moveTo>
                <a:lnTo>
                  <a:pt x="2976819" y="914517"/>
                </a:lnTo>
                <a:lnTo>
                  <a:pt x="2976819" y="892939"/>
                </a:lnTo>
                <a:lnTo>
                  <a:pt x="2982211" y="892939"/>
                </a:lnTo>
                <a:lnTo>
                  <a:pt x="2982211" y="914517"/>
                </a:lnTo>
                <a:close/>
              </a:path>
              <a:path w="5038725" h="1857375" extrusionOk="0">
                <a:moveTo>
                  <a:pt x="3003783" y="919912"/>
                </a:moveTo>
                <a:lnTo>
                  <a:pt x="2955247" y="919912"/>
                </a:lnTo>
                <a:lnTo>
                  <a:pt x="2955247" y="914517"/>
                </a:lnTo>
                <a:lnTo>
                  <a:pt x="3003783" y="914517"/>
                </a:lnTo>
                <a:lnTo>
                  <a:pt x="3003783" y="919912"/>
                </a:lnTo>
                <a:close/>
              </a:path>
              <a:path w="5038725" h="1857375" extrusionOk="0">
                <a:moveTo>
                  <a:pt x="2982211" y="941491"/>
                </a:moveTo>
                <a:lnTo>
                  <a:pt x="2976819" y="941491"/>
                </a:lnTo>
                <a:lnTo>
                  <a:pt x="2976819" y="919912"/>
                </a:lnTo>
                <a:lnTo>
                  <a:pt x="2982211" y="919912"/>
                </a:lnTo>
                <a:lnTo>
                  <a:pt x="2982211" y="941491"/>
                </a:lnTo>
                <a:close/>
              </a:path>
              <a:path w="5038725" h="1857375" extrusionOk="0">
                <a:moveTo>
                  <a:pt x="3096808" y="1034549"/>
                </a:moveTo>
                <a:lnTo>
                  <a:pt x="3069844" y="1034549"/>
                </a:lnTo>
                <a:lnTo>
                  <a:pt x="3069844" y="1029155"/>
                </a:lnTo>
                <a:lnTo>
                  <a:pt x="3091415" y="1029155"/>
                </a:lnTo>
                <a:lnTo>
                  <a:pt x="3091415" y="1007576"/>
                </a:lnTo>
                <a:lnTo>
                  <a:pt x="3096808" y="1007576"/>
                </a:lnTo>
                <a:lnTo>
                  <a:pt x="3096808" y="1034549"/>
                </a:lnTo>
                <a:close/>
              </a:path>
              <a:path w="5038725" h="1857375" extrusionOk="0">
                <a:moveTo>
                  <a:pt x="2774589" y="2815"/>
                </a:moveTo>
                <a:lnTo>
                  <a:pt x="2726054" y="2815"/>
                </a:lnTo>
                <a:lnTo>
                  <a:pt x="2726054" y="0"/>
                </a:lnTo>
                <a:lnTo>
                  <a:pt x="2774589" y="0"/>
                </a:lnTo>
                <a:lnTo>
                  <a:pt x="2774589" y="2815"/>
                </a:lnTo>
                <a:close/>
              </a:path>
              <a:path w="5038725" h="1857375" extrusionOk="0">
                <a:moveTo>
                  <a:pt x="2753018" y="24393"/>
                </a:moveTo>
                <a:lnTo>
                  <a:pt x="2747625" y="24393"/>
                </a:lnTo>
                <a:lnTo>
                  <a:pt x="2747625" y="2815"/>
                </a:lnTo>
                <a:lnTo>
                  <a:pt x="2753018" y="2815"/>
                </a:lnTo>
                <a:lnTo>
                  <a:pt x="2753018" y="24393"/>
                </a:lnTo>
                <a:close/>
              </a:path>
              <a:path w="5038725" h="1857375" extrusionOk="0">
                <a:moveTo>
                  <a:pt x="2545396" y="2815"/>
                </a:moveTo>
                <a:lnTo>
                  <a:pt x="2496860" y="2815"/>
                </a:lnTo>
                <a:lnTo>
                  <a:pt x="2496860" y="0"/>
                </a:lnTo>
                <a:lnTo>
                  <a:pt x="2545396" y="0"/>
                </a:lnTo>
                <a:lnTo>
                  <a:pt x="2545396" y="2815"/>
                </a:lnTo>
                <a:close/>
              </a:path>
              <a:path w="5038725" h="1857375" extrusionOk="0">
                <a:moveTo>
                  <a:pt x="2523824" y="24393"/>
                </a:moveTo>
                <a:lnTo>
                  <a:pt x="2518432" y="24393"/>
                </a:lnTo>
                <a:lnTo>
                  <a:pt x="2518432" y="2815"/>
                </a:lnTo>
                <a:lnTo>
                  <a:pt x="2523824" y="2815"/>
                </a:lnTo>
                <a:lnTo>
                  <a:pt x="2523824" y="24393"/>
                </a:lnTo>
                <a:close/>
              </a:path>
              <a:path w="5038725" h="1857375" extrusionOk="0">
                <a:moveTo>
                  <a:pt x="2316202" y="2815"/>
                </a:moveTo>
                <a:lnTo>
                  <a:pt x="2267667" y="2815"/>
                </a:lnTo>
                <a:lnTo>
                  <a:pt x="2267667" y="0"/>
                </a:lnTo>
                <a:lnTo>
                  <a:pt x="2316202" y="0"/>
                </a:lnTo>
                <a:lnTo>
                  <a:pt x="2316202" y="2815"/>
                </a:lnTo>
                <a:close/>
              </a:path>
              <a:path w="5038725" h="1857375" extrusionOk="0">
                <a:moveTo>
                  <a:pt x="2294631" y="24393"/>
                </a:moveTo>
                <a:lnTo>
                  <a:pt x="2289238" y="24393"/>
                </a:lnTo>
                <a:lnTo>
                  <a:pt x="2289238" y="2815"/>
                </a:lnTo>
                <a:lnTo>
                  <a:pt x="2294631" y="2815"/>
                </a:lnTo>
                <a:lnTo>
                  <a:pt x="2294631" y="24393"/>
                </a:lnTo>
                <a:close/>
              </a:path>
              <a:path w="5038725" h="1857375" extrusionOk="0">
                <a:moveTo>
                  <a:pt x="2087009" y="2815"/>
                </a:moveTo>
                <a:lnTo>
                  <a:pt x="2038473" y="2815"/>
                </a:lnTo>
                <a:lnTo>
                  <a:pt x="2038473" y="0"/>
                </a:lnTo>
                <a:lnTo>
                  <a:pt x="2087009" y="0"/>
                </a:lnTo>
                <a:lnTo>
                  <a:pt x="2087009" y="2815"/>
                </a:lnTo>
                <a:close/>
              </a:path>
              <a:path w="5038725" h="1857375" extrusionOk="0">
                <a:moveTo>
                  <a:pt x="2065437" y="24393"/>
                </a:moveTo>
                <a:lnTo>
                  <a:pt x="2060045" y="24393"/>
                </a:lnTo>
                <a:lnTo>
                  <a:pt x="2060045" y="2815"/>
                </a:lnTo>
                <a:lnTo>
                  <a:pt x="2065437" y="2815"/>
                </a:lnTo>
                <a:lnTo>
                  <a:pt x="2065437" y="24393"/>
                </a:lnTo>
                <a:close/>
              </a:path>
              <a:path w="5038725" h="1857375" extrusionOk="0">
                <a:moveTo>
                  <a:pt x="2867615" y="112057"/>
                </a:moveTo>
                <a:lnTo>
                  <a:pt x="2862222" y="112057"/>
                </a:lnTo>
                <a:lnTo>
                  <a:pt x="2862222" y="90478"/>
                </a:lnTo>
                <a:lnTo>
                  <a:pt x="2867615" y="90478"/>
                </a:lnTo>
                <a:lnTo>
                  <a:pt x="2867615" y="112057"/>
                </a:lnTo>
                <a:close/>
              </a:path>
              <a:path w="5038725" h="1857375" extrusionOk="0">
                <a:moveTo>
                  <a:pt x="2889186" y="117452"/>
                </a:moveTo>
                <a:lnTo>
                  <a:pt x="2840651" y="117452"/>
                </a:lnTo>
                <a:lnTo>
                  <a:pt x="2840651" y="112057"/>
                </a:lnTo>
                <a:lnTo>
                  <a:pt x="2889186" y="112057"/>
                </a:lnTo>
                <a:lnTo>
                  <a:pt x="2889186" y="117452"/>
                </a:lnTo>
                <a:close/>
              </a:path>
              <a:path w="5038725" h="1857375" extrusionOk="0">
                <a:moveTo>
                  <a:pt x="2867615" y="139031"/>
                </a:moveTo>
                <a:lnTo>
                  <a:pt x="2862222" y="139031"/>
                </a:lnTo>
                <a:lnTo>
                  <a:pt x="2862222" y="117452"/>
                </a:lnTo>
                <a:lnTo>
                  <a:pt x="2867615" y="117452"/>
                </a:lnTo>
                <a:lnTo>
                  <a:pt x="2867615" y="139031"/>
                </a:lnTo>
                <a:close/>
              </a:path>
              <a:path w="5038725" h="1857375" extrusionOk="0">
                <a:moveTo>
                  <a:pt x="2638421" y="112057"/>
                </a:moveTo>
                <a:lnTo>
                  <a:pt x="2633028" y="112057"/>
                </a:lnTo>
                <a:lnTo>
                  <a:pt x="2633028" y="90478"/>
                </a:lnTo>
                <a:lnTo>
                  <a:pt x="2638421" y="90478"/>
                </a:lnTo>
                <a:lnTo>
                  <a:pt x="2638421" y="112057"/>
                </a:lnTo>
                <a:close/>
              </a:path>
              <a:path w="5038725" h="1857375" extrusionOk="0">
                <a:moveTo>
                  <a:pt x="2659992" y="117452"/>
                </a:moveTo>
                <a:lnTo>
                  <a:pt x="2611457" y="117452"/>
                </a:lnTo>
                <a:lnTo>
                  <a:pt x="2611457" y="112057"/>
                </a:lnTo>
                <a:lnTo>
                  <a:pt x="2659992" y="112057"/>
                </a:lnTo>
                <a:lnTo>
                  <a:pt x="2659992" y="117452"/>
                </a:lnTo>
                <a:close/>
              </a:path>
              <a:path w="5038725" h="1857375" extrusionOk="0">
                <a:moveTo>
                  <a:pt x="2638421" y="139031"/>
                </a:moveTo>
                <a:lnTo>
                  <a:pt x="2633028" y="139031"/>
                </a:lnTo>
                <a:lnTo>
                  <a:pt x="2633028" y="117452"/>
                </a:lnTo>
                <a:lnTo>
                  <a:pt x="2638421" y="117452"/>
                </a:lnTo>
                <a:lnTo>
                  <a:pt x="2638421" y="139031"/>
                </a:lnTo>
                <a:close/>
              </a:path>
              <a:path w="5038725" h="1857375" extrusionOk="0">
                <a:moveTo>
                  <a:pt x="2409228" y="112057"/>
                </a:moveTo>
                <a:lnTo>
                  <a:pt x="2403835" y="112057"/>
                </a:lnTo>
                <a:lnTo>
                  <a:pt x="2403835" y="90478"/>
                </a:lnTo>
                <a:lnTo>
                  <a:pt x="2409228" y="90478"/>
                </a:lnTo>
                <a:lnTo>
                  <a:pt x="2409228" y="112057"/>
                </a:lnTo>
                <a:close/>
              </a:path>
              <a:path w="5038725" h="1857375" extrusionOk="0">
                <a:moveTo>
                  <a:pt x="2430799" y="117452"/>
                </a:moveTo>
                <a:lnTo>
                  <a:pt x="2382264" y="117452"/>
                </a:lnTo>
                <a:lnTo>
                  <a:pt x="2382264" y="112057"/>
                </a:lnTo>
                <a:lnTo>
                  <a:pt x="2430799" y="112057"/>
                </a:lnTo>
                <a:lnTo>
                  <a:pt x="2430799" y="117452"/>
                </a:lnTo>
                <a:close/>
              </a:path>
              <a:path w="5038725" h="1857375" extrusionOk="0">
                <a:moveTo>
                  <a:pt x="2409228" y="139031"/>
                </a:moveTo>
                <a:lnTo>
                  <a:pt x="2403835" y="139031"/>
                </a:lnTo>
                <a:lnTo>
                  <a:pt x="2403835" y="117452"/>
                </a:lnTo>
                <a:lnTo>
                  <a:pt x="2409228" y="117452"/>
                </a:lnTo>
                <a:lnTo>
                  <a:pt x="2409228" y="139031"/>
                </a:lnTo>
                <a:close/>
              </a:path>
              <a:path w="5038725" h="1857375" extrusionOk="0">
                <a:moveTo>
                  <a:pt x="2180034" y="112057"/>
                </a:moveTo>
                <a:lnTo>
                  <a:pt x="2174641" y="112057"/>
                </a:lnTo>
                <a:lnTo>
                  <a:pt x="2174641" y="90478"/>
                </a:lnTo>
                <a:lnTo>
                  <a:pt x="2180034" y="90478"/>
                </a:lnTo>
                <a:lnTo>
                  <a:pt x="2180034" y="112057"/>
                </a:lnTo>
                <a:close/>
              </a:path>
              <a:path w="5038725" h="1857375" extrusionOk="0">
                <a:moveTo>
                  <a:pt x="2201605" y="117452"/>
                </a:moveTo>
                <a:lnTo>
                  <a:pt x="2153070" y="117452"/>
                </a:lnTo>
                <a:lnTo>
                  <a:pt x="2153070" y="112057"/>
                </a:lnTo>
                <a:lnTo>
                  <a:pt x="2201605" y="112057"/>
                </a:lnTo>
                <a:lnTo>
                  <a:pt x="2201605" y="117452"/>
                </a:lnTo>
                <a:close/>
              </a:path>
              <a:path w="5038725" h="1857375" extrusionOk="0">
                <a:moveTo>
                  <a:pt x="2180034" y="139031"/>
                </a:moveTo>
                <a:lnTo>
                  <a:pt x="2174641" y="139031"/>
                </a:lnTo>
                <a:lnTo>
                  <a:pt x="2174641" y="117452"/>
                </a:lnTo>
                <a:lnTo>
                  <a:pt x="2180034" y="117452"/>
                </a:lnTo>
                <a:lnTo>
                  <a:pt x="2180034" y="139031"/>
                </a:lnTo>
                <a:close/>
              </a:path>
              <a:path w="5038725" h="1857375" extrusionOk="0">
                <a:moveTo>
                  <a:pt x="2753018" y="226694"/>
                </a:moveTo>
                <a:lnTo>
                  <a:pt x="2747625" y="226694"/>
                </a:lnTo>
                <a:lnTo>
                  <a:pt x="2747625" y="205116"/>
                </a:lnTo>
                <a:lnTo>
                  <a:pt x="2753018" y="205116"/>
                </a:lnTo>
                <a:lnTo>
                  <a:pt x="2753018" y="226694"/>
                </a:lnTo>
                <a:close/>
              </a:path>
              <a:path w="5038725" h="1857375" extrusionOk="0">
                <a:moveTo>
                  <a:pt x="2774589" y="232089"/>
                </a:moveTo>
                <a:lnTo>
                  <a:pt x="2726054" y="232089"/>
                </a:lnTo>
                <a:lnTo>
                  <a:pt x="2726054" y="226694"/>
                </a:lnTo>
                <a:lnTo>
                  <a:pt x="2774589" y="226694"/>
                </a:lnTo>
                <a:lnTo>
                  <a:pt x="2774589" y="232089"/>
                </a:lnTo>
                <a:close/>
              </a:path>
              <a:path w="5038725" h="1857375" extrusionOk="0">
                <a:moveTo>
                  <a:pt x="2753018" y="253668"/>
                </a:moveTo>
                <a:lnTo>
                  <a:pt x="2747625" y="253668"/>
                </a:lnTo>
                <a:lnTo>
                  <a:pt x="2747625" y="232089"/>
                </a:lnTo>
                <a:lnTo>
                  <a:pt x="2753018" y="232089"/>
                </a:lnTo>
                <a:lnTo>
                  <a:pt x="2753018" y="253668"/>
                </a:lnTo>
                <a:close/>
              </a:path>
              <a:path w="5038725" h="1857375" extrusionOk="0">
                <a:moveTo>
                  <a:pt x="2523824" y="226694"/>
                </a:moveTo>
                <a:lnTo>
                  <a:pt x="2518432" y="226694"/>
                </a:lnTo>
                <a:lnTo>
                  <a:pt x="2518432" y="205116"/>
                </a:lnTo>
                <a:lnTo>
                  <a:pt x="2523824" y="205116"/>
                </a:lnTo>
                <a:lnTo>
                  <a:pt x="2523824" y="226694"/>
                </a:lnTo>
                <a:close/>
              </a:path>
              <a:path w="5038725" h="1857375" extrusionOk="0">
                <a:moveTo>
                  <a:pt x="2545396" y="232089"/>
                </a:moveTo>
                <a:lnTo>
                  <a:pt x="2496860" y="232089"/>
                </a:lnTo>
                <a:lnTo>
                  <a:pt x="2496860" y="226694"/>
                </a:lnTo>
                <a:lnTo>
                  <a:pt x="2545396" y="226694"/>
                </a:lnTo>
                <a:lnTo>
                  <a:pt x="2545396" y="232089"/>
                </a:lnTo>
                <a:close/>
              </a:path>
              <a:path w="5038725" h="1857375" extrusionOk="0">
                <a:moveTo>
                  <a:pt x="2523824" y="253668"/>
                </a:moveTo>
                <a:lnTo>
                  <a:pt x="2518432" y="253668"/>
                </a:lnTo>
                <a:lnTo>
                  <a:pt x="2518432" y="232089"/>
                </a:lnTo>
                <a:lnTo>
                  <a:pt x="2523824" y="232089"/>
                </a:lnTo>
                <a:lnTo>
                  <a:pt x="2523824" y="253668"/>
                </a:lnTo>
                <a:close/>
              </a:path>
              <a:path w="5038725" h="1857375" extrusionOk="0">
                <a:moveTo>
                  <a:pt x="2294631" y="226694"/>
                </a:moveTo>
                <a:lnTo>
                  <a:pt x="2289238" y="226694"/>
                </a:lnTo>
                <a:lnTo>
                  <a:pt x="2289238" y="205116"/>
                </a:lnTo>
                <a:lnTo>
                  <a:pt x="2294631" y="205116"/>
                </a:lnTo>
                <a:lnTo>
                  <a:pt x="2294631" y="226694"/>
                </a:lnTo>
                <a:close/>
              </a:path>
              <a:path w="5038725" h="1857375" extrusionOk="0">
                <a:moveTo>
                  <a:pt x="2316202" y="232089"/>
                </a:moveTo>
                <a:lnTo>
                  <a:pt x="2267667" y="232089"/>
                </a:lnTo>
                <a:lnTo>
                  <a:pt x="2267667" y="226694"/>
                </a:lnTo>
                <a:lnTo>
                  <a:pt x="2316202" y="226694"/>
                </a:lnTo>
                <a:lnTo>
                  <a:pt x="2316202" y="232089"/>
                </a:lnTo>
                <a:close/>
              </a:path>
              <a:path w="5038725" h="1857375" extrusionOk="0">
                <a:moveTo>
                  <a:pt x="2294631" y="253668"/>
                </a:moveTo>
                <a:lnTo>
                  <a:pt x="2289238" y="253668"/>
                </a:lnTo>
                <a:lnTo>
                  <a:pt x="2289238" y="232089"/>
                </a:lnTo>
                <a:lnTo>
                  <a:pt x="2294631" y="232089"/>
                </a:lnTo>
                <a:lnTo>
                  <a:pt x="2294631" y="253668"/>
                </a:lnTo>
                <a:close/>
              </a:path>
              <a:path w="5038725" h="1857375" extrusionOk="0">
                <a:moveTo>
                  <a:pt x="2065437" y="226694"/>
                </a:moveTo>
                <a:lnTo>
                  <a:pt x="2060045" y="226694"/>
                </a:lnTo>
                <a:lnTo>
                  <a:pt x="2060045" y="205116"/>
                </a:lnTo>
                <a:lnTo>
                  <a:pt x="2065437" y="205116"/>
                </a:lnTo>
                <a:lnTo>
                  <a:pt x="2065437" y="226694"/>
                </a:lnTo>
                <a:close/>
              </a:path>
              <a:path w="5038725" h="1857375" extrusionOk="0">
                <a:moveTo>
                  <a:pt x="2087009" y="232089"/>
                </a:moveTo>
                <a:lnTo>
                  <a:pt x="2038473" y="232089"/>
                </a:lnTo>
                <a:lnTo>
                  <a:pt x="2038473" y="226694"/>
                </a:lnTo>
                <a:lnTo>
                  <a:pt x="2087009" y="226694"/>
                </a:lnTo>
                <a:lnTo>
                  <a:pt x="2087009" y="232089"/>
                </a:lnTo>
                <a:close/>
              </a:path>
              <a:path w="5038725" h="1857375" extrusionOk="0">
                <a:moveTo>
                  <a:pt x="2065437" y="253668"/>
                </a:moveTo>
                <a:lnTo>
                  <a:pt x="2060045" y="253668"/>
                </a:lnTo>
                <a:lnTo>
                  <a:pt x="2060045" y="232089"/>
                </a:lnTo>
                <a:lnTo>
                  <a:pt x="2065437" y="232089"/>
                </a:lnTo>
                <a:lnTo>
                  <a:pt x="2065437" y="253668"/>
                </a:lnTo>
                <a:close/>
              </a:path>
              <a:path w="5038725" h="1857375" extrusionOk="0">
                <a:moveTo>
                  <a:pt x="2867615" y="341331"/>
                </a:moveTo>
                <a:lnTo>
                  <a:pt x="2862222" y="341331"/>
                </a:lnTo>
                <a:lnTo>
                  <a:pt x="2862222" y="319753"/>
                </a:lnTo>
                <a:lnTo>
                  <a:pt x="2867615" y="319753"/>
                </a:lnTo>
                <a:lnTo>
                  <a:pt x="2867615" y="341331"/>
                </a:lnTo>
                <a:close/>
              </a:path>
              <a:path w="5038725" h="1857375" extrusionOk="0">
                <a:moveTo>
                  <a:pt x="2889186" y="346726"/>
                </a:moveTo>
                <a:lnTo>
                  <a:pt x="2840651" y="346726"/>
                </a:lnTo>
                <a:lnTo>
                  <a:pt x="2840651" y="341331"/>
                </a:lnTo>
                <a:lnTo>
                  <a:pt x="2889186" y="341331"/>
                </a:lnTo>
                <a:lnTo>
                  <a:pt x="2889186" y="346726"/>
                </a:lnTo>
                <a:close/>
              </a:path>
              <a:path w="5038725" h="1857375" extrusionOk="0">
                <a:moveTo>
                  <a:pt x="2867615" y="368305"/>
                </a:moveTo>
                <a:lnTo>
                  <a:pt x="2862222" y="368305"/>
                </a:lnTo>
                <a:lnTo>
                  <a:pt x="2862222" y="346726"/>
                </a:lnTo>
                <a:lnTo>
                  <a:pt x="2867615" y="346726"/>
                </a:lnTo>
                <a:lnTo>
                  <a:pt x="2867615" y="368305"/>
                </a:lnTo>
                <a:close/>
              </a:path>
              <a:path w="5038725" h="1857375" extrusionOk="0">
                <a:moveTo>
                  <a:pt x="2638421" y="341331"/>
                </a:moveTo>
                <a:lnTo>
                  <a:pt x="2633028" y="341331"/>
                </a:lnTo>
                <a:lnTo>
                  <a:pt x="2633028" y="319753"/>
                </a:lnTo>
                <a:lnTo>
                  <a:pt x="2638421" y="319753"/>
                </a:lnTo>
                <a:lnTo>
                  <a:pt x="2638421" y="341331"/>
                </a:lnTo>
                <a:close/>
              </a:path>
              <a:path w="5038725" h="1857375" extrusionOk="0">
                <a:moveTo>
                  <a:pt x="2659992" y="346726"/>
                </a:moveTo>
                <a:lnTo>
                  <a:pt x="2611457" y="346726"/>
                </a:lnTo>
                <a:lnTo>
                  <a:pt x="2611457" y="341331"/>
                </a:lnTo>
                <a:lnTo>
                  <a:pt x="2659992" y="341331"/>
                </a:lnTo>
                <a:lnTo>
                  <a:pt x="2659992" y="346726"/>
                </a:lnTo>
                <a:close/>
              </a:path>
              <a:path w="5038725" h="1857375" extrusionOk="0">
                <a:moveTo>
                  <a:pt x="2638421" y="368305"/>
                </a:moveTo>
                <a:lnTo>
                  <a:pt x="2633028" y="368305"/>
                </a:lnTo>
                <a:lnTo>
                  <a:pt x="2633028" y="346726"/>
                </a:lnTo>
                <a:lnTo>
                  <a:pt x="2638421" y="346726"/>
                </a:lnTo>
                <a:lnTo>
                  <a:pt x="2638421" y="368305"/>
                </a:lnTo>
                <a:close/>
              </a:path>
              <a:path w="5038725" h="1857375" extrusionOk="0">
                <a:moveTo>
                  <a:pt x="2409228" y="341331"/>
                </a:moveTo>
                <a:lnTo>
                  <a:pt x="2403835" y="341331"/>
                </a:lnTo>
                <a:lnTo>
                  <a:pt x="2403835" y="319753"/>
                </a:lnTo>
                <a:lnTo>
                  <a:pt x="2409228" y="319753"/>
                </a:lnTo>
                <a:lnTo>
                  <a:pt x="2409228" y="341331"/>
                </a:lnTo>
                <a:close/>
              </a:path>
              <a:path w="5038725" h="1857375" extrusionOk="0">
                <a:moveTo>
                  <a:pt x="2430799" y="346726"/>
                </a:moveTo>
                <a:lnTo>
                  <a:pt x="2382264" y="346726"/>
                </a:lnTo>
                <a:lnTo>
                  <a:pt x="2382264" y="341331"/>
                </a:lnTo>
                <a:lnTo>
                  <a:pt x="2430799" y="341331"/>
                </a:lnTo>
                <a:lnTo>
                  <a:pt x="2430799" y="346726"/>
                </a:lnTo>
                <a:close/>
              </a:path>
              <a:path w="5038725" h="1857375" extrusionOk="0">
                <a:moveTo>
                  <a:pt x="2409228" y="368305"/>
                </a:moveTo>
                <a:lnTo>
                  <a:pt x="2403835" y="368305"/>
                </a:lnTo>
                <a:lnTo>
                  <a:pt x="2403835" y="346726"/>
                </a:lnTo>
                <a:lnTo>
                  <a:pt x="2409228" y="346726"/>
                </a:lnTo>
                <a:lnTo>
                  <a:pt x="2409228" y="368305"/>
                </a:lnTo>
                <a:close/>
              </a:path>
              <a:path w="5038725" h="1857375" extrusionOk="0">
                <a:moveTo>
                  <a:pt x="2180034" y="341331"/>
                </a:moveTo>
                <a:lnTo>
                  <a:pt x="2174641" y="341331"/>
                </a:lnTo>
                <a:lnTo>
                  <a:pt x="2174641" y="319753"/>
                </a:lnTo>
                <a:lnTo>
                  <a:pt x="2180034" y="319753"/>
                </a:lnTo>
                <a:lnTo>
                  <a:pt x="2180034" y="341331"/>
                </a:lnTo>
                <a:close/>
              </a:path>
              <a:path w="5038725" h="1857375" extrusionOk="0">
                <a:moveTo>
                  <a:pt x="2201605" y="346726"/>
                </a:moveTo>
                <a:lnTo>
                  <a:pt x="2153070" y="346726"/>
                </a:lnTo>
                <a:lnTo>
                  <a:pt x="2153070" y="341331"/>
                </a:lnTo>
                <a:lnTo>
                  <a:pt x="2201605" y="341331"/>
                </a:lnTo>
                <a:lnTo>
                  <a:pt x="2201605" y="346726"/>
                </a:lnTo>
                <a:close/>
              </a:path>
              <a:path w="5038725" h="1857375" extrusionOk="0">
                <a:moveTo>
                  <a:pt x="2180034" y="368305"/>
                </a:moveTo>
                <a:lnTo>
                  <a:pt x="2174641" y="368305"/>
                </a:lnTo>
                <a:lnTo>
                  <a:pt x="2174641" y="346726"/>
                </a:lnTo>
                <a:lnTo>
                  <a:pt x="2180034" y="346726"/>
                </a:lnTo>
                <a:lnTo>
                  <a:pt x="2180034" y="368305"/>
                </a:lnTo>
                <a:close/>
              </a:path>
              <a:path w="5038725" h="1857375" extrusionOk="0">
                <a:moveTo>
                  <a:pt x="2753018" y="455969"/>
                </a:moveTo>
                <a:lnTo>
                  <a:pt x="2747625" y="455969"/>
                </a:lnTo>
                <a:lnTo>
                  <a:pt x="2747625" y="434390"/>
                </a:lnTo>
                <a:lnTo>
                  <a:pt x="2753018" y="434390"/>
                </a:lnTo>
                <a:lnTo>
                  <a:pt x="2753018" y="455969"/>
                </a:lnTo>
                <a:close/>
              </a:path>
              <a:path w="5038725" h="1857375" extrusionOk="0">
                <a:moveTo>
                  <a:pt x="2774589" y="461363"/>
                </a:moveTo>
                <a:lnTo>
                  <a:pt x="2726054" y="461363"/>
                </a:lnTo>
                <a:lnTo>
                  <a:pt x="2726054" y="455969"/>
                </a:lnTo>
                <a:lnTo>
                  <a:pt x="2774589" y="455969"/>
                </a:lnTo>
                <a:lnTo>
                  <a:pt x="2774589" y="461363"/>
                </a:lnTo>
                <a:close/>
              </a:path>
              <a:path w="5038725" h="1857375" extrusionOk="0">
                <a:moveTo>
                  <a:pt x="2753018" y="482942"/>
                </a:moveTo>
                <a:lnTo>
                  <a:pt x="2747625" y="482942"/>
                </a:lnTo>
                <a:lnTo>
                  <a:pt x="2747625" y="461363"/>
                </a:lnTo>
                <a:lnTo>
                  <a:pt x="2753018" y="461363"/>
                </a:lnTo>
                <a:lnTo>
                  <a:pt x="2753018" y="482942"/>
                </a:lnTo>
                <a:close/>
              </a:path>
              <a:path w="5038725" h="1857375" extrusionOk="0">
                <a:moveTo>
                  <a:pt x="2523824" y="455969"/>
                </a:moveTo>
                <a:lnTo>
                  <a:pt x="2518432" y="455969"/>
                </a:lnTo>
                <a:lnTo>
                  <a:pt x="2518432" y="434390"/>
                </a:lnTo>
                <a:lnTo>
                  <a:pt x="2523824" y="434390"/>
                </a:lnTo>
                <a:lnTo>
                  <a:pt x="2523824" y="455969"/>
                </a:lnTo>
                <a:close/>
              </a:path>
              <a:path w="5038725" h="1857375" extrusionOk="0">
                <a:moveTo>
                  <a:pt x="2545396" y="461363"/>
                </a:moveTo>
                <a:lnTo>
                  <a:pt x="2496860" y="461363"/>
                </a:lnTo>
                <a:lnTo>
                  <a:pt x="2496860" y="455969"/>
                </a:lnTo>
                <a:lnTo>
                  <a:pt x="2545396" y="455969"/>
                </a:lnTo>
                <a:lnTo>
                  <a:pt x="2545396" y="461363"/>
                </a:lnTo>
                <a:close/>
              </a:path>
              <a:path w="5038725" h="1857375" extrusionOk="0">
                <a:moveTo>
                  <a:pt x="2523824" y="482942"/>
                </a:moveTo>
                <a:lnTo>
                  <a:pt x="2518432" y="482942"/>
                </a:lnTo>
                <a:lnTo>
                  <a:pt x="2518432" y="461363"/>
                </a:lnTo>
                <a:lnTo>
                  <a:pt x="2523824" y="461363"/>
                </a:lnTo>
                <a:lnTo>
                  <a:pt x="2523824" y="482942"/>
                </a:lnTo>
                <a:close/>
              </a:path>
              <a:path w="5038725" h="1857375" extrusionOk="0">
                <a:moveTo>
                  <a:pt x="2294631" y="455969"/>
                </a:moveTo>
                <a:lnTo>
                  <a:pt x="2289238" y="455969"/>
                </a:lnTo>
                <a:lnTo>
                  <a:pt x="2289238" y="434390"/>
                </a:lnTo>
                <a:lnTo>
                  <a:pt x="2294631" y="434390"/>
                </a:lnTo>
                <a:lnTo>
                  <a:pt x="2294631" y="455969"/>
                </a:lnTo>
                <a:close/>
              </a:path>
              <a:path w="5038725" h="1857375" extrusionOk="0">
                <a:moveTo>
                  <a:pt x="2316202" y="461363"/>
                </a:moveTo>
                <a:lnTo>
                  <a:pt x="2267667" y="461363"/>
                </a:lnTo>
                <a:lnTo>
                  <a:pt x="2267667" y="455969"/>
                </a:lnTo>
                <a:lnTo>
                  <a:pt x="2316202" y="455969"/>
                </a:lnTo>
                <a:lnTo>
                  <a:pt x="2316202" y="461363"/>
                </a:lnTo>
                <a:close/>
              </a:path>
              <a:path w="5038725" h="1857375" extrusionOk="0">
                <a:moveTo>
                  <a:pt x="2294631" y="482942"/>
                </a:moveTo>
                <a:lnTo>
                  <a:pt x="2289238" y="482942"/>
                </a:lnTo>
                <a:lnTo>
                  <a:pt x="2289238" y="461363"/>
                </a:lnTo>
                <a:lnTo>
                  <a:pt x="2294631" y="461363"/>
                </a:lnTo>
                <a:lnTo>
                  <a:pt x="2294631" y="482942"/>
                </a:lnTo>
                <a:close/>
              </a:path>
              <a:path w="5038725" h="1857375" extrusionOk="0">
                <a:moveTo>
                  <a:pt x="2065437" y="455969"/>
                </a:moveTo>
                <a:lnTo>
                  <a:pt x="2060045" y="455969"/>
                </a:lnTo>
                <a:lnTo>
                  <a:pt x="2060045" y="434390"/>
                </a:lnTo>
                <a:lnTo>
                  <a:pt x="2065437" y="434390"/>
                </a:lnTo>
                <a:lnTo>
                  <a:pt x="2065437" y="455969"/>
                </a:lnTo>
                <a:close/>
              </a:path>
              <a:path w="5038725" h="1857375" extrusionOk="0">
                <a:moveTo>
                  <a:pt x="2087009" y="461363"/>
                </a:moveTo>
                <a:lnTo>
                  <a:pt x="2038473" y="461363"/>
                </a:lnTo>
                <a:lnTo>
                  <a:pt x="2038473" y="455969"/>
                </a:lnTo>
                <a:lnTo>
                  <a:pt x="2087009" y="455969"/>
                </a:lnTo>
                <a:lnTo>
                  <a:pt x="2087009" y="461363"/>
                </a:lnTo>
                <a:close/>
              </a:path>
              <a:path w="5038725" h="1857375" extrusionOk="0">
                <a:moveTo>
                  <a:pt x="2065437" y="482942"/>
                </a:moveTo>
                <a:lnTo>
                  <a:pt x="2060045" y="482942"/>
                </a:lnTo>
                <a:lnTo>
                  <a:pt x="2060045" y="461363"/>
                </a:lnTo>
                <a:lnTo>
                  <a:pt x="2065437" y="461363"/>
                </a:lnTo>
                <a:lnTo>
                  <a:pt x="2065437" y="482942"/>
                </a:lnTo>
                <a:close/>
              </a:path>
              <a:path w="5038725" h="1857375" extrusionOk="0">
                <a:moveTo>
                  <a:pt x="2867615" y="570606"/>
                </a:moveTo>
                <a:lnTo>
                  <a:pt x="2862222" y="570606"/>
                </a:lnTo>
                <a:lnTo>
                  <a:pt x="2862222" y="549027"/>
                </a:lnTo>
                <a:lnTo>
                  <a:pt x="2867615" y="549027"/>
                </a:lnTo>
                <a:lnTo>
                  <a:pt x="2867615" y="570606"/>
                </a:lnTo>
                <a:close/>
              </a:path>
              <a:path w="5038725" h="1857375" extrusionOk="0">
                <a:moveTo>
                  <a:pt x="2889186" y="576001"/>
                </a:moveTo>
                <a:lnTo>
                  <a:pt x="2840651" y="576001"/>
                </a:lnTo>
                <a:lnTo>
                  <a:pt x="2840651" y="570606"/>
                </a:lnTo>
                <a:lnTo>
                  <a:pt x="2889186" y="570606"/>
                </a:lnTo>
                <a:lnTo>
                  <a:pt x="2889186" y="576001"/>
                </a:lnTo>
                <a:close/>
              </a:path>
              <a:path w="5038725" h="1857375" extrusionOk="0">
                <a:moveTo>
                  <a:pt x="2867615" y="597579"/>
                </a:moveTo>
                <a:lnTo>
                  <a:pt x="2862222" y="597579"/>
                </a:lnTo>
                <a:lnTo>
                  <a:pt x="2862222" y="576001"/>
                </a:lnTo>
                <a:lnTo>
                  <a:pt x="2867615" y="576001"/>
                </a:lnTo>
                <a:lnTo>
                  <a:pt x="2867615" y="597579"/>
                </a:lnTo>
                <a:close/>
              </a:path>
              <a:path w="5038725" h="1857375" extrusionOk="0">
                <a:moveTo>
                  <a:pt x="2638421" y="570606"/>
                </a:moveTo>
                <a:lnTo>
                  <a:pt x="2633028" y="570606"/>
                </a:lnTo>
                <a:lnTo>
                  <a:pt x="2633028" y="549027"/>
                </a:lnTo>
                <a:lnTo>
                  <a:pt x="2638421" y="549027"/>
                </a:lnTo>
                <a:lnTo>
                  <a:pt x="2638421" y="570606"/>
                </a:lnTo>
                <a:close/>
              </a:path>
              <a:path w="5038725" h="1857375" extrusionOk="0">
                <a:moveTo>
                  <a:pt x="2659992" y="576001"/>
                </a:moveTo>
                <a:lnTo>
                  <a:pt x="2611457" y="576001"/>
                </a:lnTo>
                <a:lnTo>
                  <a:pt x="2611457" y="570606"/>
                </a:lnTo>
                <a:lnTo>
                  <a:pt x="2659992" y="570606"/>
                </a:lnTo>
                <a:lnTo>
                  <a:pt x="2659992" y="576001"/>
                </a:lnTo>
                <a:close/>
              </a:path>
              <a:path w="5038725" h="1857375" extrusionOk="0">
                <a:moveTo>
                  <a:pt x="2638421" y="597579"/>
                </a:moveTo>
                <a:lnTo>
                  <a:pt x="2633028" y="597579"/>
                </a:lnTo>
                <a:lnTo>
                  <a:pt x="2633028" y="576001"/>
                </a:lnTo>
                <a:lnTo>
                  <a:pt x="2638421" y="576001"/>
                </a:lnTo>
                <a:lnTo>
                  <a:pt x="2638421" y="597579"/>
                </a:lnTo>
                <a:close/>
              </a:path>
              <a:path w="5038725" h="1857375" extrusionOk="0">
                <a:moveTo>
                  <a:pt x="2409228" y="570606"/>
                </a:moveTo>
                <a:lnTo>
                  <a:pt x="2403835" y="570606"/>
                </a:lnTo>
                <a:lnTo>
                  <a:pt x="2403835" y="549027"/>
                </a:lnTo>
                <a:lnTo>
                  <a:pt x="2409228" y="549027"/>
                </a:lnTo>
                <a:lnTo>
                  <a:pt x="2409228" y="570606"/>
                </a:lnTo>
                <a:close/>
              </a:path>
              <a:path w="5038725" h="1857375" extrusionOk="0">
                <a:moveTo>
                  <a:pt x="2430799" y="576001"/>
                </a:moveTo>
                <a:lnTo>
                  <a:pt x="2382264" y="576001"/>
                </a:lnTo>
                <a:lnTo>
                  <a:pt x="2382264" y="570606"/>
                </a:lnTo>
                <a:lnTo>
                  <a:pt x="2430799" y="570606"/>
                </a:lnTo>
                <a:lnTo>
                  <a:pt x="2430799" y="576001"/>
                </a:lnTo>
                <a:close/>
              </a:path>
              <a:path w="5038725" h="1857375" extrusionOk="0">
                <a:moveTo>
                  <a:pt x="2409228" y="597579"/>
                </a:moveTo>
                <a:lnTo>
                  <a:pt x="2403835" y="597579"/>
                </a:lnTo>
                <a:lnTo>
                  <a:pt x="2403835" y="576001"/>
                </a:lnTo>
                <a:lnTo>
                  <a:pt x="2409228" y="576001"/>
                </a:lnTo>
                <a:lnTo>
                  <a:pt x="2409228" y="597579"/>
                </a:lnTo>
                <a:close/>
              </a:path>
              <a:path w="5038725" h="1857375" extrusionOk="0">
                <a:moveTo>
                  <a:pt x="2180034" y="570606"/>
                </a:moveTo>
                <a:lnTo>
                  <a:pt x="2174641" y="570606"/>
                </a:lnTo>
                <a:lnTo>
                  <a:pt x="2174641" y="549027"/>
                </a:lnTo>
                <a:lnTo>
                  <a:pt x="2180034" y="549027"/>
                </a:lnTo>
                <a:lnTo>
                  <a:pt x="2180034" y="570606"/>
                </a:lnTo>
                <a:close/>
              </a:path>
              <a:path w="5038725" h="1857375" extrusionOk="0">
                <a:moveTo>
                  <a:pt x="2201605" y="576001"/>
                </a:moveTo>
                <a:lnTo>
                  <a:pt x="2153070" y="576001"/>
                </a:lnTo>
                <a:lnTo>
                  <a:pt x="2153070" y="570606"/>
                </a:lnTo>
                <a:lnTo>
                  <a:pt x="2201605" y="570606"/>
                </a:lnTo>
                <a:lnTo>
                  <a:pt x="2201605" y="576001"/>
                </a:lnTo>
                <a:close/>
              </a:path>
              <a:path w="5038725" h="1857375" extrusionOk="0">
                <a:moveTo>
                  <a:pt x="2180034" y="597579"/>
                </a:moveTo>
                <a:lnTo>
                  <a:pt x="2174641" y="597579"/>
                </a:lnTo>
                <a:lnTo>
                  <a:pt x="2174641" y="576001"/>
                </a:lnTo>
                <a:lnTo>
                  <a:pt x="2180034" y="576001"/>
                </a:lnTo>
                <a:lnTo>
                  <a:pt x="2180034" y="597579"/>
                </a:lnTo>
                <a:close/>
              </a:path>
              <a:path w="5038725" h="1857375" extrusionOk="0">
                <a:moveTo>
                  <a:pt x="2753018" y="685243"/>
                </a:moveTo>
                <a:lnTo>
                  <a:pt x="2747625" y="685243"/>
                </a:lnTo>
                <a:lnTo>
                  <a:pt x="2747625" y="663664"/>
                </a:lnTo>
                <a:lnTo>
                  <a:pt x="2753018" y="663664"/>
                </a:lnTo>
                <a:lnTo>
                  <a:pt x="2753018" y="685243"/>
                </a:lnTo>
                <a:close/>
              </a:path>
              <a:path w="5038725" h="1857375" extrusionOk="0">
                <a:moveTo>
                  <a:pt x="2774589" y="690638"/>
                </a:moveTo>
                <a:lnTo>
                  <a:pt x="2726054" y="690638"/>
                </a:lnTo>
                <a:lnTo>
                  <a:pt x="2726054" y="685243"/>
                </a:lnTo>
                <a:lnTo>
                  <a:pt x="2774589" y="685243"/>
                </a:lnTo>
                <a:lnTo>
                  <a:pt x="2774589" y="690638"/>
                </a:lnTo>
                <a:close/>
              </a:path>
              <a:path w="5038725" h="1857375" extrusionOk="0">
                <a:moveTo>
                  <a:pt x="2753018" y="712216"/>
                </a:moveTo>
                <a:lnTo>
                  <a:pt x="2747625" y="712216"/>
                </a:lnTo>
                <a:lnTo>
                  <a:pt x="2747625" y="690638"/>
                </a:lnTo>
                <a:lnTo>
                  <a:pt x="2753018" y="690638"/>
                </a:lnTo>
                <a:lnTo>
                  <a:pt x="2753018" y="712216"/>
                </a:lnTo>
                <a:close/>
              </a:path>
              <a:path w="5038725" h="1857375" extrusionOk="0">
                <a:moveTo>
                  <a:pt x="2523824" y="685243"/>
                </a:moveTo>
                <a:lnTo>
                  <a:pt x="2518432" y="685243"/>
                </a:lnTo>
                <a:lnTo>
                  <a:pt x="2518432" y="663664"/>
                </a:lnTo>
                <a:lnTo>
                  <a:pt x="2523824" y="663664"/>
                </a:lnTo>
                <a:lnTo>
                  <a:pt x="2523824" y="685243"/>
                </a:lnTo>
                <a:close/>
              </a:path>
              <a:path w="5038725" h="1857375" extrusionOk="0">
                <a:moveTo>
                  <a:pt x="2545396" y="690638"/>
                </a:moveTo>
                <a:lnTo>
                  <a:pt x="2496860" y="690638"/>
                </a:lnTo>
                <a:lnTo>
                  <a:pt x="2496860" y="685243"/>
                </a:lnTo>
                <a:lnTo>
                  <a:pt x="2545396" y="685243"/>
                </a:lnTo>
                <a:lnTo>
                  <a:pt x="2545396" y="690638"/>
                </a:lnTo>
                <a:close/>
              </a:path>
              <a:path w="5038725" h="1857375" extrusionOk="0">
                <a:moveTo>
                  <a:pt x="2523824" y="712216"/>
                </a:moveTo>
                <a:lnTo>
                  <a:pt x="2518432" y="712216"/>
                </a:lnTo>
                <a:lnTo>
                  <a:pt x="2518432" y="690638"/>
                </a:lnTo>
                <a:lnTo>
                  <a:pt x="2523824" y="690638"/>
                </a:lnTo>
                <a:lnTo>
                  <a:pt x="2523824" y="712216"/>
                </a:lnTo>
                <a:close/>
              </a:path>
              <a:path w="5038725" h="1857375" extrusionOk="0">
                <a:moveTo>
                  <a:pt x="2294631" y="685243"/>
                </a:moveTo>
                <a:lnTo>
                  <a:pt x="2289238" y="685243"/>
                </a:lnTo>
                <a:lnTo>
                  <a:pt x="2289238" y="663664"/>
                </a:lnTo>
                <a:lnTo>
                  <a:pt x="2294631" y="663664"/>
                </a:lnTo>
                <a:lnTo>
                  <a:pt x="2294631" y="685243"/>
                </a:lnTo>
                <a:close/>
              </a:path>
              <a:path w="5038725" h="1857375" extrusionOk="0">
                <a:moveTo>
                  <a:pt x="2316202" y="690638"/>
                </a:moveTo>
                <a:lnTo>
                  <a:pt x="2267667" y="690638"/>
                </a:lnTo>
                <a:lnTo>
                  <a:pt x="2267667" y="685243"/>
                </a:lnTo>
                <a:lnTo>
                  <a:pt x="2316202" y="685243"/>
                </a:lnTo>
                <a:lnTo>
                  <a:pt x="2316202" y="690638"/>
                </a:lnTo>
                <a:close/>
              </a:path>
              <a:path w="5038725" h="1857375" extrusionOk="0">
                <a:moveTo>
                  <a:pt x="2294631" y="712216"/>
                </a:moveTo>
                <a:lnTo>
                  <a:pt x="2289238" y="712216"/>
                </a:lnTo>
                <a:lnTo>
                  <a:pt x="2289238" y="690638"/>
                </a:lnTo>
                <a:lnTo>
                  <a:pt x="2294631" y="690638"/>
                </a:lnTo>
                <a:lnTo>
                  <a:pt x="2294631" y="712216"/>
                </a:lnTo>
                <a:close/>
              </a:path>
              <a:path w="5038725" h="1857375" extrusionOk="0">
                <a:moveTo>
                  <a:pt x="2065437" y="685243"/>
                </a:moveTo>
                <a:lnTo>
                  <a:pt x="2060045" y="685243"/>
                </a:lnTo>
                <a:lnTo>
                  <a:pt x="2060045" y="663664"/>
                </a:lnTo>
                <a:lnTo>
                  <a:pt x="2065437" y="663664"/>
                </a:lnTo>
                <a:lnTo>
                  <a:pt x="2065437" y="685243"/>
                </a:lnTo>
                <a:close/>
              </a:path>
              <a:path w="5038725" h="1857375" extrusionOk="0">
                <a:moveTo>
                  <a:pt x="2087009" y="690638"/>
                </a:moveTo>
                <a:lnTo>
                  <a:pt x="2038473" y="690638"/>
                </a:lnTo>
                <a:lnTo>
                  <a:pt x="2038473" y="685243"/>
                </a:lnTo>
                <a:lnTo>
                  <a:pt x="2087009" y="685243"/>
                </a:lnTo>
                <a:lnTo>
                  <a:pt x="2087009" y="690638"/>
                </a:lnTo>
                <a:close/>
              </a:path>
              <a:path w="5038725" h="1857375" extrusionOk="0">
                <a:moveTo>
                  <a:pt x="2065437" y="712216"/>
                </a:moveTo>
                <a:lnTo>
                  <a:pt x="2060045" y="712216"/>
                </a:lnTo>
                <a:lnTo>
                  <a:pt x="2060045" y="690638"/>
                </a:lnTo>
                <a:lnTo>
                  <a:pt x="2065437" y="690638"/>
                </a:lnTo>
                <a:lnTo>
                  <a:pt x="2065437" y="712216"/>
                </a:lnTo>
                <a:close/>
              </a:path>
              <a:path w="5038725" h="1857375" extrusionOk="0">
                <a:moveTo>
                  <a:pt x="2867615" y="799880"/>
                </a:moveTo>
                <a:lnTo>
                  <a:pt x="2862222" y="799880"/>
                </a:lnTo>
                <a:lnTo>
                  <a:pt x="2862222" y="778301"/>
                </a:lnTo>
                <a:lnTo>
                  <a:pt x="2867615" y="778301"/>
                </a:lnTo>
                <a:lnTo>
                  <a:pt x="2867615" y="799880"/>
                </a:lnTo>
                <a:close/>
              </a:path>
              <a:path w="5038725" h="1857375" extrusionOk="0">
                <a:moveTo>
                  <a:pt x="2889186" y="805275"/>
                </a:moveTo>
                <a:lnTo>
                  <a:pt x="2840651" y="805275"/>
                </a:lnTo>
                <a:lnTo>
                  <a:pt x="2840651" y="799880"/>
                </a:lnTo>
                <a:lnTo>
                  <a:pt x="2889186" y="799880"/>
                </a:lnTo>
                <a:lnTo>
                  <a:pt x="2889186" y="805275"/>
                </a:lnTo>
                <a:close/>
              </a:path>
              <a:path w="5038725" h="1857375" extrusionOk="0">
                <a:moveTo>
                  <a:pt x="2867615" y="826854"/>
                </a:moveTo>
                <a:lnTo>
                  <a:pt x="2862222" y="826854"/>
                </a:lnTo>
                <a:lnTo>
                  <a:pt x="2862222" y="805275"/>
                </a:lnTo>
                <a:lnTo>
                  <a:pt x="2867615" y="805275"/>
                </a:lnTo>
                <a:lnTo>
                  <a:pt x="2867615" y="826854"/>
                </a:lnTo>
                <a:close/>
              </a:path>
              <a:path w="5038725" h="1857375" extrusionOk="0">
                <a:moveTo>
                  <a:pt x="2638421" y="799880"/>
                </a:moveTo>
                <a:lnTo>
                  <a:pt x="2633028" y="799880"/>
                </a:lnTo>
                <a:lnTo>
                  <a:pt x="2633028" y="778301"/>
                </a:lnTo>
                <a:lnTo>
                  <a:pt x="2638421" y="778301"/>
                </a:lnTo>
                <a:lnTo>
                  <a:pt x="2638421" y="799880"/>
                </a:lnTo>
                <a:close/>
              </a:path>
              <a:path w="5038725" h="1857375" extrusionOk="0">
                <a:moveTo>
                  <a:pt x="2659992" y="805275"/>
                </a:moveTo>
                <a:lnTo>
                  <a:pt x="2611457" y="805275"/>
                </a:lnTo>
                <a:lnTo>
                  <a:pt x="2611457" y="799880"/>
                </a:lnTo>
                <a:lnTo>
                  <a:pt x="2659992" y="799880"/>
                </a:lnTo>
                <a:lnTo>
                  <a:pt x="2659992" y="805275"/>
                </a:lnTo>
                <a:close/>
              </a:path>
              <a:path w="5038725" h="1857375" extrusionOk="0">
                <a:moveTo>
                  <a:pt x="2638421" y="826854"/>
                </a:moveTo>
                <a:lnTo>
                  <a:pt x="2633028" y="826854"/>
                </a:lnTo>
                <a:lnTo>
                  <a:pt x="2633028" y="805275"/>
                </a:lnTo>
                <a:lnTo>
                  <a:pt x="2638421" y="805275"/>
                </a:lnTo>
                <a:lnTo>
                  <a:pt x="2638421" y="826854"/>
                </a:lnTo>
                <a:close/>
              </a:path>
              <a:path w="5038725" h="1857375" extrusionOk="0">
                <a:moveTo>
                  <a:pt x="2409228" y="799880"/>
                </a:moveTo>
                <a:lnTo>
                  <a:pt x="2403835" y="799880"/>
                </a:lnTo>
                <a:lnTo>
                  <a:pt x="2403835" y="778301"/>
                </a:lnTo>
                <a:lnTo>
                  <a:pt x="2409228" y="778301"/>
                </a:lnTo>
                <a:lnTo>
                  <a:pt x="2409228" y="799880"/>
                </a:lnTo>
                <a:close/>
              </a:path>
              <a:path w="5038725" h="1857375" extrusionOk="0">
                <a:moveTo>
                  <a:pt x="2430799" y="805275"/>
                </a:moveTo>
                <a:lnTo>
                  <a:pt x="2382264" y="805275"/>
                </a:lnTo>
                <a:lnTo>
                  <a:pt x="2382264" y="799880"/>
                </a:lnTo>
                <a:lnTo>
                  <a:pt x="2430799" y="799880"/>
                </a:lnTo>
                <a:lnTo>
                  <a:pt x="2430799" y="805275"/>
                </a:lnTo>
                <a:close/>
              </a:path>
              <a:path w="5038725" h="1857375" extrusionOk="0">
                <a:moveTo>
                  <a:pt x="2409228" y="826854"/>
                </a:moveTo>
                <a:lnTo>
                  <a:pt x="2403835" y="826854"/>
                </a:lnTo>
                <a:lnTo>
                  <a:pt x="2403835" y="805275"/>
                </a:lnTo>
                <a:lnTo>
                  <a:pt x="2409228" y="805275"/>
                </a:lnTo>
                <a:lnTo>
                  <a:pt x="2409228" y="826854"/>
                </a:lnTo>
                <a:close/>
              </a:path>
              <a:path w="5038725" h="1857375" extrusionOk="0">
                <a:moveTo>
                  <a:pt x="2180034" y="799880"/>
                </a:moveTo>
                <a:lnTo>
                  <a:pt x="2174641" y="799880"/>
                </a:lnTo>
                <a:lnTo>
                  <a:pt x="2174641" y="778301"/>
                </a:lnTo>
                <a:lnTo>
                  <a:pt x="2180034" y="778301"/>
                </a:lnTo>
                <a:lnTo>
                  <a:pt x="2180034" y="799880"/>
                </a:lnTo>
                <a:close/>
              </a:path>
              <a:path w="5038725" h="1857375" extrusionOk="0">
                <a:moveTo>
                  <a:pt x="2201605" y="805275"/>
                </a:moveTo>
                <a:lnTo>
                  <a:pt x="2153070" y="805275"/>
                </a:lnTo>
                <a:lnTo>
                  <a:pt x="2153070" y="799880"/>
                </a:lnTo>
                <a:lnTo>
                  <a:pt x="2201605" y="799880"/>
                </a:lnTo>
                <a:lnTo>
                  <a:pt x="2201605" y="805275"/>
                </a:lnTo>
                <a:close/>
              </a:path>
              <a:path w="5038725" h="1857375" extrusionOk="0">
                <a:moveTo>
                  <a:pt x="2180034" y="826854"/>
                </a:moveTo>
                <a:lnTo>
                  <a:pt x="2174641" y="826854"/>
                </a:lnTo>
                <a:lnTo>
                  <a:pt x="2174641" y="805275"/>
                </a:lnTo>
                <a:lnTo>
                  <a:pt x="2180034" y="805275"/>
                </a:lnTo>
                <a:lnTo>
                  <a:pt x="2180034" y="826854"/>
                </a:lnTo>
                <a:close/>
              </a:path>
              <a:path w="5038725" h="1857375" extrusionOk="0">
                <a:moveTo>
                  <a:pt x="2753018" y="914517"/>
                </a:moveTo>
                <a:lnTo>
                  <a:pt x="2747625" y="914517"/>
                </a:lnTo>
                <a:lnTo>
                  <a:pt x="2747625" y="892939"/>
                </a:lnTo>
                <a:lnTo>
                  <a:pt x="2753018" y="892939"/>
                </a:lnTo>
                <a:lnTo>
                  <a:pt x="2753018" y="914517"/>
                </a:lnTo>
                <a:close/>
              </a:path>
              <a:path w="5038725" h="1857375" extrusionOk="0">
                <a:moveTo>
                  <a:pt x="2774589" y="919912"/>
                </a:moveTo>
                <a:lnTo>
                  <a:pt x="2726054" y="919912"/>
                </a:lnTo>
                <a:lnTo>
                  <a:pt x="2726054" y="914517"/>
                </a:lnTo>
                <a:lnTo>
                  <a:pt x="2774589" y="914517"/>
                </a:lnTo>
                <a:lnTo>
                  <a:pt x="2774589" y="919912"/>
                </a:lnTo>
                <a:close/>
              </a:path>
              <a:path w="5038725" h="1857375" extrusionOk="0">
                <a:moveTo>
                  <a:pt x="2753018" y="941491"/>
                </a:moveTo>
                <a:lnTo>
                  <a:pt x="2747625" y="941491"/>
                </a:lnTo>
                <a:lnTo>
                  <a:pt x="2747625" y="919912"/>
                </a:lnTo>
                <a:lnTo>
                  <a:pt x="2753018" y="919912"/>
                </a:lnTo>
                <a:lnTo>
                  <a:pt x="2753018" y="941491"/>
                </a:lnTo>
                <a:close/>
              </a:path>
              <a:path w="5038725" h="1857375" extrusionOk="0">
                <a:moveTo>
                  <a:pt x="2523824" y="914517"/>
                </a:moveTo>
                <a:lnTo>
                  <a:pt x="2518432" y="914517"/>
                </a:lnTo>
                <a:lnTo>
                  <a:pt x="2518432" y="892939"/>
                </a:lnTo>
                <a:lnTo>
                  <a:pt x="2523824" y="892939"/>
                </a:lnTo>
                <a:lnTo>
                  <a:pt x="2523824" y="914517"/>
                </a:lnTo>
                <a:close/>
              </a:path>
              <a:path w="5038725" h="1857375" extrusionOk="0">
                <a:moveTo>
                  <a:pt x="2545396" y="919912"/>
                </a:moveTo>
                <a:lnTo>
                  <a:pt x="2496860" y="919912"/>
                </a:lnTo>
                <a:lnTo>
                  <a:pt x="2496860" y="914517"/>
                </a:lnTo>
                <a:lnTo>
                  <a:pt x="2545396" y="914517"/>
                </a:lnTo>
                <a:lnTo>
                  <a:pt x="2545396" y="919912"/>
                </a:lnTo>
                <a:close/>
              </a:path>
              <a:path w="5038725" h="1857375" extrusionOk="0">
                <a:moveTo>
                  <a:pt x="2523824" y="941491"/>
                </a:moveTo>
                <a:lnTo>
                  <a:pt x="2518432" y="941491"/>
                </a:lnTo>
                <a:lnTo>
                  <a:pt x="2518432" y="919912"/>
                </a:lnTo>
                <a:lnTo>
                  <a:pt x="2523824" y="919912"/>
                </a:lnTo>
                <a:lnTo>
                  <a:pt x="2523824" y="941491"/>
                </a:lnTo>
                <a:close/>
              </a:path>
              <a:path w="5038725" h="1857375" extrusionOk="0">
                <a:moveTo>
                  <a:pt x="2294631" y="914517"/>
                </a:moveTo>
                <a:lnTo>
                  <a:pt x="2289238" y="914517"/>
                </a:lnTo>
                <a:lnTo>
                  <a:pt x="2289238" y="892939"/>
                </a:lnTo>
                <a:lnTo>
                  <a:pt x="2294631" y="892939"/>
                </a:lnTo>
                <a:lnTo>
                  <a:pt x="2294631" y="914517"/>
                </a:lnTo>
                <a:close/>
              </a:path>
              <a:path w="5038725" h="1857375" extrusionOk="0">
                <a:moveTo>
                  <a:pt x="2316202" y="919912"/>
                </a:moveTo>
                <a:lnTo>
                  <a:pt x="2267667" y="919912"/>
                </a:lnTo>
                <a:lnTo>
                  <a:pt x="2267667" y="914517"/>
                </a:lnTo>
                <a:lnTo>
                  <a:pt x="2316202" y="914517"/>
                </a:lnTo>
                <a:lnTo>
                  <a:pt x="2316202" y="919912"/>
                </a:lnTo>
                <a:close/>
              </a:path>
              <a:path w="5038725" h="1857375" extrusionOk="0">
                <a:moveTo>
                  <a:pt x="2294631" y="941491"/>
                </a:moveTo>
                <a:lnTo>
                  <a:pt x="2289238" y="941491"/>
                </a:lnTo>
                <a:lnTo>
                  <a:pt x="2289238" y="919912"/>
                </a:lnTo>
                <a:lnTo>
                  <a:pt x="2294631" y="919912"/>
                </a:lnTo>
                <a:lnTo>
                  <a:pt x="2294631" y="941491"/>
                </a:lnTo>
                <a:close/>
              </a:path>
              <a:path w="5038725" h="1857375" extrusionOk="0">
                <a:moveTo>
                  <a:pt x="2065437" y="914517"/>
                </a:moveTo>
                <a:lnTo>
                  <a:pt x="2060045" y="914517"/>
                </a:lnTo>
                <a:lnTo>
                  <a:pt x="2060045" y="892939"/>
                </a:lnTo>
                <a:lnTo>
                  <a:pt x="2065437" y="892939"/>
                </a:lnTo>
                <a:lnTo>
                  <a:pt x="2065437" y="914517"/>
                </a:lnTo>
                <a:close/>
              </a:path>
              <a:path w="5038725" h="1857375" extrusionOk="0">
                <a:moveTo>
                  <a:pt x="2087009" y="919912"/>
                </a:moveTo>
                <a:lnTo>
                  <a:pt x="2038473" y="919912"/>
                </a:lnTo>
                <a:lnTo>
                  <a:pt x="2038473" y="914517"/>
                </a:lnTo>
                <a:lnTo>
                  <a:pt x="2087009" y="914517"/>
                </a:lnTo>
                <a:lnTo>
                  <a:pt x="2087009" y="919912"/>
                </a:lnTo>
                <a:close/>
              </a:path>
              <a:path w="5038725" h="1857375" extrusionOk="0">
                <a:moveTo>
                  <a:pt x="2065437" y="941491"/>
                </a:moveTo>
                <a:lnTo>
                  <a:pt x="2060045" y="941491"/>
                </a:lnTo>
                <a:lnTo>
                  <a:pt x="2060045" y="919912"/>
                </a:lnTo>
                <a:lnTo>
                  <a:pt x="2065437" y="919912"/>
                </a:lnTo>
                <a:lnTo>
                  <a:pt x="2065437" y="941491"/>
                </a:lnTo>
                <a:close/>
              </a:path>
              <a:path w="5038725" h="1857375" extrusionOk="0">
                <a:moveTo>
                  <a:pt x="2867615" y="1027806"/>
                </a:moveTo>
                <a:lnTo>
                  <a:pt x="2862222" y="1027806"/>
                </a:lnTo>
                <a:lnTo>
                  <a:pt x="2862222" y="1006227"/>
                </a:lnTo>
                <a:lnTo>
                  <a:pt x="2867615" y="1006227"/>
                </a:lnTo>
                <a:lnTo>
                  <a:pt x="2867615" y="1027806"/>
                </a:lnTo>
                <a:close/>
              </a:path>
              <a:path w="5038725" h="1857375" extrusionOk="0">
                <a:moveTo>
                  <a:pt x="2889186" y="1033201"/>
                </a:moveTo>
                <a:lnTo>
                  <a:pt x="2840651" y="1033201"/>
                </a:lnTo>
                <a:lnTo>
                  <a:pt x="2840651" y="1027806"/>
                </a:lnTo>
                <a:lnTo>
                  <a:pt x="2889186" y="1027806"/>
                </a:lnTo>
                <a:lnTo>
                  <a:pt x="2889186" y="1033201"/>
                </a:lnTo>
                <a:close/>
              </a:path>
              <a:path w="5038725" h="1857375" extrusionOk="0">
                <a:moveTo>
                  <a:pt x="2867615" y="1054779"/>
                </a:moveTo>
                <a:lnTo>
                  <a:pt x="2862222" y="1054779"/>
                </a:lnTo>
                <a:lnTo>
                  <a:pt x="2862222" y="1033201"/>
                </a:lnTo>
                <a:lnTo>
                  <a:pt x="2867615" y="1033201"/>
                </a:lnTo>
                <a:lnTo>
                  <a:pt x="2867615" y="1054779"/>
                </a:lnTo>
                <a:close/>
              </a:path>
              <a:path w="5038725" h="1857375" extrusionOk="0">
                <a:moveTo>
                  <a:pt x="2638421" y="1027806"/>
                </a:moveTo>
                <a:lnTo>
                  <a:pt x="2633028" y="1027806"/>
                </a:lnTo>
                <a:lnTo>
                  <a:pt x="2633028" y="1006227"/>
                </a:lnTo>
                <a:lnTo>
                  <a:pt x="2638421" y="1006227"/>
                </a:lnTo>
                <a:lnTo>
                  <a:pt x="2638421" y="1027806"/>
                </a:lnTo>
                <a:close/>
              </a:path>
              <a:path w="5038725" h="1857375" extrusionOk="0">
                <a:moveTo>
                  <a:pt x="2659992" y="1033201"/>
                </a:moveTo>
                <a:lnTo>
                  <a:pt x="2611457" y="1033201"/>
                </a:lnTo>
                <a:lnTo>
                  <a:pt x="2611457" y="1027806"/>
                </a:lnTo>
                <a:lnTo>
                  <a:pt x="2659992" y="1027806"/>
                </a:lnTo>
                <a:lnTo>
                  <a:pt x="2659992" y="1033201"/>
                </a:lnTo>
                <a:close/>
              </a:path>
              <a:path w="5038725" h="1857375" extrusionOk="0">
                <a:moveTo>
                  <a:pt x="2638421" y="1054779"/>
                </a:moveTo>
                <a:lnTo>
                  <a:pt x="2633028" y="1054779"/>
                </a:lnTo>
                <a:lnTo>
                  <a:pt x="2633028" y="1033201"/>
                </a:lnTo>
                <a:lnTo>
                  <a:pt x="2638421" y="1033201"/>
                </a:lnTo>
                <a:lnTo>
                  <a:pt x="2638421" y="1054779"/>
                </a:lnTo>
                <a:close/>
              </a:path>
              <a:path w="5038725" h="1857375" extrusionOk="0">
                <a:moveTo>
                  <a:pt x="2409228" y="1027806"/>
                </a:moveTo>
                <a:lnTo>
                  <a:pt x="2403835" y="1027806"/>
                </a:lnTo>
                <a:lnTo>
                  <a:pt x="2403835" y="1006227"/>
                </a:lnTo>
                <a:lnTo>
                  <a:pt x="2409228" y="1006227"/>
                </a:lnTo>
                <a:lnTo>
                  <a:pt x="2409228" y="1027806"/>
                </a:lnTo>
                <a:close/>
              </a:path>
              <a:path w="5038725" h="1857375" extrusionOk="0">
                <a:moveTo>
                  <a:pt x="2430799" y="1033201"/>
                </a:moveTo>
                <a:lnTo>
                  <a:pt x="2382264" y="1033201"/>
                </a:lnTo>
                <a:lnTo>
                  <a:pt x="2382264" y="1027806"/>
                </a:lnTo>
                <a:lnTo>
                  <a:pt x="2430799" y="1027806"/>
                </a:lnTo>
                <a:lnTo>
                  <a:pt x="2430799" y="1033201"/>
                </a:lnTo>
                <a:close/>
              </a:path>
              <a:path w="5038725" h="1857375" extrusionOk="0">
                <a:moveTo>
                  <a:pt x="2409228" y="1054779"/>
                </a:moveTo>
                <a:lnTo>
                  <a:pt x="2403835" y="1054779"/>
                </a:lnTo>
                <a:lnTo>
                  <a:pt x="2403835" y="1033201"/>
                </a:lnTo>
                <a:lnTo>
                  <a:pt x="2409228" y="1033201"/>
                </a:lnTo>
                <a:lnTo>
                  <a:pt x="2409228" y="1054779"/>
                </a:lnTo>
                <a:close/>
              </a:path>
              <a:path w="5038725" h="1857375" extrusionOk="0">
                <a:moveTo>
                  <a:pt x="2180034" y="1027806"/>
                </a:moveTo>
                <a:lnTo>
                  <a:pt x="2174641" y="1027806"/>
                </a:lnTo>
                <a:lnTo>
                  <a:pt x="2174641" y="1006227"/>
                </a:lnTo>
                <a:lnTo>
                  <a:pt x="2180034" y="1006227"/>
                </a:lnTo>
                <a:lnTo>
                  <a:pt x="2180034" y="1027806"/>
                </a:lnTo>
                <a:close/>
              </a:path>
              <a:path w="5038725" h="1857375" extrusionOk="0">
                <a:moveTo>
                  <a:pt x="2201605" y="1033201"/>
                </a:moveTo>
                <a:lnTo>
                  <a:pt x="2153070" y="1033201"/>
                </a:lnTo>
                <a:lnTo>
                  <a:pt x="2153070" y="1027806"/>
                </a:lnTo>
                <a:lnTo>
                  <a:pt x="2201605" y="1027806"/>
                </a:lnTo>
                <a:lnTo>
                  <a:pt x="2201605" y="1033201"/>
                </a:lnTo>
                <a:close/>
              </a:path>
              <a:path w="5038725" h="1857375" extrusionOk="0">
                <a:moveTo>
                  <a:pt x="2180034" y="1054779"/>
                </a:moveTo>
                <a:lnTo>
                  <a:pt x="2174641" y="1054779"/>
                </a:lnTo>
                <a:lnTo>
                  <a:pt x="2174641" y="1033201"/>
                </a:lnTo>
                <a:lnTo>
                  <a:pt x="2180034" y="1033201"/>
                </a:lnTo>
                <a:lnTo>
                  <a:pt x="2180034" y="1054779"/>
                </a:lnTo>
                <a:close/>
              </a:path>
              <a:path w="5038725" h="1857375" extrusionOk="0">
                <a:moveTo>
                  <a:pt x="2519780" y="1123562"/>
                </a:moveTo>
                <a:lnTo>
                  <a:pt x="2519780" y="1120864"/>
                </a:lnTo>
                <a:lnTo>
                  <a:pt x="2525172" y="1120864"/>
                </a:lnTo>
                <a:lnTo>
                  <a:pt x="2525172" y="1122213"/>
                </a:lnTo>
                <a:lnTo>
                  <a:pt x="2519780" y="1123562"/>
                </a:lnTo>
                <a:close/>
              </a:path>
              <a:path w="5038725" h="1857375" extrusionOk="0">
                <a:moveTo>
                  <a:pt x="2294631" y="1142443"/>
                </a:moveTo>
                <a:lnTo>
                  <a:pt x="2289238" y="1142443"/>
                </a:lnTo>
                <a:lnTo>
                  <a:pt x="2289238" y="1120864"/>
                </a:lnTo>
                <a:lnTo>
                  <a:pt x="2294631" y="1120864"/>
                </a:lnTo>
                <a:lnTo>
                  <a:pt x="2294631" y="1142443"/>
                </a:lnTo>
                <a:close/>
              </a:path>
              <a:path w="5038725" h="1857375" extrusionOk="0">
                <a:moveTo>
                  <a:pt x="2316202" y="1147838"/>
                </a:moveTo>
                <a:lnTo>
                  <a:pt x="2267667" y="1147838"/>
                </a:lnTo>
                <a:lnTo>
                  <a:pt x="2267667" y="1142443"/>
                </a:lnTo>
                <a:lnTo>
                  <a:pt x="2316202" y="1142443"/>
                </a:lnTo>
                <a:lnTo>
                  <a:pt x="2316202" y="1147838"/>
                </a:lnTo>
                <a:close/>
              </a:path>
              <a:path w="5038725" h="1857375" extrusionOk="0">
                <a:moveTo>
                  <a:pt x="2294631" y="1169417"/>
                </a:moveTo>
                <a:lnTo>
                  <a:pt x="2289238" y="1169417"/>
                </a:lnTo>
                <a:lnTo>
                  <a:pt x="2289238" y="1147838"/>
                </a:lnTo>
                <a:lnTo>
                  <a:pt x="2294631" y="1147838"/>
                </a:lnTo>
                <a:lnTo>
                  <a:pt x="2294631" y="1169417"/>
                </a:lnTo>
                <a:close/>
              </a:path>
              <a:path w="5038725" h="1857375" extrusionOk="0">
                <a:moveTo>
                  <a:pt x="2065437" y="1142443"/>
                </a:moveTo>
                <a:lnTo>
                  <a:pt x="2060045" y="1142443"/>
                </a:lnTo>
                <a:lnTo>
                  <a:pt x="2060045" y="1120864"/>
                </a:lnTo>
                <a:lnTo>
                  <a:pt x="2065437" y="1120864"/>
                </a:lnTo>
                <a:lnTo>
                  <a:pt x="2065437" y="1142443"/>
                </a:lnTo>
                <a:close/>
              </a:path>
              <a:path w="5038725" h="1857375" extrusionOk="0">
                <a:moveTo>
                  <a:pt x="2087009" y="1147838"/>
                </a:moveTo>
                <a:lnTo>
                  <a:pt x="2038473" y="1147838"/>
                </a:lnTo>
                <a:lnTo>
                  <a:pt x="2038473" y="1142443"/>
                </a:lnTo>
                <a:lnTo>
                  <a:pt x="2087009" y="1142443"/>
                </a:lnTo>
                <a:lnTo>
                  <a:pt x="2087009" y="1147838"/>
                </a:lnTo>
                <a:close/>
              </a:path>
              <a:path w="5038725" h="1857375" extrusionOk="0">
                <a:moveTo>
                  <a:pt x="2065437" y="1169417"/>
                </a:moveTo>
                <a:lnTo>
                  <a:pt x="2060045" y="1169417"/>
                </a:lnTo>
                <a:lnTo>
                  <a:pt x="2060045" y="1147838"/>
                </a:lnTo>
                <a:lnTo>
                  <a:pt x="2065437" y="1147838"/>
                </a:lnTo>
                <a:lnTo>
                  <a:pt x="2065437" y="1169417"/>
                </a:lnTo>
                <a:close/>
              </a:path>
              <a:path w="5038725" h="1857375" extrusionOk="0">
                <a:moveTo>
                  <a:pt x="2410576" y="1262475"/>
                </a:moveTo>
                <a:lnTo>
                  <a:pt x="2383612" y="1262475"/>
                </a:lnTo>
                <a:lnTo>
                  <a:pt x="2383612" y="1257080"/>
                </a:lnTo>
                <a:lnTo>
                  <a:pt x="2405183" y="1257080"/>
                </a:lnTo>
                <a:lnTo>
                  <a:pt x="2405183" y="1235502"/>
                </a:lnTo>
                <a:lnTo>
                  <a:pt x="2410576" y="1235502"/>
                </a:lnTo>
                <a:lnTo>
                  <a:pt x="2410576" y="1262475"/>
                </a:lnTo>
                <a:close/>
              </a:path>
              <a:path w="5038725" h="1857375" extrusionOk="0">
                <a:moveTo>
                  <a:pt x="2180034" y="1257080"/>
                </a:moveTo>
                <a:lnTo>
                  <a:pt x="2174641" y="1257080"/>
                </a:lnTo>
                <a:lnTo>
                  <a:pt x="2174641" y="1235502"/>
                </a:lnTo>
                <a:lnTo>
                  <a:pt x="2180034" y="1235502"/>
                </a:lnTo>
                <a:lnTo>
                  <a:pt x="2180034" y="1257080"/>
                </a:lnTo>
                <a:close/>
              </a:path>
              <a:path w="5038725" h="1857375" extrusionOk="0">
                <a:moveTo>
                  <a:pt x="2201605" y="1262475"/>
                </a:moveTo>
                <a:lnTo>
                  <a:pt x="2153070" y="1262475"/>
                </a:lnTo>
                <a:lnTo>
                  <a:pt x="2153070" y="1257080"/>
                </a:lnTo>
                <a:lnTo>
                  <a:pt x="2201605" y="1257080"/>
                </a:lnTo>
                <a:lnTo>
                  <a:pt x="2201605" y="1262475"/>
                </a:lnTo>
                <a:close/>
              </a:path>
              <a:path w="5038725" h="1857375" extrusionOk="0">
                <a:moveTo>
                  <a:pt x="2180034" y="1284054"/>
                </a:moveTo>
                <a:lnTo>
                  <a:pt x="2174641" y="1284054"/>
                </a:lnTo>
                <a:lnTo>
                  <a:pt x="2174641" y="1262475"/>
                </a:lnTo>
                <a:lnTo>
                  <a:pt x="2180034" y="1262475"/>
                </a:lnTo>
                <a:lnTo>
                  <a:pt x="2180034" y="1284054"/>
                </a:lnTo>
                <a:close/>
              </a:path>
              <a:path w="5038725" h="1857375" extrusionOk="0">
                <a:moveTo>
                  <a:pt x="2294631" y="1371717"/>
                </a:moveTo>
                <a:lnTo>
                  <a:pt x="2289238" y="1371717"/>
                </a:lnTo>
                <a:lnTo>
                  <a:pt x="2289238" y="1350139"/>
                </a:lnTo>
                <a:lnTo>
                  <a:pt x="2294631" y="1350139"/>
                </a:lnTo>
                <a:lnTo>
                  <a:pt x="2294631" y="1371717"/>
                </a:lnTo>
                <a:close/>
              </a:path>
              <a:path w="5038725" h="1857375" extrusionOk="0">
                <a:moveTo>
                  <a:pt x="2316202" y="1377112"/>
                </a:moveTo>
                <a:lnTo>
                  <a:pt x="2267667" y="1377112"/>
                </a:lnTo>
                <a:lnTo>
                  <a:pt x="2267667" y="1371717"/>
                </a:lnTo>
                <a:lnTo>
                  <a:pt x="2316202" y="1371717"/>
                </a:lnTo>
                <a:lnTo>
                  <a:pt x="2316202" y="1377112"/>
                </a:lnTo>
                <a:close/>
              </a:path>
              <a:path w="5038725" h="1857375" extrusionOk="0">
                <a:moveTo>
                  <a:pt x="2294631" y="1398691"/>
                </a:moveTo>
                <a:lnTo>
                  <a:pt x="2289238" y="1398691"/>
                </a:lnTo>
                <a:lnTo>
                  <a:pt x="2289238" y="1377112"/>
                </a:lnTo>
                <a:lnTo>
                  <a:pt x="2294631" y="1377112"/>
                </a:lnTo>
                <a:lnTo>
                  <a:pt x="2294631" y="1398691"/>
                </a:lnTo>
                <a:close/>
              </a:path>
              <a:path w="5038725" h="1857375" extrusionOk="0">
                <a:moveTo>
                  <a:pt x="2065437" y="1371717"/>
                </a:moveTo>
                <a:lnTo>
                  <a:pt x="2060045" y="1371717"/>
                </a:lnTo>
                <a:lnTo>
                  <a:pt x="2060045" y="1350139"/>
                </a:lnTo>
                <a:lnTo>
                  <a:pt x="2065437" y="1350139"/>
                </a:lnTo>
                <a:lnTo>
                  <a:pt x="2065437" y="1371717"/>
                </a:lnTo>
                <a:close/>
              </a:path>
              <a:path w="5038725" h="1857375" extrusionOk="0">
                <a:moveTo>
                  <a:pt x="2087009" y="1377112"/>
                </a:moveTo>
                <a:lnTo>
                  <a:pt x="2038473" y="1377112"/>
                </a:lnTo>
                <a:lnTo>
                  <a:pt x="2038473" y="1371717"/>
                </a:lnTo>
                <a:lnTo>
                  <a:pt x="2087009" y="1371717"/>
                </a:lnTo>
                <a:lnTo>
                  <a:pt x="2087009" y="1377112"/>
                </a:lnTo>
                <a:close/>
              </a:path>
              <a:path w="5038725" h="1857375" extrusionOk="0">
                <a:moveTo>
                  <a:pt x="2065437" y="1398691"/>
                </a:moveTo>
                <a:lnTo>
                  <a:pt x="2060045" y="1398691"/>
                </a:lnTo>
                <a:lnTo>
                  <a:pt x="2060045" y="1377112"/>
                </a:lnTo>
                <a:lnTo>
                  <a:pt x="2065437" y="1377112"/>
                </a:lnTo>
                <a:lnTo>
                  <a:pt x="2065437" y="1398691"/>
                </a:lnTo>
                <a:close/>
              </a:path>
              <a:path w="5038725" h="1857375" extrusionOk="0">
                <a:moveTo>
                  <a:pt x="2180034" y="1486355"/>
                </a:moveTo>
                <a:lnTo>
                  <a:pt x="2174641" y="1486355"/>
                </a:lnTo>
                <a:lnTo>
                  <a:pt x="2174641" y="1464776"/>
                </a:lnTo>
                <a:lnTo>
                  <a:pt x="2180034" y="1464776"/>
                </a:lnTo>
                <a:lnTo>
                  <a:pt x="2180034" y="1486355"/>
                </a:lnTo>
                <a:close/>
              </a:path>
              <a:path w="5038725" h="1857375" extrusionOk="0">
                <a:moveTo>
                  <a:pt x="2201605" y="1491749"/>
                </a:moveTo>
                <a:lnTo>
                  <a:pt x="2153070" y="1491749"/>
                </a:lnTo>
                <a:lnTo>
                  <a:pt x="2153070" y="1486355"/>
                </a:lnTo>
                <a:lnTo>
                  <a:pt x="2201605" y="1486355"/>
                </a:lnTo>
                <a:lnTo>
                  <a:pt x="2201605" y="1491749"/>
                </a:lnTo>
                <a:close/>
              </a:path>
              <a:path w="5038725" h="1857375" extrusionOk="0">
                <a:moveTo>
                  <a:pt x="2180034" y="1513328"/>
                </a:moveTo>
                <a:lnTo>
                  <a:pt x="2174641" y="1513328"/>
                </a:lnTo>
                <a:lnTo>
                  <a:pt x="2174641" y="1491749"/>
                </a:lnTo>
                <a:lnTo>
                  <a:pt x="2180034" y="1491749"/>
                </a:lnTo>
                <a:lnTo>
                  <a:pt x="2180034" y="1513328"/>
                </a:lnTo>
                <a:close/>
              </a:path>
              <a:path w="5038725" h="1857375" extrusionOk="0">
                <a:moveTo>
                  <a:pt x="2065437" y="1600992"/>
                </a:moveTo>
                <a:lnTo>
                  <a:pt x="2060045" y="1600992"/>
                </a:lnTo>
                <a:lnTo>
                  <a:pt x="2060045" y="1579413"/>
                </a:lnTo>
                <a:lnTo>
                  <a:pt x="2065437" y="1579413"/>
                </a:lnTo>
                <a:lnTo>
                  <a:pt x="2065437" y="1600992"/>
                </a:lnTo>
                <a:close/>
              </a:path>
              <a:path w="5038725" h="1857375" extrusionOk="0">
                <a:moveTo>
                  <a:pt x="2087009" y="1606386"/>
                </a:moveTo>
                <a:lnTo>
                  <a:pt x="2038473" y="1606386"/>
                </a:lnTo>
                <a:lnTo>
                  <a:pt x="2038473" y="1600992"/>
                </a:lnTo>
                <a:lnTo>
                  <a:pt x="2087009" y="1600992"/>
                </a:lnTo>
                <a:lnTo>
                  <a:pt x="2087009" y="1606386"/>
                </a:lnTo>
                <a:close/>
              </a:path>
              <a:path w="5038725" h="1857375" extrusionOk="0">
                <a:moveTo>
                  <a:pt x="2065437" y="1627965"/>
                </a:moveTo>
                <a:lnTo>
                  <a:pt x="2060045" y="1627965"/>
                </a:lnTo>
                <a:lnTo>
                  <a:pt x="2060045" y="1606386"/>
                </a:lnTo>
                <a:lnTo>
                  <a:pt x="2065437" y="1606386"/>
                </a:lnTo>
                <a:lnTo>
                  <a:pt x="2065437" y="1627965"/>
                </a:lnTo>
                <a:close/>
              </a:path>
              <a:path w="5038725" h="1857375" extrusionOk="0">
                <a:moveTo>
                  <a:pt x="2181382" y="1721024"/>
                </a:moveTo>
                <a:lnTo>
                  <a:pt x="2154418" y="1721024"/>
                </a:lnTo>
                <a:lnTo>
                  <a:pt x="2154418" y="1715629"/>
                </a:lnTo>
                <a:lnTo>
                  <a:pt x="2175990" y="1715629"/>
                </a:lnTo>
                <a:lnTo>
                  <a:pt x="2175990" y="1694050"/>
                </a:lnTo>
                <a:lnTo>
                  <a:pt x="2181382" y="1694050"/>
                </a:lnTo>
                <a:lnTo>
                  <a:pt x="2181382" y="1721024"/>
                </a:lnTo>
                <a:close/>
              </a:path>
              <a:path w="5038725" h="1857375" extrusionOk="0">
                <a:moveTo>
                  <a:pt x="2065437" y="1830266"/>
                </a:moveTo>
                <a:lnTo>
                  <a:pt x="2060045" y="1830266"/>
                </a:lnTo>
                <a:lnTo>
                  <a:pt x="2060045" y="1808687"/>
                </a:lnTo>
                <a:lnTo>
                  <a:pt x="2065437" y="1808687"/>
                </a:lnTo>
                <a:lnTo>
                  <a:pt x="2065437" y="1830266"/>
                </a:lnTo>
                <a:close/>
              </a:path>
              <a:path w="5038725" h="1857375" extrusionOk="0">
                <a:moveTo>
                  <a:pt x="2087009" y="1835661"/>
                </a:moveTo>
                <a:lnTo>
                  <a:pt x="2038473" y="1835661"/>
                </a:lnTo>
                <a:lnTo>
                  <a:pt x="2038473" y="1830266"/>
                </a:lnTo>
                <a:lnTo>
                  <a:pt x="2087009" y="1830266"/>
                </a:lnTo>
                <a:lnTo>
                  <a:pt x="2087009" y="1835661"/>
                </a:lnTo>
                <a:close/>
              </a:path>
              <a:path w="5038725" h="1857375" extrusionOk="0">
                <a:moveTo>
                  <a:pt x="2065437" y="1857240"/>
                </a:moveTo>
                <a:lnTo>
                  <a:pt x="2060045" y="1857240"/>
                </a:lnTo>
                <a:lnTo>
                  <a:pt x="2060045" y="1835661"/>
                </a:lnTo>
                <a:lnTo>
                  <a:pt x="2065437" y="1835661"/>
                </a:lnTo>
                <a:lnTo>
                  <a:pt x="2065437" y="1857240"/>
                </a:lnTo>
                <a:close/>
              </a:path>
              <a:path w="5038725" h="1857375" extrusionOk="0">
                <a:moveTo>
                  <a:pt x="1859163" y="2815"/>
                </a:moveTo>
                <a:lnTo>
                  <a:pt x="1810628" y="2815"/>
                </a:lnTo>
                <a:lnTo>
                  <a:pt x="1810628" y="0"/>
                </a:lnTo>
                <a:lnTo>
                  <a:pt x="1859163" y="0"/>
                </a:lnTo>
                <a:lnTo>
                  <a:pt x="1859163" y="2815"/>
                </a:lnTo>
                <a:close/>
              </a:path>
              <a:path w="5038725" h="1857375" extrusionOk="0">
                <a:moveTo>
                  <a:pt x="1837592" y="24393"/>
                </a:moveTo>
                <a:lnTo>
                  <a:pt x="1832199" y="24393"/>
                </a:lnTo>
                <a:lnTo>
                  <a:pt x="1832199" y="2815"/>
                </a:lnTo>
                <a:lnTo>
                  <a:pt x="1837592" y="2815"/>
                </a:lnTo>
                <a:lnTo>
                  <a:pt x="1837592" y="24393"/>
                </a:lnTo>
                <a:close/>
              </a:path>
              <a:path w="5038725" h="1857375" extrusionOk="0">
                <a:moveTo>
                  <a:pt x="1629970" y="2815"/>
                </a:moveTo>
                <a:lnTo>
                  <a:pt x="1581435" y="2815"/>
                </a:lnTo>
                <a:lnTo>
                  <a:pt x="1581435" y="0"/>
                </a:lnTo>
                <a:lnTo>
                  <a:pt x="1629970" y="0"/>
                </a:lnTo>
                <a:lnTo>
                  <a:pt x="1629970" y="2815"/>
                </a:lnTo>
                <a:close/>
              </a:path>
              <a:path w="5038725" h="1857375" extrusionOk="0">
                <a:moveTo>
                  <a:pt x="1608398" y="24393"/>
                </a:moveTo>
                <a:lnTo>
                  <a:pt x="1603006" y="24393"/>
                </a:lnTo>
                <a:lnTo>
                  <a:pt x="1603006" y="2815"/>
                </a:lnTo>
                <a:lnTo>
                  <a:pt x="1608398" y="2815"/>
                </a:lnTo>
                <a:lnTo>
                  <a:pt x="1608398" y="24393"/>
                </a:lnTo>
                <a:close/>
              </a:path>
              <a:path w="5038725" h="1857375" extrusionOk="0">
                <a:moveTo>
                  <a:pt x="1400776" y="2815"/>
                </a:moveTo>
                <a:lnTo>
                  <a:pt x="1352241" y="2815"/>
                </a:lnTo>
                <a:lnTo>
                  <a:pt x="1352241" y="0"/>
                </a:lnTo>
                <a:lnTo>
                  <a:pt x="1400776" y="0"/>
                </a:lnTo>
                <a:lnTo>
                  <a:pt x="1400776" y="2815"/>
                </a:lnTo>
                <a:close/>
              </a:path>
              <a:path w="5038725" h="1857375" extrusionOk="0">
                <a:moveTo>
                  <a:pt x="1379205" y="24393"/>
                </a:moveTo>
                <a:lnTo>
                  <a:pt x="1373812" y="24393"/>
                </a:lnTo>
                <a:lnTo>
                  <a:pt x="1373812" y="2815"/>
                </a:lnTo>
                <a:lnTo>
                  <a:pt x="1379205" y="2815"/>
                </a:lnTo>
                <a:lnTo>
                  <a:pt x="1379205" y="24393"/>
                </a:lnTo>
                <a:close/>
              </a:path>
              <a:path w="5038725" h="1857375" extrusionOk="0">
                <a:moveTo>
                  <a:pt x="1171583" y="2815"/>
                </a:moveTo>
                <a:lnTo>
                  <a:pt x="1123048" y="2815"/>
                </a:lnTo>
                <a:lnTo>
                  <a:pt x="1123048" y="0"/>
                </a:lnTo>
                <a:lnTo>
                  <a:pt x="1171583" y="0"/>
                </a:lnTo>
                <a:lnTo>
                  <a:pt x="1171583" y="2815"/>
                </a:lnTo>
                <a:close/>
              </a:path>
              <a:path w="5038725" h="1857375" extrusionOk="0">
                <a:moveTo>
                  <a:pt x="1150011" y="24393"/>
                </a:moveTo>
                <a:lnTo>
                  <a:pt x="1144619" y="24393"/>
                </a:lnTo>
                <a:lnTo>
                  <a:pt x="1144619" y="2815"/>
                </a:lnTo>
                <a:lnTo>
                  <a:pt x="1150011" y="2815"/>
                </a:lnTo>
                <a:lnTo>
                  <a:pt x="1150011" y="24393"/>
                </a:lnTo>
                <a:close/>
              </a:path>
              <a:path w="5038725" h="1857375" extrusionOk="0">
                <a:moveTo>
                  <a:pt x="1950841" y="112057"/>
                </a:moveTo>
                <a:lnTo>
                  <a:pt x="1945448" y="112057"/>
                </a:lnTo>
                <a:lnTo>
                  <a:pt x="1945448" y="90478"/>
                </a:lnTo>
                <a:lnTo>
                  <a:pt x="1950841" y="90478"/>
                </a:lnTo>
                <a:lnTo>
                  <a:pt x="1950841" y="112057"/>
                </a:lnTo>
                <a:close/>
              </a:path>
              <a:path w="5038725" h="1857375" extrusionOk="0">
                <a:moveTo>
                  <a:pt x="1972412" y="117452"/>
                </a:moveTo>
                <a:lnTo>
                  <a:pt x="1923877" y="117452"/>
                </a:lnTo>
                <a:lnTo>
                  <a:pt x="1923877" y="112057"/>
                </a:lnTo>
                <a:lnTo>
                  <a:pt x="1972412" y="112057"/>
                </a:lnTo>
                <a:lnTo>
                  <a:pt x="1972412" y="117452"/>
                </a:lnTo>
                <a:close/>
              </a:path>
              <a:path w="5038725" h="1857375" extrusionOk="0">
                <a:moveTo>
                  <a:pt x="1950841" y="139031"/>
                </a:moveTo>
                <a:lnTo>
                  <a:pt x="1945448" y="139031"/>
                </a:lnTo>
                <a:lnTo>
                  <a:pt x="1945448" y="117452"/>
                </a:lnTo>
                <a:lnTo>
                  <a:pt x="1950841" y="117452"/>
                </a:lnTo>
                <a:lnTo>
                  <a:pt x="1950841" y="139031"/>
                </a:lnTo>
                <a:close/>
              </a:path>
              <a:path w="5038725" h="1857375" extrusionOk="0">
                <a:moveTo>
                  <a:pt x="1722995" y="112057"/>
                </a:moveTo>
                <a:lnTo>
                  <a:pt x="1717603" y="112057"/>
                </a:lnTo>
                <a:lnTo>
                  <a:pt x="1717603" y="90478"/>
                </a:lnTo>
                <a:lnTo>
                  <a:pt x="1722995" y="90478"/>
                </a:lnTo>
                <a:lnTo>
                  <a:pt x="1722995" y="112057"/>
                </a:lnTo>
                <a:close/>
              </a:path>
              <a:path w="5038725" h="1857375" extrusionOk="0">
                <a:moveTo>
                  <a:pt x="1744566" y="117452"/>
                </a:moveTo>
                <a:lnTo>
                  <a:pt x="1696031" y="117452"/>
                </a:lnTo>
                <a:lnTo>
                  <a:pt x="1696031" y="112057"/>
                </a:lnTo>
                <a:lnTo>
                  <a:pt x="1744566" y="112057"/>
                </a:lnTo>
                <a:lnTo>
                  <a:pt x="1744566" y="117452"/>
                </a:lnTo>
                <a:close/>
              </a:path>
              <a:path w="5038725" h="1857375" extrusionOk="0">
                <a:moveTo>
                  <a:pt x="1722995" y="139031"/>
                </a:moveTo>
                <a:lnTo>
                  <a:pt x="1717603" y="139031"/>
                </a:lnTo>
                <a:lnTo>
                  <a:pt x="1717603" y="117452"/>
                </a:lnTo>
                <a:lnTo>
                  <a:pt x="1722995" y="117452"/>
                </a:lnTo>
                <a:lnTo>
                  <a:pt x="1722995" y="139031"/>
                </a:lnTo>
                <a:close/>
              </a:path>
              <a:path w="5038725" h="1857375" extrusionOk="0">
                <a:moveTo>
                  <a:pt x="1493802" y="112057"/>
                </a:moveTo>
                <a:lnTo>
                  <a:pt x="1488409" y="112057"/>
                </a:lnTo>
                <a:lnTo>
                  <a:pt x="1488409" y="90478"/>
                </a:lnTo>
                <a:lnTo>
                  <a:pt x="1493802" y="90478"/>
                </a:lnTo>
                <a:lnTo>
                  <a:pt x="1493802" y="112057"/>
                </a:lnTo>
                <a:close/>
              </a:path>
              <a:path w="5038725" h="1857375" extrusionOk="0">
                <a:moveTo>
                  <a:pt x="1515373" y="117452"/>
                </a:moveTo>
                <a:lnTo>
                  <a:pt x="1466838" y="117452"/>
                </a:lnTo>
                <a:lnTo>
                  <a:pt x="1466838" y="112057"/>
                </a:lnTo>
                <a:lnTo>
                  <a:pt x="1515373" y="112057"/>
                </a:lnTo>
                <a:lnTo>
                  <a:pt x="1515373" y="117452"/>
                </a:lnTo>
                <a:close/>
              </a:path>
              <a:path w="5038725" h="1857375" extrusionOk="0">
                <a:moveTo>
                  <a:pt x="1493802" y="139031"/>
                </a:moveTo>
                <a:lnTo>
                  <a:pt x="1488409" y="139031"/>
                </a:lnTo>
                <a:lnTo>
                  <a:pt x="1488409" y="117452"/>
                </a:lnTo>
                <a:lnTo>
                  <a:pt x="1493802" y="117452"/>
                </a:lnTo>
                <a:lnTo>
                  <a:pt x="1493802" y="139031"/>
                </a:lnTo>
                <a:close/>
              </a:path>
              <a:path w="5038725" h="1857375" extrusionOk="0">
                <a:moveTo>
                  <a:pt x="1264608" y="112057"/>
                </a:moveTo>
                <a:lnTo>
                  <a:pt x="1259215" y="112057"/>
                </a:lnTo>
                <a:lnTo>
                  <a:pt x="1259215" y="90478"/>
                </a:lnTo>
                <a:lnTo>
                  <a:pt x="1264608" y="90478"/>
                </a:lnTo>
                <a:lnTo>
                  <a:pt x="1264608" y="112057"/>
                </a:lnTo>
                <a:close/>
              </a:path>
              <a:path w="5038725" h="1857375" extrusionOk="0">
                <a:moveTo>
                  <a:pt x="1286179" y="117452"/>
                </a:moveTo>
                <a:lnTo>
                  <a:pt x="1237644" y="117452"/>
                </a:lnTo>
                <a:lnTo>
                  <a:pt x="1237644" y="112057"/>
                </a:lnTo>
                <a:lnTo>
                  <a:pt x="1286179" y="112057"/>
                </a:lnTo>
                <a:lnTo>
                  <a:pt x="1286179" y="117452"/>
                </a:lnTo>
                <a:close/>
              </a:path>
              <a:path w="5038725" h="1857375" extrusionOk="0">
                <a:moveTo>
                  <a:pt x="1264608" y="139031"/>
                </a:moveTo>
                <a:lnTo>
                  <a:pt x="1259215" y="139031"/>
                </a:lnTo>
                <a:lnTo>
                  <a:pt x="1259215" y="117452"/>
                </a:lnTo>
                <a:lnTo>
                  <a:pt x="1264608" y="117452"/>
                </a:lnTo>
                <a:lnTo>
                  <a:pt x="1264608" y="139031"/>
                </a:lnTo>
                <a:close/>
              </a:path>
              <a:path w="5038725" h="1857375" extrusionOk="0">
                <a:moveTo>
                  <a:pt x="1837592" y="226694"/>
                </a:moveTo>
                <a:lnTo>
                  <a:pt x="1832199" y="226694"/>
                </a:lnTo>
                <a:lnTo>
                  <a:pt x="1832199" y="205116"/>
                </a:lnTo>
                <a:lnTo>
                  <a:pt x="1837592" y="205116"/>
                </a:lnTo>
                <a:lnTo>
                  <a:pt x="1837592" y="226694"/>
                </a:lnTo>
                <a:close/>
              </a:path>
              <a:path w="5038725" h="1857375" extrusionOk="0">
                <a:moveTo>
                  <a:pt x="1859163" y="232089"/>
                </a:moveTo>
                <a:lnTo>
                  <a:pt x="1810628" y="232089"/>
                </a:lnTo>
                <a:lnTo>
                  <a:pt x="1810628" y="226694"/>
                </a:lnTo>
                <a:lnTo>
                  <a:pt x="1859163" y="226694"/>
                </a:lnTo>
                <a:lnTo>
                  <a:pt x="1859163" y="232089"/>
                </a:lnTo>
                <a:close/>
              </a:path>
              <a:path w="5038725" h="1857375" extrusionOk="0">
                <a:moveTo>
                  <a:pt x="1837592" y="253668"/>
                </a:moveTo>
                <a:lnTo>
                  <a:pt x="1832199" y="253668"/>
                </a:lnTo>
                <a:lnTo>
                  <a:pt x="1832199" y="232089"/>
                </a:lnTo>
                <a:lnTo>
                  <a:pt x="1837592" y="232089"/>
                </a:lnTo>
                <a:lnTo>
                  <a:pt x="1837592" y="253668"/>
                </a:lnTo>
                <a:close/>
              </a:path>
              <a:path w="5038725" h="1857375" extrusionOk="0">
                <a:moveTo>
                  <a:pt x="1608398" y="226694"/>
                </a:moveTo>
                <a:lnTo>
                  <a:pt x="1603006" y="226694"/>
                </a:lnTo>
                <a:lnTo>
                  <a:pt x="1603006" y="205116"/>
                </a:lnTo>
                <a:lnTo>
                  <a:pt x="1608398" y="205116"/>
                </a:lnTo>
                <a:lnTo>
                  <a:pt x="1608398" y="226694"/>
                </a:lnTo>
                <a:close/>
              </a:path>
              <a:path w="5038725" h="1857375" extrusionOk="0">
                <a:moveTo>
                  <a:pt x="1629970" y="232089"/>
                </a:moveTo>
                <a:lnTo>
                  <a:pt x="1581435" y="232089"/>
                </a:lnTo>
                <a:lnTo>
                  <a:pt x="1581435" y="226694"/>
                </a:lnTo>
                <a:lnTo>
                  <a:pt x="1629970" y="226694"/>
                </a:lnTo>
                <a:lnTo>
                  <a:pt x="1629970" y="232089"/>
                </a:lnTo>
                <a:close/>
              </a:path>
              <a:path w="5038725" h="1857375" extrusionOk="0">
                <a:moveTo>
                  <a:pt x="1608398" y="253668"/>
                </a:moveTo>
                <a:lnTo>
                  <a:pt x="1603006" y="253668"/>
                </a:lnTo>
                <a:lnTo>
                  <a:pt x="1603006" y="232089"/>
                </a:lnTo>
                <a:lnTo>
                  <a:pt x="1608398" y="232089"/>
                </a:lnTo>
                <a:lnTo>
                  <a:pt x="1608398" y="253668"/>
                </a:lnTo>
                <a:close/>
              </a:path>
              <a:path w="5038725" h="1857375" extrusionOk="0">
                <a:moveTo>
                  <a:pt x="1379205" y="226694"/>
                </a:moveTo>
                <a:lnTo>
                  <a:pt x="1373812" y="226694"/>
                </a:lnTo>
                <a:lnTo>
                  <a:pt x="1373812" y="205116"/>
                </a:lnTo>
                <a:lnTo>
                  <a:pt x="1379205" y="205116"/>
                </a:lnTo>
                <a:lnTo>
                  <a:pt x="1379205" y="226694"/>
                </a:lnTo>
                <a:close/>
              </a:path>
              <a:path w="5038725" h="1857375" extrusionOk="0">
                <a:moveTo>
                  <a:pt x="1400776" y="232089"/>
                </a:moveTo>
                <a:lnTo>
                  <a:pt x="1352241" y="232089"/>
                </a:lnTo>
                <a:lnTo>
                  <a:pt x="1352241" y="226694"/>
                </a:lnTo>
                <a:lnTo>
                  <a:pt x="1400776" y="226694"/>
                </a:lnTo>
                <a:lnTo>
                  <a:pt x="1400776" y="232089"/>
                </a:lnTo>
                <a:close/>
              </a:path>
              <a:path w="5038725" h="1857375" extrusionOk="0">
                <a:moveTo>
                  <a:pt x="1379205" y="253668"/>
                </a:moveTo>
                <a:lnTo>
                  <a:pt x="1373812" y="253668"/>
                </a:lnTo>
                <a:lnTo>
                  <a:pt x="1373812" y="232089"/>
                </a:lnTo>
                <a:lnTo>
                  <a:pt x="1379205" y="232089"/>
                </a:lnTo>
                <a:lnTo>
                  <a:pt x="1379205" y="253668"/>
                </a:lnTo>
                <a:close/>
              </a:path>
              <a:path w="5038725" h="1857375" extrusionOk="0">
                <a:moveTo>
                  <a:pt x="1150011" y="226694"/>
                </a:moveTo>
                <a:lnTo>
                  <a:pt x="1144619" y="226694"/>
                </a:lnTo>
                <a:lnTo>
                  <a:pt x="1144619" y="205116"/>
                </a:lnTo>
                <a:lnTo>
                  <a:pt x="1150011" y="205116"/>
                </a:lnTo>
                <a:lnTo>
                  <a:pt x="1150011" y="226694"/>
                </a:lnTo>
                <a:close/>
              </a:path>
              <a:path w="5038725" h="1857375" extrusionOk="0">
                <a:moveTo>
                  <a:pt x="1171583" y="232089"/>
                </a:moveTo>
                <a:lnTo>
                  <a:pt x="1123048" y="232089"/>
                </a:lnTo>
                <a:lnTo>
                  <a:pt x="1123048" y="226694"/>
                </a:lnTo>
                <a:lnTo>
                  <a:pt x="1171583" y="226694"/>
                </a:lnTo>
                <a:lnTo>
                  <a:pt x="1171583" y="232089"/>
                </a:lnTo>
                <a:close/>
              </a:path>
              <a:path w="5038725" h="1857375" extrusionOk="0">
                <a:moveTo>
                  <a:pt x="1150011" y="253668"/>
                </a:moveTo>
                <a:lnTo>
                  <a:pt x="1144619" y="253668"/>
                </a:lnTo>
                <a:lnTo>
                  <a:pt x="1144619" y="232089"/>
                </a:lnTo>
                <a:lnTo>
                  <a:pt x="1150011" y="232089"/>
                </a:lnTo>
                <a:lnTo>
                  <a:pt x="1150011" y="253668"/>
                </a:lnTo>
                <a:close/>
              </a:path>
              <a:path w="5038725" h="1857375" extrusionOk="0">
                <a:moveTo>
                  <a:pt x="1950841" y="341331"/>
                </a:moveTo>
                <a:lnTo>
                  <a:pt x="1945448" y="341331"/>
                </a:lnTo>
                <a:lnTo>
                  <a:pt x="1945448" y="319753"/>
                </a:lnTo>
                <a:lnTo>
                  <a:pt x="1950841" y="319753"/>
                </a:lnTo>
                <a:lnTo>
                  <a:pt x="1950841" y="341331"/>
                </a:lnTo>
                <a:close/>
              </a:path>
              <a:path w="5038725" h="1857375" extrusionOk="0">
                <a:moveTo>
                  <a:pt x="1972412" y="346726"/>
                </a:moveTo>
                <a:lnTo>
                  <a:pt x="1923877" y="346726"/>
                </a:lnTo>
                <a:lnTo>
                  <a:pt x="1923877" y="341331"/>
                </a:lnTo>
                <a:lnTo>
                  <a:pt x="1972412" y="341331"/>
                </a:lnTo>
                <a:lnTo>
                  <a:pt x="1972412" y="346726"/>
                </a:lnTo>
                <a:close/>
              </a:path>
              <a:path w="5038725" h="1857375" extrusionOk="0">
                <a:moveTo>
                  <a:pt x="1950841" y="368305"/>
                </a:moveTo>
                <a:lnTo>
                  <a:pt x="1945448" y="368305"/>
                </a:lnTo>
                <a:lnTo>
                  <a:pt x="1945448" y="346726"/>
                </a:lnTo>
                <a:lnTo>
                  <a:pt x="1950841" y="346726"/>
                </a:lnTo>
                <a:lnTo>
                  <a:pt x="1950841" y="368305"/>
                </a:lnTo>
                <a:close/>
              </a:path>
              <a:path w="5038725" h="1857375" extrusionOk="0">
                <a:moveTo>
                  <a:pt x="1722995" y="341331"/>
                </a:moveTo>
                <a:lnTo>
                  <a:pt x="1717603" y="341331"/>
                </a:lnTo>
                <a:lnTo>
                  <a:pt x="1717603" y="319753"/>
                </a:lnTo>
                <a:lnTo>
                  <a:pt x="1722995" y="319753"/>
                </a:lnTo>
                <a:lnTo>
                  <a:pt x="1722995" y="341331"/>
                </a:lnTo>
                <a:close/>
              </a:path>
              <a:path w="5038725" h="1857375" extrusionOk="0">
                <a:moveTo>
                  <a:pt x="1744566" y="346726"/>
                </a:moveTo>
                <a:lnTo>
                  <a:pt x="1696031" y="346726"/>
                </a:lnTo>
                <a:lnTo>
                  <a:pt x="1696031" y="341331"/>
                </a:lnTo>
                <a:lnTo>
                  <a:pt x="1744566" y="341331"/>
                </a:lnTo>
                <a:lnTo>
                  <a:pt x="1744566" y="346726"/>
                </a:lnTo>
                <a:close/>
              </a:path>
              <a:path w="5038725" h="1857375" extrusionOk="0">
                <a:moveTo>
                  <a:pt x="1722995" y="368305"/>
                </a:moveTo>
                <a:lnTo>
                  <a:pt x="1717603" y="368305"/>
                </a:lnTo>
                <a:lnTo>
                  <a:pt x="1717603" y="346726"/>
                </a:lnTo>
                <a:lnTo>
                  <a:pt x="1722995" y="346726"/>
                </a:lnTo>
                <a:lnTo>
                  <a:pt x="1722995" y="368305"/>
                </a:lnTo>
                <a:close/>
              </a:path>
              <a:path w="5038725" h="1857375" extrusionOk="0">
                <a:moveTo>
                  <a:pt x="1493802" y="341331"/>
                </a:moveTo>
                <a:lnTo>
                  <a:pt x="1488409" y="341331"/>
                </a:lnTo>
                <a:lnTo>
                  <a:pt x="1488409" y="319753"/>
                </a:lnTo>
                <a:lnTo>
                  <a:pt x="1493802" y="319753"/>
                </a:lnTo>
                <a:lnTo>
                  <a:pt x="1493802" y="341331"/>
                </a:lnTo>
                <a:close/>
              </a:path>
              <a:path w="5038725" h="1857375" extrusionOk="0">
                <a:moveTo>
                  <a:pt x="1515373" y="346726"/>
                </a:moveTo>
                <a:lnTo>
                  <a:pt x="1466838" y="346726"/>
                </a:lnTo>
                <a:lnTo>
                  <a:pt x="1466838" y="341331"/>
                </a:lnTo>
                <a:lnTo>
                  <a:pt x="1515373" y="341331"/>
                </a:lnTo>
                <a:lnTo>
                  <a:pt x="1515373" y="346726"/>
                </a:lnTo>
                <a:close/>
              </a:path>
              <a:path w="5038725" h="1857375" extrusionOk="0">
                <a:moveTo>
                  <a:pt x="1493802" y="368305"/>
                </a:moveTo>
                <a:lnTo>
                  <a:pt x="1488409" y="368305"/>
                </a:lnTo>
                <a:lnTo>
                  <a:pt x="1488409" y="346726"/>
                </a:lnTo>
                <a:lnTo>
                  <a:pt x="1493802" y="346726"/>
                </a:lnTo>
                <a:lnTo>
                  <a:pt x="1493802" y="368305"/>
                </a:lnTo>
                <a:close/>
              </a:path>
              <a:path w="5038725" h="1857375" extrusionOk="0">
                <a:moveTo>
                  <a:pt x="1264608" y="341331"/>
                </a:moveTo>
                <a:lnTo>
                  <a:pt x="1259215" y="341331"/>
                </a:lnTo>
                <a:lnTo>
                  <a:pt x="1259215" y="319753"/>
                </a:lnTo>
                <a:lnTo>
                  <a:pt x="1264608" y="319753"/>
                </a:lnTo>
                <a:lnTo>
                  <a:pt x="1264608" y="341331"/>
                </a:lnTo>
                <a:close/>
              </a:path>
              <a:path w="5038725" h="1857375" extrusionOk="0">
                <a:moveTo>
                  <a:pt x="1286179" y="346726"/>
                </a:moveTo>
                <a:lnTo>
                  <a:pt x="1237644" y="346726"/>
                </a:lnTo>
                <a:lnTo>
                  <a:pt x="1237644" y="341331"/>
                </a:lnTo>
                <a:lnTo>
                  <a:pt x="1286179" y="341331"/>
                </a:lnTo>
                <a:lnTo>
                  <a:pt x="1286179" y="346726"/>
                </a:lnTo>
                <a:close/>
              </a:path>
              <a:path w="5038725" h="1857375" extrusionOk="0">
                <a:moveTo>
                  <a:pt x="1264608" y="368305"/>
                </a:moveTo>
                <a:lnTo>
                  <a:pt x="1259215" y="368305"/>
                </a:lnTo>
                <a:lnTo>
                  <a:pt x="1259215" y="346726"/>
                </a:lnTo>
                <a:lnTo>
                  <a:pt x="1264608" y="346726"/>
                </a:lnTo>
                <a:lnTo>
                  <a:pt x="1264608" y="368305"/>
                </a:lnTo>
                <a:close/>
              </a:path>
              <a:path w="5038725" h="1857375" extrusionOk="0">
                <a:moveTo>
                  <a:pt x="1837592" y="455969"/>
                </a:moveTo>
                <a:lnTo>
                  <a:pt x="1832199" y="455969"/>
                </a:lnTo>
                <a:lnTo>
                  <a:pt x="1832199" y="434390"/>
                </a:lnTo>
                <a:lnTo>
                  <a:pt x="1837592" y="434390"/>
                </a:lnTo>
                <a:lnTo>
                  <a:pt x="1837592" y="455969"/>
                </a:lnTo>
                <a:close/>
              </a:path>
              <a:path w="5038725" h="1857375" extrusionOk="0">
                <a:moveTo>
                  <a:pt x="1859163" y="461363"/>
                </a:moveTo>
                <a:lnTo>
                  <a:pt x="1810628" y="461363"/>
                </a:lnTo>
                <a:lnTo>
                  <a:pt x="1810628" y="455969"/>
                </a:lnTo>
                <a:lnTo>
                  <a:pt x="1859163" y="455969"/>
                </a:lnTo>
                <a:lnTo>
                  <a:pt x="1859163" y="461363"/>
                </a:lnTo>
                <a:close/>
              </a:path>
              <a:path w="5038725" h="1857375" extrusionOk="0">
                <a:moveTo>
                  <a:pt x="1837592" y="482942"/>
                </a:moveTo>
                <a:lnTo>
                  <a:pt x="1832199" y="482942"/>
                </a:lnTo>
                <a:lnTo>
                  <a:pt x="1832199" y="461363"/>
                </a:lnTo>
                <a:lnTo>
                  <a:pt x="1837592" y="461363"/>
                </a:lnTo>
                <a:lnTo>
                  <a:pt x="1837592" y="482942"/>
                </a:lnTo>
                <a:close/>
              </a:path>
              <a:path w="5038725" h="1857375" extrusionOk="0">
                <a:moveTo>
                  <a:pt x="1608398" y="455969"/>
                </a:moveTo>
                <a:lnTo>
                  <a:pt x="1603006" y="455969"/>
                </a:lnTo>
                <a:lnTo>
                  <a:pt x="1603006" y="434390"/>
                </a:lnTo>
                <a:lnTo>
                  <a:pt x="1608398" y="434390"/>
                </a:lnTo>
                <a:lnTo>
                  <a:pt x="1608398" y="455969"/>
                </a:lnTo>
                <a:close/>
              </a:path>
              <a:path w="5038725" h="1857375" extrusionOk="0">
                <a:moveTo>
                  <a:pt x="1629970" y="461363"/>
                </a:moveTo>
                <a:lnTo>
                  <a:pt x="1581435" y="461363"/>
                </a:lnTo>
                <a:lnTo>
                  <a:pt x="1581435" y="455969"/>
                </a:lnTo>
                <a:lnTo>
                  <a:pt x="1629970" y="455969"/>
                </a:lnTo>
                <a:lnTo>
                  <a:pt x="1629970" y="461363"/>
                </a:lnTo>
                <a:close/>
              </a:path>
              <a:path w="5038725" h="1857375" extrusionOk="0">
                <a:moveTo>
                  <a:pt x="1608398" y="482942"/>
                </a:moveTo>
                <a:lnTo>
                  <a:pt x="1603006" y="482942"/>
                </a:lnTo>
                <a:lnTo>
                  <a:pt x="1603006" y="461363"/>
                </a:lnTo>
                <a:lnTo>
                  <a:pt x="1608398" y="461363"/>
                </a:lnTo>
                <a:lnTo>
                  <a:pt x="1608398" y="482942"/>
                </a:lnTo>
                <a:close/>
              </a:path>
              <a:path w="5038725" h="1857375" extrusionOk="0">
                <a:moveTo>
                  <a:pt x="1379205" y="455969"/>
                </a:moveTo>
                <a:lnTo>
                  <a:pt x="1373812" y="455969"/>
                </a:lnTo>
                <a:lnTo>
                  <a:pt x="1373812" y="434390"/>
                </a:lnTo>
                <a:lnTo>
                  <a:pt x="1379205" y="434390"/>
                </a:lnTo>
                <a:lnTo>
                  <a:pt x="1379205" y="455969"/>
                </a:lnTo>
                <a:close/>
              </a:path>
              <a:path w="5038725" h="1857375" extrusionOk="0">
                <a:moveTo>
                  <a:pt x="1400776" y="461363"/>
                </a:moveTo>
                <a:lnTo>
                  <a:pt x="1352241" y="461363"/>
                </a:lnTo>
                <a:lnTo>
                  <a:pt x="1352241" y="455969"/>
                </a:lnTo>
                <a:lnTo>
                  <a:pt x="1400776" y="455969"/>
                </a:lnTo>
                <a:lnTo>
                  <a:pt x="1400776" y="461363"/>
                </a:lnTo>
                <a:close/>
              </a:path>
              <a:path w="5038725" h="1857375" extrusionOk="0">
                <a:moveTo>
                  <a:pt x="1379205" y="482942"/>
                </a:moveTo>
                <a:lnTo>
                  <a:pt x="1373812" y="482942"/>
                </a:lnTo>
                <a:lnTo>
                  <a:pt x="1373812" y="461363"/>
                </a:lnTo>
                <a:lnTo>
                  <a:pt x="1379205" y="461363"/>
                </a:lnTo>
                <a:lnTo>
                  <a:pt x="1379205" y="482942"/>
                </a:lnTo>
                <a:close/>
              </a:path>
              <a:path w="5038725" h="1857375" extrusionOk="0">
                <a:moveTo>
                  <a:pt x="1150011" y="455969"/>
                </a:moveTo>
                <a:lnTo>
                  <a:pt x="1144619" y="455969"/>
                </a:lnTo>
                <a:lnTo>
                  <a:pt x="1144619" y="434390"/>
                </a:lnTo>
                <a:lnTo>
                  <a:pt x="1150011" y="434390"/>
                </a:lnTo>
                <a:lnTo>
                  <a:pt x="1150011" y="455969"/>
                </a:lnTo>
                <a:close/>
              </a:path>
              <a:path w="5038725" h="1857375" extrusionOk="0">
                <a:moveTo>
                  <a:pt x="1171583" y="461363"/>
                </a:moveTo>
                <a:lnTo>
                  <a:pt x="1123048" y="461363"/>
                </a:lnTo>
                <a:lnTo>
                  <a:pt x="1123048" y="455969"/>
                </a:lnTo>
                <a:lnTo>
                  <a:pt x="1171583" y="455969"/>
                </a:lnTo>
                <a:lnTo>
                  <a:pt x="1171583" y="461363"/>
                </a:lnTo>
                <a:close/>
              </a:path>
              <a:path w="5038725" h="1857375" extrusionOk="0">
                <a:moveTo>
                  <a:pt x="1150011" y="482942"/>
                </a:moveTo>
                <a:lnTo>
                  <a:pt x="1144619" y="482942"/>
                </a:lnTo>
                <a:lnTo>
                  <a:pt x="1144619" y="461363"/>
                </a:lnTo>
                <a:lnTo>
                  <a:pt x="1150011" y="461363"/>
                </a:lnTo>
                <a:lnTo>
                  <a:pt x="1150011" y="482942"/>
                </a:lnTo>
                <a:close/>
              </a:path>
              <a:path w="5038725" h="1857375" extrusionOk="0">
                <a:moveTo>
                  <a:pt x="1950841" y="570606"/>
                </a:moveTo>
                <a:lnTo>
                  <a:pt x="1945448" y="570606"/>
                </a:lnTo>
                <a:lnTo>
                  <a:pt x="1945448" y="549027"/>
                </a:lnTo>
                <a:lnTo>
                  <a:pt x="1950841" y="549027"/>
                </a:lnTo>
                <a:lnTo>
                  <a:pt x="1950841" y="570606"/>
                </a:lnTo>
                <a:close/>
              </a:path>
              <a:path w="5038725" h="1857375" extrusionOk="0">
                <a:moveTo>
                  <a:pt x="1972412" y="576001"/>
                </a:moveTo>
                <a:lnTo>
                  <a:pt x="1923877" y="576001"/>
                </a:lnTo>
                <a:lnTo>
                  <a:pt x="1923877" y="570606"/>
                </a:lnTo>
                <a:lnTo>
                  <a:pt x="1972412" y="570606"/>
                </a:lnTo>
                <a:lnTo>
                  <a:pt x="1972412" y="576001"/>
                </a:lnTo>
                <a:close/>
              </a:path>
              <a:path w="5038725" h="1857375" extrusionOk="0">
                <a:moveTo>
                  <a:pt x="1950841" y="597579"/>
                </a:moveTo>
                <a:lnTo>
                  <a:pt x="1945448" y="597579"/>
                </a:lnTo>
                <a:lnTo>
                  <a:pt x="1945448" y="576001"/>
                </a:lnTo>
                <a:lnTo>
                  <a:pt x="1950841" y="576001"/>
                </a:lnTo>
                <a:lnTo>
                  <a:pt x="1950841" y="597579"/>
                </a:lnTo>
                <a:close/>
              </a:path>
              <a:path w="5038725" h="1857375" extrusionOk="0">
                <a:moveTo>
                  <a:pt x="1722995" y="570606"/>
                </a:moveTo>
                <a:lnTo>
                  <a:pt x="1717603" y="570606"/>
                </a:lnTo>
                <a:lnTo>
                  <a:pt x="1717603" y="549027"/>
                </a:lnTo>
                <a:lnTo>
                  <a:pt x="1722995" y="549027"/>
                </a:lnTo>
                <a:lnTo>
                  <a:pt x="1722995" y="570606"/>
                </a:lnTo>
                <a:close/>
              </a:path>
              <a:path w="5038725" h="1857375" extrusionOk="0">
                <a:moveTo>
                  <a:pt x="1744566" y="576001"/>
                </a:moveTo>
                <a:lnTo>
                  <a:pt x="1696031" y="576001"/>
                </a:lnTo>
                <a:lnTo>
                  <a:pt x="1696031" y="570606"/>
                </a:lnTo>
                <a:lnTo>
                  <a:pt x="1744566" y="570606"/>
                </a:lnTo>
                <a:lnTo>
                  <a:pt x="1744566" y="576001"/>
                </a:lnTo>
                <a:close/>
              </a:path>
              <a:path w="5038725" h="1857375" extrusionOk="0">
                <a:moveTo>
                  <a:pt x="1722995" y="597579"/>
                </a:moveTo>
                <a:lnTo>
                  <a:pt x="1717603" y="597579"/>
                </a:lnTo>
                <a:lnTo>
                  <a:pt x="1717603" y="576001"/>
                </a:lnTo>
                <a:lnTo>
                  <a:pt x="1722995" y="576001"/>
                </a:lnTo>
                <a:lnTo>
                  <a:pt x="1722995" y="597579"/>
                </a:lnTo>
                <a:close/>
              </a:path>
              <a:path w="5038725" h="1857375" extrusionOk="0">
                <a:moveTo>
                  <a:pt x="1493802" y="570606"/>
                </a:moveTo>
                <a:lnTo>
                  <a:pt x="1488409" y="570606"/>
                </a:lnTo>
                <a:lnTo>
                  <a:pt x="1488409" y="549027"/>
                </a:lnTo>
                <a:lnTo>
                  <a:pt x="1493802" y="549027"/>
                </a:lnTo>
                <a:lnTo>
                  <a:pt x="1493802" y="570606"/>
                </a:lnTo>
                <a:close/>
              </a:path>
              <a:path w="5038725" h="1857375" extrusionOk="0">
                <a:moveTo>
                  <a:pt x="1515373" y="576001"/>
                </a:moveTo>
                <a:lnTo>
                  <a:pt x="1466838" y="576001"/>
                </a:lnTo>
                <a:lnTo>
                  <a:pt x="1466838" y="570606"/>
                </a:lnTo>
                <a:lnTo>
                  <a:pt x="1515373" y="570606"/>
                </a:lnTo>
                <a:lnTo>
                  <a:pt x="1515373" y="576001"/>
                </a:lnTo>
                <a:close/>
              </a:path>
              <a:path w="5038725" h="1857375" extrusionOk="0">
                <a:moveTo>
                  <a:pt x="1493802" y="597579"/>
                </a:moveTo>
                <a:lnTo>
                  <a:pt x="1488409" y="597579"/>
                </a:lnTo>
                <a:lnTo>
                  <a:pt x="1488409" y="576001"/>
                </a:lnTo>
                <a:lnTo>
                  <a:pt x="1493802" y="576001"/>
                </a:lnTo>
                <a:lnTo>
                  <a:pt x="1493802" y="597579"/>
                </a:lnTo>
                <a:close/>
              </a:path>
              <a:path w="5038725" h="1857375" extrusionOk="0">
                <a:moveTo>
                  <a:pt x="1264608" y="570606"/>
                </a:moveTo>
                <a:lnTo>
                  <a:pt x="1259215" y="570606"/>
                </a:lnTo>
                <a:lnTo>
                  <a:pt x="1259215" y="549027"/>
                </a:lnTo>
                <a:lnTo>
                  <a:pt x="1264608" y="549027"/>
                </a:lnTo>
                <a:lnTo>
                  <a:pt x="1264608" y="570606"/>
                </a:lnTo>
                <a:close/>
              </a:path>
              <a:path w="5038725" h="1857375" extrusionOk="0">
                <a:moveTo>
                  <a:pt x="1286179" y="576001"/>
                </a:moveTo>
                <a:lnTo>
                  <a:pt x="1237644" y="576001"/>
                </a:lnTo>
                <a:lnTo>
                  <a:pt x="1237644" y="570606"/>
                </a:lnTo>
                <a:lnTo>
                  <a:pt x="1286179" y="570606"/>
                </a:lnTo>
                <a:lnTo>
                  <a:pt x="1286179" y="576001"/>
                </a:lnTo>
                <a:close/>
              </a:path>
              <a:path w="5038725" h="1857375" extrusionOk="0">
                <a:moveTo>
                  <a:pt x="1264608" y="597579"/>
                </a:moveTo>
                <a:lnTo>
                  <a:pt x="1259215" y="597579"/>
                </a:lnTo>
                <a:lnTo>
                  <a:pt x="1259215" y="576001"/>
                </a:lnTo>
                <a:lnTo>
                  <a:pt x="1264608" y="576001"/>
                </a:lnTo>
                <a:lnTo>
                  <a:pt x="1264608" y="597579"/>
                </a:lnTo>
                <a:close/>
              </a:path>
              <a:path w="5038725" h="1857375" extrusionOk="0">
                <a:moveTo>
                  <a:pt x="1837592" y="685243"/>
                </a:moveTo>
                <a:lnTo>
                  <a:pt x="1832199" y="685243"/>
                </a:lnTo>
                <a:lnTo>
                  <a:pt x="1832199" y="663664"/>
                </a:lnTo>
                <a:lnTo>
                  <a:pt x="1837592" y="663664"/>
                </a:lnTo>
                <a:lnTo>
                  <a:pt x="1837592" y="685243"/>
                </a:lnTo>
                <a:close/>
              </a:path>
              <a:path w="5038725" h="1857375" extrusionOk="0">
                <a:moveTo>
                  <a:pt x="1859163" y="690638"/>
                </a:moveTo>
                <a:lnTo>
                  <a:pt x="1810628" y="690638"/>
                </a:lnTo>
                <a:lnTo>
                  <a:pt x="1810628" y="685243"/>
                </a:lnTo>
                <a:lnTo>
                  <a:pt x="1859163" y="685243"/>
                </a:lnTo>
                <a:lnTo>
                  <a:pt x="1859163" y="690638"/>
                </a:lnTo>
                <a:close/>
              </a:path>
              <a:path w="5038725" h="1857375" extrusionOk="0">
                <a:moveTo>
                  <a:pt x="1837592" y="712216"/>
                </a:moveTo>
                <a:lnTo>
                  <a:pt x="1832199" y="712216"/>
                </a:lnTo>
                <a:lnTo>
                  <a:pt x="1832199" y="690638"/>
                </a:lnTo>
                <a:lnTo>
                  <a:pt x="1837592" y="690638"/>
                </a:lnTo>
                <a:lnTo>
                  <a:pt x="1837592" y="712216"/>
                </a:lnTo>
                <a:close/>
              </a:path>
              <a:path w="5038725" h="1857375" extrusionOk="0">
                <a:moveTo>
                  <a:pt x="1608398" y="685243"/>
                </a:moveTo>
                <a:lnTo>
                  <a:pt x="1603006" y="685243"/>
                </a:lnTo>
                <a:lnTo>
                  <a:pt x="1603006" y="663664"/>
                </a:lnTo>
                <a:lnTo>
                  <a:pt x="1608398" y="663664"/>
                </a:lnTo>
                <a:lnTo>
                  <a:pt x="1608398" y="685243"/>
                </a:lnTo>
                <a:close/>
              </a:path>
              <a:path w="5038725" h="1857375" extrusionOk="0">
                <a:moveTo>
                  <a:pt x="1629970" y="690638"/>
                </a:moveTo>
                <a:lnTo>
                  <a:pt x="1581435" y="690638"/>
                </a:lnTo>
                <a:lnTo>
                  <a:pt x="1581435" y="685243"/>
                </a:lnTo>
                <a:lnTo>
                  <a:pt x="1629970" y="685243"/>
                </a:lnTo>
                <a:lnTo>
                  <a:pt x="1629970" y="690638"/>
                </a:lnTo>
                <a:close/>
              </a:path>
              <a:path w="5038725" h="1857375" extrusionOk="0">
                <a:moveTo>
                  <a:pt x="1608398" y="712216"/>
                </a:moveTo>
                <a:lnTo>
                  <a:pt x="1603006" y="712216"/>
                </a:lnTo>
                <a:lnTo>
                  <a:pt x="1603006" y="690638"/>
                </a:lnTo>
                <a:lnTo>
                  <a:pt x="1608398" y="690638"/>
                </a:lnTo>
                <a:lnTo>
                  <a:pt x="1608398" y="712216"/>
                </a:lnTo>
                <a:close/>
              </a:path>
              <a:path w="5038725" h="1857375" extrusionOk="0">
                <a:moveTo>
                  <a:pt x="1379205" y="685243"/>
                </a:moveTo>
                <a:lnTo>
                  <a:pt x="1373812" y="685243"/>
                </a:lnTo>
                <a:lnTo>
                  <a:pt x="1373812" y="663664"/>
                </a:lnTo>
                <a:lnTo>
                  <a:pt x="1379205" y="663664"/>
                </a:lnTo>
                <a:lnTo>
                  <a:pt x="1379205" y="685243"/>
                </a:lnTo>
                <a:close/>
              </a:path>
              <a:path w="5038725" h="1857375" extrusionOk="0">
                <a:moveTo>
                  <a:pt x="1400776" y="690638"/>
                </a:moveTo>
                <a:lnTo>
                  <a:pt x="1352241" y="690638"/>
                </a:lnTo>
                <a:lnTo>
                  <a:pt x="1352241" y="685243"/>
                </a:lnTo>
                <a:lnTo>
                  <a:pt x="1400776" y="685243"/>
                </a:lnTo>
                <a:lnTo>
                  <a:pt x="1400776" y="690638"/>
                </a:lnTo>
                <a:close/>
              </a:path>
              <a:path w="5038725" h="1857375" extrusionOk="0">
                <a:moveTo>
                  <a:pt x="1379205" y="712216"/>
                </a:moveTo>
                <a:lnTo>
                  <a:pt x="1373812" y="712216"/>
                </a:lnTo>
                <a:lnTo>
                  <a:pt x="1373812" y="690638"/>
                </a:lnTo>
                <a:lnTo>
                  <a:pt x="1379205" y="690638"/>
                </a:lnTo>
                <a:lnTo>
                  <a:pt x="1379205" y="712216"/>
                </a:lnTo>
                <a:close/>
              </a:path>
              <a:path w="5038725" h="1857375" extrusionOk="0">
                <a:moveTo>
                  <a:pt x="1150011" y="685243"/>
                </a:moveTo>
                <a:lnTo>
                  <a:pt x="1144619" y="685243"/>
                </a:lnTo>
                <a:lnTo>
                  <a:pt x="1144619" y="663664"/>
                </a:lnTo>
                <a:lnTo>
                  <a:pt x="1150011" y="663664"/>
                </a:lnTo>
                <a:lnTo>
                  <a:pt x="1150011" y="685243"/>
                </a:lnTo>
                <a:close/>
              </a:path>
              <a:path w="5038725" h="1857375" extrusionOk="0">
                <a:moveTo>
                  <a:pt x="1171583" y="690638"/>
                </a:moveTo>
                <a:lnTo>
                  <a:pt x="1123048" y="690638"/>
                </a:lnTo>
                <a:lnTo>
                  <a:pt x="1123048" y="685243"/>
                </a:lnTo>
                <a:lnTo>
                  <a:pt x="1171583" y="685243"/>
                </a:lnTo>
                <a:lnTo>
                  <a:pt x="1171583" y="690638"/>
                </a:lnTo>
                <a:close/>
              </a:path>
              <a:path w="5038725" h="1857375" extrusionOk="0">
                <a:moveTo>
                  <a:pt x="1150011" y="712216"/>
                </a:moveTo>
                <a:lnTo>
                  <a:pt x="1144619" y="712216"/>
                </a:lnTo>
                <a:lnTo>
                  <a:pt x="1144619" y="690638"/>
                </a:lnTo>
                <a:lnTo>
                  <a:pt x="1150011" y="690638"/>
                </a:lnTo>
                <a:lnTo>
                  <a:pt x="1150011" y="712216"/>
                </a:lnTo>
                <a:close/>
              </a:path>
              <a:path w="5038725" h="1857375" extrusionOk="0">
                <a:moveTo>
                  <a:pt x="1950841" y="799880"/>
                </a:moveTo>
                <a:lnTo>
                  <a:pt x="1945448" y="799880"/>
                </a:lnTo>
                <a:lnTo>
                  <a:pt x="1945448" y="778301"/>
                </a:lnTo>
                <a:lnTo>
                  <a:pt x="1950841" y="778301"/>
                </a:lnTo>
                <a:lnTo>
                  <a:pt x="1950841" y="799880"/>
                </a:lnTo>
                <a:close/>
              </a:path>
              <a:path w="5038725" h="1857375" extrusionOk="0">
                <a:moveTo>
                  <a:pt x="1972412" y="805275"/>
                </a:moveTo>
                <a:lnTo>
                  <a:pt x="1923877" y="805275"/>
                </a:lnTo>
                <a:lnTo>
                  <a:pt x="1923877" y="799880"/>
                </a:lnTo>
                <a:lnTo>
                  <a:pt x="1972412" y="799880"/>
                </a:lnTo>
                <a:lnTo>
                  <a:pt x="1972412" y="805275"/>
                </a:lnTo>
                <a:close/>
              </a:path>
              <a:path w="5038725" h="1857375" extrusionOk="0">
                <a:moveTo>
                  <a:pt x="1950841" y="826854"/>
                </a:moveTo>
                <a:lnTo>
                  <a:pt x="1945448" y="826854"/>
                </a:lnTo>
                <a:lnTo>
                  <a:pt x="1945448" y="805275"/>
                </a:lnTo>
                <a:lnTo>
                  <a:pt x="1950841" y="805275"/>
                </a:lnTo>
                <a:lnTo>
                  <a:pt x="1950841" y="826854"/>
                </a:lnTo>
                <a:close/>
              </a:path>
              <a:path w="5038725" h="1857375" extrusionOk="0">
                <a:moveTo>
                  <a:pt x="1722995" y="799880"/>
                </a:moveTo>
                <a:lnTo>
                  <a:pt x="1717603" y="799880"/>
                </a:lnTo>
                <a:lnTo>
                  <a:pt x="1717603" y="778301"/>
                </a:lnTo>
                <a:lnTo>
                  <a:pt x="1722995" y="778301"/>
                </a:lnTo>
                <a:lnTo>
                  <a:pt x="1722995" y="799880"/>
                </a:lnTo>
                <a:close/>
              </a:path>
              <a:path w="5038725" h="1857375" extrusionOk="0">
                <a:moveTo>
                  <a:pt x="1744566" y="805275"/>
                </a:moveTo>
                <a:lnTo>
                  <a:pt x="1696031" y="805275"/>
                </a:lnTo>
                <a:lnTo>
                  <a:pt x="1696031" y="799880"/>
                </a:lnTo>
                <a:lnTo>
                  <a:pt x="1744566" y="799880"/>
                </a:lnTo>
                <a:lnTo>
                  <a:pt x="1744566" y="805275"/>
                </a:lnTo>
                <a:close/>
              </a:path>
              <a:path w="5038725" h="1857375" extrusionOk="0">
                <a:moveTo>
                  <a:pt x="1722995" y="826854"/>
                </a:moveTo>
                <a:lnTo>
                  <a:pt x="1717603" y="826854"/>
                </a:lnTo>
                <a:lnTo>
                  <a:pt x="1717603" y="805275"/>
                </a:lnTo>
                <a:lnTo>
                  <a:pt x="1722995" y="805275"/>
                </a:lnTo>
                <a:lnTo>
                  <a:pt x="1722995" y="826854"/>
                </a:lnTo>
                <a:close/>
              </a:path>
              <a:path w="5038725" h="1857375" extrusionOk="0">
                <a:moveTo>
                  <a:pt x="1493802" y="799880"/>
                </a:moveTo>
                <a:lnTo>
                  <a:pt x="1488409" y="799880"/>
                </a:lnTo>
                <a:lnTo>
                  <a:pt x="1488409" y="778301"/>
                </a:lnTo>
                <a:lnTo>
                  <a:pt x="1493802" y="778301"/>
                </a:lnTo>
                <a:lnTo>
                  <a:pt x="1493802" y="799880"/>
                </a:lnTo>
                <a:close/>
              </a:path>
              <a:path w="5038725" h="1857375" extrusionOk="0">
                <a:moveTo>
                  <a:pt x="1515373" y="805275"/>
                </a:moveTo>
                <a:lnTo>
                  <a:pt x="1466838" y="805275"/>
                </a:lnTo>
                <a:lnTo>
                  <a:pt x="1466838" y="799880"/>
                </a:lnTo>
                <a:lnTo>
                  <a:pt x="1515373" y="799880"/>
                </a:lnTo>
                <a:lnTo>
                  <a:pt x="1515373" y="805275"/>
                </a:lnTo>
                <a:close/>
              </a:path>
              <a:path w="5038725" h="1857375" extrusionOk="0">
                <a:moveTo>
                  <a:pt x="1493802" y="826854"/>
                </a:moveTo>
                <a:lnTo>
                  <a:pt x="1488409" y="826854"/>
                </a:lnTo>
                <a:lnTo>
                  <a:pt x="1488409" y="805275"/>
                </a:lnTo>
                <a:lnTo>
                  <a:pt x="1493802" y="805275"/>
                </a:lnTo>
                <a:lnTo>
                  <a:pt x="1493802" y="826854"/>
                </a:lnTo>
                <a:close/>
              </a:path>
              <a:path w="5038725" h="1857375" extrusionOk="0">
                <a:moveTo>
                  <a:pt x="1264608" y="799880"/>
                </a:moveTo>
                <a:lnTo>
                  <a:pt x="1259215" y="799880"/>
                </a:lnTo>
                <a:lnTo>
                  <a:pt x="1259215" y="778301"/>
                </a:lnTo>
                <a:lnTo>
                  <a:pt x="1264608" y="778301"/>
                </a:lnTo>
                <a:lnTo>
                  <a:pt x="1264608" y="799880"/>
                </a:lnTo>
                <a:close/>
              </a:path>
              <a:path w="5038725" h="1857375" extrusionOk="0">
                <a:moveTo>
                  <a:pt x="1286179" y="805275"/>
                </a:moveTo>
                <a:lnTo>
                  <a:pt x="1237644" y="805275"/>
                </a:lnTo>
                <a:lnTo>
                  <a:pt x="1237644" y="799880"/>
                </a:lnTo>
                <a:lnTo>
                  <a:pt x="1286179" y="799880"/>
                </a:lnTo>
                <a:lnTo>
                  <a:pt x="1286179" y="805275"/>
                </a:lnTo>
                <a:close/>
              </a:path>
              <a:path w="5038725" h="1857375" extrusionOk="0">
                <a:moveTo>
                  <a:pt x="1264608" y="826854"/>
                </a:moveTo>
                <a:lnTo>
                  <a:pt x="1259215" y="826854"/>
                </a:lnTo>
                <a:lnTo>
                  <a:pt x="1259215" y="805275"/>
                </a:lnTo>
                <a:lnTo>
                  <a:pt x="1264608" y="805275"/>
                </a:lnTo>
                <a:lnTo>
                  <a:pt x="1264608" y="826854"/>
                </a:lnTo>
                <a:close/>
              </a:path>
              <a:path w="5038725" h="1857375" extrusionOk="0">
                <a:moveTo>
                  <a:pt x="1837592" y="914517"/>
                </a:moveTo>
                <a:lnTo>
                  <a:pt x="1832199" y="914517"/>
                </a:lnTo>
                <a:lnTo>
                  <a:pt x="1832199" y="892939"/>
                </a:lnTo>
                <a:lnTo>
                  <a:pt x="1837592" y="892939"/>
                </a:lnTo>
                <a:lnTo>
                  <a:pt x="1837592" y="914517"/>
                </a:lnTo>
                <a:close/>
              </a:path>
              <a:path w="5038725" h="1857375" extrusionOk="0">
                <a:moveTo>
                  <a:pt x="1859163" y="919912"/>
                </a:moveTo>
                <a:lnTo>
                  <a:pt x="1810628" y="919912"/>
                </a:lnTo>
                <a:lnTo>
                  <a:pt x="1810628" y="914517"/>
                </a:lnTo>
                <a:lnTo>
                  <a:pt x="1859163" y="914517"/>
                </a:lnTo>
                <a:lnTo>
                  <a:pt x="1859163" y="919912"/>
                </a:lnTo>
                <a:close/>
              </a:path>
              <a:path w="5038725" h="1857375" extrusionOk="0">
                <a:moveTo>
                  <a:pt x="1837592" y="941491"/>
                </a:moveTo>
                <a:lnTo>
                  <a:pt x="1832199" y="941491"/>
                </a:lnTo>
                <a:lnTo>
                  <a:pt x="1832199" y="919912"/>
                </a:lnTo>
                <a:lnTo>
                  <a:pt x="1837592" y="919912"/>
                </a:lnTo>
                <a:lnTo>
                  <a:pt x="1837592" y="941491"/>
                </a:lnTo>
                <a:close/>
              </a:path>
              <a:path w="5038725" h="1857375" extrusionOk="0">
                <a:moveTo>
                  <a:pt x="1608398" y="914517"/>
                </a:moveTo>
                <a:lnTo>
                  <a:pt x="1603006" y="914517"/>
                </a:lnTo>
                <a:lnTo>
                  <a:pt x="1603006" y="892939"/>
                </a:lnTo>
                <a:lnTo>
                  <a:pt x="1608398" y="892939"/>
                </a:lnTo>
                <a:lnTo>
                  <a:pt x="1608398" y="914517"/>
                </a:lnTo>
                <a:close/>
              </a:path>
              <a:path w="5038725" h="1857375" extrusionOk="0">
                <a:moveTo>
                  <a:pt x="1629970" y="919912"/>
                </a:moveTo>
                <a:lnTo>
                  <a:pt x="1581435" y="919912"/>
                </a:lnTo>
                <a:lnTo>
                  <a:pt x="1581435" y="914517"/>
                </a:lnTo>
                <a:lnTo>
                  <a:pt x="1629970" y="914517"/>
                </a:lnTo>
                <a:lnTo>
                  <a:pt x="1629970" y="919912"/>
                </a:lnTo>
                <a:close/>
              </a:path>
              <a:path w="5038725" h="1857375" extrusionOk="0">
                <a:moveTo>
                  <a:pt x="1608398" y="941491"/>
                </a:moveTo>
                <a:lnTo>
                  <a:pt x="1603006" y="941491"/>
                </a:lnTo>
                <a:lnTo>
                  <a:pt x="1603006" y="919912"/>
                </a:lnTo>
                <a:lnTo>
                  <a:pt x="1608398" y="919912"/>
                </a:lnTo>
                <a:lnTo>
                  <a:pt x="1608398" y="941491"/>
                </a:lnTo>
                <a:close/>
              </a:path>
              <a:path w="5038725" h="1857375" extrusionOk="0">
                <a:moveTo>
                  <a:pt x="1379205" y="914517"/>
                </a:moveTo>
                <a:lnTo>
                  <a:pt x="1373812" y="914517"/>
                </a:lnTo>
                <a:lnTo>
                  <a:pt x="1373812" y="892939"/>
                </a:lnTo>
                <a:lnTo>
                  <a:pt x="1379205" y="892939"/>
                </a:lnTo>
                <a:lnTo>
                  <a:pt x="1379205" y="914517"/>
                </a:lnTo>
                <a:close/>
              </a:path>
              <a:path w="5038725" h="1857375" extrusionOk="0">
                <a:moveTo>
                  <a:pt x="1400776" y="919912"/>
                </a:moveTo>
                <a:lnTo>
                  <a:pt x="1352241" y="919912"/>
                </a:lnTo>
                <a:lnTo>
                  <a:pt x="1352241" y="914517"/>
                </a:lnTo>
                <a:lnTo>
                  <a:pt x="1400776" y="914517"/>
                </a:lnTo>
                <a:lnTo>
                  <a:pt x="1400776" y="919912"/>
                </a:lnTo>
                <a:close/>
              </a:path>
              <a:path w="5038725" h="1857375" extrusionOk="0">
                <a:moveTo>
                  <a:pt x="1379205" y="941491"/>
                </a:moveTo>
                <a:lnTo>
                  <a:pt x="1373812" y="941491"/>
                </a:lnTo>
                <a:lnTo>
                  <a:pt x="1373812" y="919912"/>
                </a:lnTo>
                <a:lnTo>
                  <a:pt x="1379205" y="919912"/>
                </a:lnTo>
                <a:lnTo>
                  <a:pt x="1379205" y="941491"/>
                </a:lnTo>
                <a:close/>
              </a:path>
              <a:path w="5038725" h="1857375" extrusionOk="0">
                <a:moveTo>
                  <a:pt x="1150011" y="914517"/>
                </a:moveTo>
                <a:lnTo>
                  <a:pt x="1144619" y="914517"/>
                </a:lnTo>
                <a:lnTo>
                  <a:pt x="1144619" y="892939"/>
                </a:lnTo>
                <a:lnTo>
                  <a:pt x="1150011" y="892939"/>
                </a:lnTo>
                <a:lnTo>
                  <a:pt x="1150011" y="914517"/>
                </a:lnTo>
                <a:close/>
              </a:path>
              <a:path w="5038725" h="1857375" extrusionOk="0">
                <a:moveTo>
                  <a:pt x="1171583" y="919912"/>
                </a:moveTo>
                <a:lnTo>
                  <a:pt x="1123048" y="919912"/>
                </a:lnTo>
                <a:lnTo>
                  <a:pt x="1123048" y="914517"/>
                </a:lnTo>
                <a:lnTo>
                  <a:pt x="1171583" y="914517"/>
                </a:lnTo>
                <a:lnTo>
                  <a:pt x="1171583" y="919912"/>
                </a:lnTo>
                <a:close/>
              </a:path>
              <a:path w="5038725" h="1857375" extrusionOk="0">
                <a:moveTo>
                  <a:pt x="1150011" y="941491"/>
                </a:moveTo>
                <a:lnTo>
                  <a:pt x="1144619" y="941491"/>
                </a:lnTo>
                <a:lnTo>
                  <a:pt x="1144619" y="919912"/>
                </a:lnTo>
                <a:lnTo>
                  <a:pt x="1150011" y="919912"/>
                </a:lnTo>
                <a:lnTo>
                  <a:pt x="1150011" y="941491"/>
                </a:lnTo>
                <a:close/>
              </a:path>
              <a:path w="5038725" h="1857375" extrusionOk="0">
                <a:moveTo>
                  <a:pt x="1950841" y="1027806"/>
                </a:moveTo>
                <a:lnTo>
                  <a:pt x="1945448" y="1027806"/>
                </a:lnTo>
                <a:lnTo>
                  <a:pt x="1945448" y="1006227"/>
                </a:lnTo>
                <a:lnTo>
                  <a:pt x="1950841" y="1006227"/>
                </a:lnTo>
                <a:lnTo>
                  <a:pt x="1950841" y="1027806"/>
                </a:lnTo>
                <a:close/>
              </a:path>
              <a:path w="5038725" h="1857375" extrusionOk="0">
                <a:moveTo>
                  <a:pt x="1972412" y="1033201"/>
                </a:moveTo>
                <a:lnTo>
                  <a:pt x="1923877" y="1033201"/>
                </a:lnTo>
                <a:lnTo>
                  <a:pt x="1923877" y="1027806"/>
                </a:lnTo>
                <a:lnTo>
                  <a:pt x="1972412" y="1027806"/>
                </a:lnTo>
                <a:lnTo>
                  <a:pt x="1972412" y="1033201"/>
                </a:lnTo>
                <a:close/>
              </a:path>
              <a:path w="5038725" h="1857375" extrusionOk="0">
                <a:moveTo>
                  <a:pt x="1950841" y="1054779"/>
                </a:moveTo>
                <a:lnTo>
                  <a:pt x="1945448" y="1054779"/>
                </a:lnTo>
                <a:lnTo>
                  <a:pt x="1945448" y="1033201"/>
                </a:lnTo>
                <a:lnTo>
                  <a:pt x="1950841" y="1033201"/>
                </a:lnTo>
                <a:lnTo>
                  <a:pt x="1950841" y="1054779"/>
                </a:lnTo>
                <a:close/>
              </a:path>
              <a:path w="5038725" h="1857375" extrusionOk="0">
                <a:moveTo>
                  <a:pt x="1722995" y="1027806"/>
                </a:moveTo>
                <a:lnTo>
                  <a:pt x="1717603" y="1027806"/>
                </a:lnTo>
                <a:lnTo>
                  <a:pt x="1717603" y="1006227"/>
                </a:lnTo>
                <a:lnTo>
                  <a:pt x="1722995" y="1006227"/>
                </a:lnTo>
                <a:lnTo>
                  <a:pt x="1722995" y="1027806"/>
                </a:lnTo>
                <a:close/>
              </a:path>
              <a:path w="5038725" h="1857375" extrusionOk="0">
                <a:moveTo>
                  <a:pt x="1744566" y="1033201"/>
                </a:moveTo>
                <a:lnTo>
                  <a:pt x="1696031" y="1033201"/>
                </a:lnTo>
                <a:lnTo>
                  <a:pt x="1696031" y="1027806"/>
                </a:lnTo>
                <a:lnTo>
                  <a:pt x="1744566" y="1027806"/>
                </a:lnTo>
                <a:lnTo>
                  <a:pt x="1744566" y="1033201"/>
                </a:lnTo>
                <a:close/>
              </a:path>
              <a:path w="5038725" h="1857375" extrusionOk="0">
                <a:moveTo>
                  <a:pt x="1722995" y="1054779"/>
                </a:moveTo>
                <a:lnTo>
                  <a:pt x="1717603" y="1054779"/>
                </a:lnTo>
                <a:lnTo>
                  <a:pt x="1717603" y="1033201"/>
                </a:lnTo>
                <a:lnTo>
                  <a:pt x="1722995" y="1033201"/>
                </a:lnTo>
                <a:lnTo>
                  <a:pt x="1722995" y="1054779"/>
                </a:lnTo>
                <a:close/>
              </a:path>
              <a:path w="5038725" h="1857375" extrusionOk="0">
                <a:moveTo>
                  <a:pt x="1493802" y="1027806"/>
                </a:moveTo>
                <a:lnTo>
                  <a:pt x="1488409" y="1027806"/>
                </a:lnTo>
                <a:lnTo>
                  <a:pt x="1488409" y="1006227"/>
                </a:lnTo>
                <a:lnTo>
                  <a:pt x="1493802" y="1006227"/>
                </a:lnTo>
                <a:lnTo>
                  <a:pt x="1493802" y="1027806"/>
                </a:lnTo>
                <a:close/>
              </a:path>
              <a:path w="5038725" h="1857375" extrusionOk="0">
                <a:moveTo>
                  <a:pt x="1515373" y="1033201"/>
                </a:moveTo>
                <a:lnTo>
                  <a:pt x="1466838" y="1033201"/>
                </a:lnTo>
                <a:lnTo>
                  <a:pt x="1466838" y="1027806"/>
                </a:lnTo>
                <a:lnTo>
                  <a:pt x="1515373" y="1027806"/>
                </a:lnTo>
                <a:lnTo>
                  <a:pt x="1515373" y="1033201"/>
                </a:lnTo>
                <a:close/>
              </a:path>
              <a:path w="5038725" h="1857375" extrusionOk="0">
                <a:moveTo>
                  <a:pt x="1493802" y="1054779"/>
                </a:moveTo>
                <a:lnTo>
                  <a:pt x="1488409" y="1054779"/>
                </a:lnTo>
                <a:lnTo>
                  <a:pt x="1488409" y="1033201"/>
                </a:lnTo>
                <a:lnTo>
                  <a:pt x="1493802" y="1033201"/>
                </a:lnTo>
                <a:lnTo>
                  <a:pt x="1493802" y="1054779"/>
                </a:lnTo>
                <a:close/>
              </a:path>
              <a:path w="5038725" h="1857375" extrusionOk="0">
                <a:moveTo>
                  <a:pt x="1264608" y="1027806"/>
                </a:moveTo>
                <a:lnTo>
                  <a:pt x="1259215" y="1027806"/>
                </a:lnTo>
                <a:lnTo>
                  <a:pt x="1259215" y="1006227"/>
                </a:lnTo>
                <a:lnTo>
                  <a:pt x="1264608" y="1006227"/>
                </a:lnTo>
                <a:lnTo>
                  <a:pt x="1264608" y="1027806"/>
                </a:lnTo>
                <a:close/>
              </a:path>
              <a:path w="5038725" h="1857375" extrusionOk="0">
                <a:moveTo>
                  <a:pt x="1286179" y="1033201"/>
                </a:moveTo>
                <a:lnTo>
                  <a:pt x="1237644" y="1033201"/>
                </a:lnTo>
                <a:lnTo>
                  <a:pt x="1237644" y="1027806"/>
                </a:lnTo>
                <a:lnTo>
                  <a:pt x="1286179" y="1027806"/>
                </a:lnTo>
                <a:lnTo>
                  <a:pt x="1286179" y="1033201"/>
                </a:lnTo>
                <a:close/>
              </a:path>
              <a:path w="5038725" h="1857375" extrusionOk="0">
                <a:moveTo>
                  <a:pt x="1264608" y="1054779"/>
                </a:moveTo>
                <a:lnTo>
                  <a:pt x="1259215" y="1054779"/>
                </a:lnTo>
                <a:lnTo>
                  <a:pt x="1259215" y="1033201"/>
                </a:lnTo>
                <a:lnTo>
                  <a:pt x="1264608" y="1033201"/>
                </a:lnTo>
                <a:lnTo>
                  <a:pt x="1264608" y="1054779"/>
                </a:lnTo>
                <a:close/>
              </a:path>
              <a:path w="5038725" h="1857375" extrusionOk="0">
                <a:moveTo>
                  <a:pt x="1837592" y="1142443"/>
                </a:moveTo>
                <a:lnTo>
                  <a:pt x="1832199" y="1142443"/>
                </a:lnTo>
                <a:lnTo>
                  <a:pt x="1832199" y="1120864"/>
                </a:lnTo>
                <a:lnTo>
                  <a:pt x="1837592" y="1120864"/>
                </a:lnTo>
                <a:lnTo>
                  <a:pt x="1837592" y="1142443"/>
                </a:lnTo>
                <a:close/>
              </a:path>
              <a:path w="5038725" h="1857375" extrusionOk="0">
                <a:moveTo>
                  <a:pt x="1859163" y="1147838"/>
                </a:moveTo>
                <a:lnTo>
                  <a:pt x="1810628" y="1147838"/>
                </a:lnTo>
                <a:lnTo>
                  <a:pt x="1810628" y="1142443"/>
                </a:lnTo>
                <a:lnTo>
                  <a:pt x="1859163" y="1142443"/>
                </a:lnTo>
                <a:lnTo>
                  <a:pt x="1859163" y="1147838"/>
                </a:lnTo>
                <a:close/>
              </a:path>
              <a:path w="5038725" h="1857375" extrusionOk="0">
                <a:moveTo>
                  <a:pt x="1837592" y="1169417"/>
                </a:moveTo>
                <a:lnTo>
                  <a:pt x="1832199" y="1169417"/>
                </a:lnTo>
                <a:lnTo>
                  <a:pt x="1832199" y="1147838"/>
                </a:lnTo>
                <a:lnTo>
                  <a:pt x="1837592" y="1147838"/>
                </a:lnTo>
                <a:lnTo>
                  <a:pt x="1837592" y="1169417"/>
                </a:lnTo>
                <a:close/>
              </a:path>
              <a:path w="5038725" h="1857375" extrusionOk="0">
                <a:moveTo>
                  <a:pt x="1608398" y="1142443"/>
                </a:moveTo>
                <a:lnTo>
                  <a:pt x="1603006" y="1142443"/>
                </a:lnTo>
                <a:lnTo>
                  <a:pt x="1603006" y="1120864"/>
                </a:lnTo>
                <a:lnTo>
                  <a:pt x="1608398" y="1120864"/>
                </a:lnTo>
                <a:lnTo>
                  <a:pt x="1608398" y="1142443"/>
                </a:lnTo>
                <a:close/>
              </a:path>
              <a:path w="5038725" h="1857375" extrusionOk="0">
                <a:moveTo>
                  <a:pt x="1629970" y="1147838"/>
                </a:moveTo>
                <a:lnTo>
                  <a:pt x="1581435" y="1147838"/>
                </a:lnTo>
                <a:lnTo>
                  <a:pt x="1581435" y="1142443"/>
                </a:lnTo>
                <a:lnTo>
                  <a:pt x="1629970" y="1142443"/>
                </a:lnTo>
                <a:lnTo>
                  <a:pt x="1629970" y="1147838"/>
                </a:lnTo>
                <a:close/>
              </a:path>
              <a:path w="5038725" h="1857375" extrusionOk="0">
                <a:moveTo>
                  <a:pt x="1608398" y="1169417"/>
                </a:moveTo>
                <a:lnTo>
                  <a:pt x="1603006" y="1169417"/>
                </a:lnTo>
                <a:lnTo>
                  <a:pt x="1603006" y="1147838"/>
                </a:lnTo>
                <a:lnTo>
                  <a:pt x="1608398" y="1147838"/>
                </a:lnTo>
                <a:lnTo>
                  <a:pt x="1608398" y="1169417"/>
                </a:lnTo>
                <a:close/>
              </a:path>
              <a:path w="5038725" h="1857375" extrusionOk="0">
                <a:moveTo>
                  <a:pt x="1379205" y="1142443"/>
                </a:moveTo>
                <a:lnTo>
                  <a:pt x="1373812" y="1142443"/>
                </a:lnTo>
                <a:lnTo>
                  <a:pt x="1373812" y="1120864"/>
                </a:lnTo>
                <a:lnTo>
                  <a:pt x="1379205" y="1120864"/>
                </a:lnTo>
                <a:lnTo>
                  <a:pt x="1379205" y="1142443"/>
                </a:lnTo>
                <a:close/>
              </a:path>
              <a:path w="5038725" h="1857375" extrusionOk="0">
                <a:moveTo>
                  <a:pt x="1400776" y="1147838"/>
                </a:moveTo>
                <a:lnTo>
                  <a:pt x="1352241" y="1147838"/>
                </a:lnTo>
                <a:lnTo>
                  <a:pt x="1352241" y="1142443"/>
                </a:lnTo>
                <a:lnTo>
                  <a:pt x="1400776" y="1142443"/>
                </a:lnTo>
                <a:lnTo>
                  <a:pt x="1400776" y="1147838"/>
                </a:lnTo>
                <a:close/>
              </a:path>
              <a:path w="5038725" h="1857375" extrusionOk="0">
                <a:moveTo>
                  <a:pt x="1379205" y="1169417"/>
                </a:moveTo>
                <a:lnTo>
                  <a:pt x="1373812" y="1169417"/>
                </a:lnTo>
                <a:lnTo>
                  <a:pt x="1373812" y="1147838"/>
                </a:lnTo>
                <a:lnTo>
                  <a:pt x="1379205" y="1147838"/>
                </a:lnTo>
                <a:lnTo>
                  <a:pt x="1379205" y="1169417"/>
                </a:lnTo>
                <a:close/>
              </a:path>
              <a:path w="5038725" h="1857375" extrusionOk="0">
                <a:moveTo>
                  <a:pt x="1150011" y="1142443"/>
                </a:moveTo>
                <a:lnTo>
                  <a:pt x="1144619" y="1142443"/>
                </a:lnTo>
                <a:lnTo>
                  <a:pt x="1144619" y="1120864"/>
                </a:lnTo>
                <a:lnTo>
                  <a:pt x="1150011" y="1120864"/>
                </a:lnTo>
                <a:lnTo>
                  <a:pt x="1150011" y="1142443"/>
                </a:lnTo>
                <a:close/>
              </a:path>
              <a:path w="5038725" h="1857375" extrusionOk="0">
                <a:moveTo>
                  <a:pt x="1171583" y="1147838"/>
                </a:moveTo>
                <a:lnTo>
                  <a:pt x="1123048" y="1147838"/>
                </a:lnTo>
                <a:lnTo>
                  <a:pt x="1123048" y="1142443"/>
                </a:lnTo>
                <a:lnTo>
                  <a:pt x="1171583" y="1142443"/>
                </a:lnTo>
                <a:lnTo>
                  <a:pt x="1171583" y="1147838"/>
                </a:lnTo>
                <a:close/>
              </a:path>
              <a:path w="5038725" h="1857375" extrusionOk="0">
                <a:moveTo>
                  <a:pt x="1150011" y="1169417"/>
                </a:moveTo>
                <a:lnTo>
                  <a:pt x="1144619" y="1169417"/>
                </a:lnTo>
                <a:lnTo>
                  <a:pt x="1144619" y="1147838"/>
                </a:lnTo>
                <a:lnTo>
                  <a:pt x="1150011" y="1147838"/>
                </a:lnTo>
                <a:lnTo>
                  <a:pt x="1150011" y="1169417"/>
                </a:lnTo>
                <a:close/>
              </a:path>
              <a:path w="5038725" h="1857375" extrusionOk="0">
                <a:moveTo>
                  <a:pt x="1950841" y="1257080"/>
                </a:moveTo>
                <a:lnTo>
                  <a:pt x="1945448" y="1257080"/>
                </a:lnTo>
                <a:lnTo>
                  <a:pt x="1945448" y="1235502"/>
                </a:lnTo>
                <a:lnTo>
                  <a:pt x="1950841" y="1235502"/>
                </a:lnTo>
                <a:lnTo>
                  <a:pt x="1950841" y="1257080"/>
                </a:lnTo>
                <a:close/>
              </a:path>
              <a:path w="5038725" h="1857375" extrusionOk="0">
                <a:moveTo>
                  <a:pt x="1972412" y="1262475"/>
                </a:moveTo>
                <a:lnTo>
                  <a:pt x="1923877" y="1262475"/>
                </a:lnTo>
                <a:lnTo>
                  <a:pt x="1923877" y="1257080"/>
                </a:lnTo>
                <a:lnTo>
                  <a:pt x="1972412" y="1257080"/>
                </a:lnTo>
                <a:lnTo>
                  <a:pt x="1972412" y="1262475"/>
                </a:lnTo>
                <a:close/>
              </a:path>
              <a:path w="5038725" h="1857375" extrusionOk="0">
                <a:moveTo>
                  <a:pt x="1950841" y="1284054"/>
                </a:moveTo>
                <a:lnTo>
                  <a:pt x="1945448" y="1284054"/>
                </a:lnTo>
                <a:lnTo>
                  <a:pt x="1945448" y="1262475"/>
                </a:lnTo>
                <a:lnTo>
                  <a:pt x="1950841" y="1262475"/>
                </a:lnTo>
                <a:lnTo>
                  <a:pt x="1950841" y="1284054"/>
                </a:lnTo>
                <a:close/>
              </a:path>
              <a:path w="5038725" h="1857375" extrusionOk="0">
                <a:moveTo>
                  <a:pt x="1722995" y="1257080"/>
                </a:moveTo>
                <a:lnTo>
                  <a:pt x="1717603" y="1257080"/>
                </a:lnTo>
                <a:lnTo>
                  <a:pt x="1717603" y="1235502"/>
                </a:lnTo>
                <a:lnTo>
                  <a:pt x="1722995" y="1235502"/>
                </a:lnTo>
                <a:lnTo>
                  <a:pt x="1722995" y="1257080"/>
                </a:lnTo>
                <a:close/>
              </a:path>
              <a:path w="5038725" h="1857375" extrusionOk="0">
                <a:moveTo>
                  <a:pt x="1744566" y="1262475"/>
                </a:moveTo>
                <a:lnTo>
                  <a:pt x="1696031" y="1262475"/>
                </a:lnTo>
                <a:lnTo>
                  <a:pt x="1696031" y="1257080"/>
                </a:lnTo>
                <a:lnTo>
                  <a:pt x="1744566" y="1257080"/>
                </a:lnTo>
                <a:lnTo>
                  <a:pt x="1744566" y="1262475"/>
                </a:lnTo>
                <a:close/>
              </a:path>
              <a:path w="5038725" h="1857375" extrusionOk="0">
                <a:moveTo>
                  <a:pt x="1722995" y="1284054"/>
                </a:moveTo>
                <a:lnTo>
                  <a:pt x="1717603" y="1284054"/>
                </a:lnTo>
                <a:lnTo>
                  <a:pt x="1717603" y="1262475"/>
                </a:lnTo>
                <a:lnTo>
                  <a:pt x="1722995" y="1262475"/>
                </a:lnTo>
                <a:lnTo>
                  <a:pt x="1722995" y="1284054"/>
                </a:lnTo>
                <a:close/>
              </a:path>
              <a:path w="5038725" h="1857375" extrusionOk="0">
                <a:moveTo>
                  <a:pt x="1493802" y="1257080"/>
                </a:moveTo>
                <a:lnTo>
                  <a:pt x="1488409" y="1257080"/>
                </a:lnTo>
                <a:lnTo>
                  <a:pt x="1488409" y="1235502"/>
                </a:lnTo>
                <a:lnTo>
                  <a:pt x="1493802" y="1235502"/>
                </a:lnTo>
                <a:lnTo>
                  <a:pt x="1493802" y="1257080"/>
                </a:lnTo>
                <a:close/>
              </a:path>
              <a:path w="5038725" h="1857375" extrusionOk="0">
                <a:moveTo>
                  <a:pt x="1515373" y="1262475"/>
                </a:moveTo>
                <a:lnTo>
                  <a:pt x="1466838" y="1262475"/>
                </a:lnTo>
                <a:lnTo>
                  <a:pt x="1466838" y="1257080"/>
                </a:lnTo>
                <a:lnTo>
                  <a:pt x="1515373" y="1257080"/>
                </a:lnTo>
                <a:lnTo>
                  <a:pt x="1515373" y="1262475"/>
                </a:lnTo>
                <a:close/>
              </a:path>
              <a:path w="5038725" h="1857375" extrusionOk="0">
                <a:moveTo>
                  <a:pt x="1493802" y="1284054"/>
                </a:moveTo>
                <a:lnTo>
                  <a:pt x="1488409" y="1284054"/>
                </a:lnTo>
                <a:lnTo>
                  <a:pt x="1488409" y="1262475"/>
                </a:lnTo>
                <a:lnTo>
                  <a:pt x="1493802" y="1262475"/>
                </a:lnTo>
                <a:lnTo>
                  <a:pt x="1493802" y="1284054"/>
                </a:lnTo>
                <a:close/>
              </a:path>
              <a:path w="5038725" h="1857375" extrusionOk="0">
                <a:moveTo>
                  <a:pt x="1264608" y="1257080"/>
                </a:moveTo>
                <a:lnTo>
                  <a:pt x="1259215" y="1257080"/>
                </a:lnTo>
                <a:lnTo>
                  <a:pt x="1259215" y="1235502"/>
                </a:lnTo>
                <a:lnTo>
                  <a:pt x="1264608" y="1235502"/>
                </a:lnTo>
                <a:lnTo>
                  <a:pt x="1264608" y="1257080"/>
                </a:lnTo>
                <a:close/>
              </a:path>
              <a:path w="5038725" h="1857375" extrusionOk="0">
                <a:moveTo>
                  <a:pt x="1286179" y="1262475"/>
                </a:moveTo>
                <a:lnTo>
                  <a:pt x="1237644" y="1262475"/>
                </a:lnTo>
                <a:lnTo>
                  <a:pt x="1237644" y="1257080"/>
                </a:lnTo>
                <a:lnTo>
                  <a:pt x="1286179" y="1257080"/>
                </a:lnTo>
                <a:lnTo>
                  <a:pt x="1286179" y="1262475"/>
                </a:lnTo>
                <a:close/>
              </a:path>
              <a:path w="5038725" h="1857375" extrusionOk="0">
                <a:moveTo>
                  <a:pt x="1264608" y="1284054"/>
                </a:moveTo>
                <a:lnTo>
                  <a:pt x="1259215" y="1284054"/>
                </a:lnTo>
                <a:lnTo>
                  <a:pt x="1259215" y="1262475"/>
                </a:lnTo>
                <a:lnTo>
                  <a:pt x="1264608" y="1262475"/>
                </a:lnTo>
                <a:lnTo>
                  <a:pt x="1264608" y="1284054"/>
                </a:lnTo>
                <a:close/>
              </a:path>
              <a:path w="5038725" h="1857375" extrusionOk="0">
                <a:moveTo>
                  <a:pt x="1837592" y="1371717"/>
                </a:moveTo>
                <a:lnTo>
                  <a:pt x="1832199" y="1371717"/>
                </a:lnTo>
                <a:lnTo>
                  <a:pt x="1832199" y="1350139"/>
                </a:lnTo>
                <a:lnTo>
                  <a:pt x="1837592" y="1350139"/>
                </a:lnTo>
                <a:lnTo>
                  <a:pt x="1837592" y="1371717"/>
                </a:lnTo>
                <a:close/>
              </a:path>
              <a:path w="5038725" h="1857375" extrusionOk="0">
                <a:moveTo>
                  <a:pt x="1859163" y="1377112"/>
                </a:moveTo>
                <a:lnTo>
                  <a:pt x="1810628" y="1377112"/>
                </a:lnTo>
                <a:lnTo>
                  <a:pt x="1810628" y="1371717"/>
                </a:lnTo>
                <a:lnTo>
                  <a:pt x="1859163" y="1371717"/>
                </a:lnTo>
                <a:lnTo>
                  <a:pt x="1859163" y="1377112"/>
                </a:lnTo>
                <a:close/>
              </a:path>
              <a:path w="5038725" h="1857375" extrusionOk="0">
                <a:moveTo>
                  <a:pt x="1837592" y="1398691"/>
                </a:moveTo>
                <a:lnTo>
                  <a:pt x="1832199" y="1398691"/>
                </a:lnTo>
                <a:lnTo>
                  <a:pt x="1832199" y="1377112"/>
                </a:lnTo>
                <a:lnTo>
                  <a:pt x="1837592" y="1377112"/>
                </a:lnTo>
                <a:lnTo>
                  <a:pt x="1837592" y="1398691"/>
                </a:lnTo>
                <a:close/>
              </a:path>
              <a:path w="5038725" h="1857375" extrusionOk="0">
                <a:moveTo>
                  <a:pt x="1608398" y="1371717"/>
                </a:moveTo>
                <a:lnTo>
                  <a:pt x="1603006" y="1371717"/>
                </a:lnTo>
                <a:lnTo>
                  <a:pt x="1603006" y="1350139"/>
                </a:lnTo>
                <a:lnTo>
                  <a:pt x="1608398" y="1350139"/>
                </a:lnTo>
                <a:lnTo>
                  <a:pt x="1608398" y="1371717"/>
                </a:lnTo>
                <a:close/>
              </a:path>
              <a:path w="5038725" h="1857375" extrusionOk="0">
                <a:moveTo>
                  <a:pt x="1629970" y="1377112"/>
                </a:moveTo>
                <a:lnTo>
                  <a:pt x="1581435" y="1377112"/>
                </a:lnTo>
                <a:lnTo>
                  <a:pt x="1581435" y="1371717"/>
                </a:lnTo>
                <a:lnTo>
                  <a:pt x="1629970" y="1371717"/>
                </a:lnTo>
                <a:lnTo>
                  <a:pt x="1629970" y="1377112"/>
                </a:lnTo>
                <a:close/>
              </a:path>
              <a:path w="5038725" h="1857375" extrusionOk="0">
                <a:moveTo>
                  <a:pt x="1608398" y="1398691"/>
                </a:moveTo>
                <a:lnTo>
                  <a:pt x="1603006" y="1398691"/>
                </a:lnTo>
                <a:lnTo>
                  <a:pt x="1603006" y="1377112"/>
                </a:lnTo>
                <a:lnTo>
                  <a:pt x="1608398" y="1377112"/>
                </a:lnTo>
                <a:lnTo>
                  <a:pt x="1608398" y="1398691"/>
                </a:lnTo>
                <a:close/>
              </a:path>
              <a:path w="5038725" h="1857375" extrusionOk="0">
                <a:moveTo>
                  <a:pt x="1379205" y="1371717"/>
                </a:moveTo>
                <a:lnTo>
                  <a:pt x="1373812" y="1371717"/>
                </a:lnTo>
                <a:lnTo>
                  <a:pt x="1373812" y="1350139"/>
                </a:lnTo>
                <a:lnTo>
                  <a:pt x="1379205" y="1350139"/>
                </a:lnTo>
                <a:lnTo>
                  <a:pt x="1379205" y="1371717"/>
                </a:lnTo>
                <a:close/>
              </a:path>
              <a:path w="5038725" h="1857375" extrusionOk="0">
                <a:moveTo>
                  <a:pt x="1400776" y="1377112"/>
                </a:moveTo>
                <a:lnTo>
                  <a:pt x="1352241" y="1377112"/>
                </a:lnTo>
                <a:lnTo>
                  <a:pt x="1352241" y="1371717"/>
                </a:lnTo>
                <a:lnTo>
                  <a:pt x="1400776" y="1371717"/>
                </a:lnTo>
                <a:lnTo>
                  <a:pt x="1400776" y="1377112"/>
                </a:lnTo>
                <a:close/>
              </a:path>
              <a:path w="5038725" h="1857375" extrusionOk="0">
                <a:moveTo>
                  <a:pt x="1379205" y="1398691"/>
                </a:moveTo>
                <a:lnTo>
                  <a:pt x="1373812" y="1398691"/>
                </a:lnTo>
                <a:lnTo>
                  <a:pt x="1373812" y="1377112"/>
                </a:lnTo>
                <a:lnTo>
                  <a:pt x="1379205" y="1377112"/>
                </a:lnTo>
                <a:lnTo>
                  <a:pt x="1379205" y="1398691"/>
                </a:lnTo>
                <a:close/>
              </a:path>
              <a:path w="5038725" h="1857375" extrusionOk="0">
                <a:moveTo>
                  <a:pt x="1950841" y="1486355"/>
                </a:moveTo>
                <a:lnTo>
                  <a:pt x="1945448" y="1486355"/>
                </a:lnTo>
                <a:lnTo>
                  <a:pt x="1945448" y="1464776"/>
                </a:lnTo>
                <a:lnTo>
                  <a:pt x="1950841" y="1464776"/>
                </a:lnTo>
                <a:lnTo>
                  <a:pt x="1950841" y="1486355"/>
                </a:lnTo>
                <a:close/>
              </a:path>
              <a:path w="5038725" h="1857375" extrusionOk="0">
                <a:moveTo>
                  <a:pt x="1972412" y="1491749"/>
                </a:moveTo>
                <a:lnTo>
                  <a:pt x="1923877" y="1491749"/>
                </a:lnTo>
                <a:lnTo>
                  <a:pt x="1923877" y="1486355"/>
                </a:lnTo>
                <a:lnTo>
                  <a:pt x="1972412" y="1486355"/>
                </a:lnTo>
                <a:lnTo>
                  <a:pt x="1972412" y="1491749"/>
                </a:lnTo>
                <a:close/>
              </a:path>
              <a:path w="5038725" h="1857375" extrusionOk="0">
                <a:moveTo>
                  <a:pt x="1950841" y="1513328"/>
                </a:moveTo>
                <a:lnTo>
                  <a:pt x="1945448" y="1513328"/>
                </a:lnTo>
                <a:lnTo>
                  <a:pt x="1945448" y="1491749"/>
                </a:lnTo>
                <a:lnTo>
                  <a:pt x="1950841" y="1491749"/>
                </a:lnTo>
                <a:lnTo>
                  <a:pt x="1950841" y="1513328"/>
                </a:lnTo>
                <a:close/>
              </a:path>
              <a:path w="5038725" h="1857375" extrusionOk="0">
                <a:moveTo>
                  <a:pt x="1722995" y="1486355"/>
                </a:moveTo>
                <a:lnTo>
                  <a:pt x="1717603" y="1486355"/>
                </a:lnTo>
                <a:lnTo>
                  <a:pt x="1717603" y="1464776"/>
                </a:lnTo>
                <a:lnTo>
                  <a:pt x="1722995" y="1464776"/>
                </a:lnTo>
                <a:lnTo>
                  <a:pt x="1722995" y="1486355"/>
                </a:lnTo>
                <a:close/>
              </a:path>
              <a:path w="5038725" h="1857375" extrusionOk="0">
                <a:moveTo>
                  <a:pt x="1744566" y="1491749"/>
                </a:moveTo>
                <a:lnTo>
                  <a:pt x="1696031" y="1491749"/>
                </a:lnTo>
                <a:lnTo>
                  <a:pt x="1696031" y="1486355"/>
                </a:lnTo>
                <a:lnTo>
                  <a:pt x="1744566" y="1486355"/>
                </a:lnTo>
                <a:lnTo>
                  <a:pt x="1744566" y="1491749"/>
                </a:lnTo>
                <a:close/>
              </a:path>
              <a:path w="5038725" h="1857375" extrusionOk="0">
                <a:moveTo>
                  <a:pt x="1722995" y="1513328"/>
                </a:moveTo>
                <a:lnTo>
                  <a:pt x="1717603" y="1513328"/>
                </a:lnTo>
                <a:lnTo>
                  <a:pt x="1717603" y="1491749"/>
                </a:lnTo>
                <a:lnTo>
                  <a:pt x="1722995" y="1491749"/>
                </a:lnTo>
                <a:lnTo>
                  <a:pt x="1722995" y="1513328"/>
                </a:lnTo>
                <a:close/>
              </a:path>
              <a:path w="5038725" h="1857375" extrusionOk="0">
                <a:moveTo>
                  <a:pt x="1493802" y="1486355"/>
                </a:moveTo>
                <a:lnTo>
                  <a:pt x="1488409" y="1486355"/>
                </a:lnTo>
                <a:lnTo>
                  <a:pt x="1488409" y="1464776"/>
                </a:lnTo>
                <a:lnTo>
                  <a:pt x="1493802" y="1464776"/>
                </a:lnTo>
                <a:lnTo>
                  <a:pt x="1493802" y="1486355"/>
                </a:lnTo>
                <a:close/>
              </a:path>
              <a:path w="5038725" h="1857375" extrusionOk="0">
                <a:moveTo>
                  <a:pt x="1515373" y="1491749"/>
                </a:moveTo>
                <a:lnTo>
                  <a:pt x="1466838" y="1491749"/>
                </a:lnTo>
                <a:lnTo>
                  <a:pt x="1466838" y="1486355"/>
                </a:lnTo>
                <a:lnTo>
                  <a:pt x="1515373" y="1486355"/>
                </a:lnTo>
                <a:lnTo>
                  <a:pt x="1515373" y="1491749"/>
                </a:lnTo>
                <a:close/>
              </a:path>
              <a:path w="5038725" h="1857375" extrusionOk="0">
                <a:moveTo>
                  <a:pt x="1493802" y="1513328"/>
                </a:moveTo>
                <a:lnTo>
                  <a:pt x="1488409" y="1513328"/>
                </a:lnTo>
                <a:lnTo>
                  <a:pt x="1488409" y="1491749"/>
                </a:lnTo>
                <a:lnTo>
                  <a:pt x="1493802" y="1491749"/>
                </a:lnTo>
                <a:lnTo>
                  <a:pt x="1493802" y="1513328"/>
                </a:lnTo>
                <a:close/>
              </a:path>
              <a:path w="5038725" h="1857375" extrusionOk="0">
                <a:moveTo>
                  <a:pt x="1837592" y="1600992"/>
                </a:moveTo>
                <a:lnTo>
                  <a:pt x="1832199" y="1600992"/>
                </a:lnTo>
                <a:lnTo>
                  <a:pt x="1832199" y="1579413"/>
                </a:lnTo>
                <a:lnTo>
                  <a:pt x="1837592" y="1579413"/>
                </a:lnTo>
                <a:lnTo>
                  <a:pt x="1837592" y="1600992"/>
                </a:lnTo>
                <a:close/>
              </a:path>
              <a:path w="5038725" h="1857375" extrusionOk="0">
                <a:moveTo>
                  <a:pt x="1859163" y="1606386"/>
                </a:moveTo>
                <a:lnTo>
                  <a:pt x="1810628" y="1606386"/>
                </a:lnTo>
                <a:lnTo>
                  <a:pt x="1810628" y="1600992"/>
                </a:lnTo>
                <a:lnTo>
                  <a:pt x="1859163" y="1600992"/>
                </a:lnTo>
                <a:lnTo>
                  <a:pt x="1859163" y="1606386"/>
                </a:lnTo>
                <a:close/>
              </a:path>
              <a:path w="5038725" h="1857375" extrusionOk="0">
                <a:moveTo>
                  <a:pt x="1837592" y="1627965"/>
                </a:moveTo>
                <a:lnTo>
                  <a:pt x="1832199" y="1627965"/>
                </a:lnTo>
                <a:lnTo>
                  <a:pt x="1832199" y="1606386"/>
                </a:lnTo>
                <a:lnTo>
                  <a:pt x="1837592" y="1606386"/>
                </a:lnTo>
                <a:lnTo>
                  <a:pt x="1837592" y="1627965"/>
                </a:lnTo>
                <a:close/>
              </a:path>
              <a:path w="5038725" h="1857375" extrusionOk="0">
                <a:moveTo>
                  <a:pt x="1950841" y="1715629"/>
                </a:moveTo>
                <a:lnTo>
                  <a:pt x="1945448" y="1715629"/>
                </a:lnTo>
                <a:lnTo>
                  <a:pt x="1945448" y="1694050"/>
                </a:lnTo>
                <a:lnTo>
                  <a:pt x="1950841" y="1694050"/>
                </a:lnTo>
                <a:lnTo>
                  <a:pt x="1950841" y="1715629"/>
                </a:lnTo>
                <a:close/>
              </a:path>
              <a:path w="5038725" h="1857375" extrusionOk="0">
                <a:moveTo>
                  <a:pt x="1972412" y="1721024"/>
                </a:moveTo>
                <a:lnTo>
                  <a:pt x="1923877" y="1721024"/>
                </a:lnTo>
                <a:lnTo>
                  <a:pt x="1923877" y="1715629"/>
                </a:lnTo>
                <a:lnTo>
                  <a:pt x="1972412" y="1715629"/>
                </a:lnTo>
                <a:lnTo>
                  <a:pt x="1972412" y="1721024"/>
                </a:lnTo>
                <a:close/>
              </a:path>
              <a:path w="5038725" h="1857375" extrusionOk="0">
                <a:moveTo>
                  <a:pt x="1950841" y="1742602"/>
                </a:moveTo>
                <a:lnTo>
                  <a:pt x="1945448" y="1742602"/>
                </a:lnTo>
                <a:lnTo>
                  <a:pt x="1945448" y="1721024"/>
                </a:lnTo>
                <a:lnTo>
                  <a:pt x="1950841" y="1721024"/>
                </a:lnTo>
                <a:lnTo>
                  <a:pt x="1950841" y="1742602"/>
                </a:lnTo>
                <a:close/>
              </a:path>
              <a:path w="5038725" h="1857375" extrusionOk="0">
                <a:moveTo>
                  <a:pt x="942389" y="2815"/>
                </a:moveTo>
                <a:lnTo>
                  <a:pt x="893854" y="2815"/>
                </a:lnTo>
                <a:lnTo>
                  <a:pt x="893854" y="0"/>
                </a:lnTo>
                <a:lnTo>
                  <a:pt x="942389" y="0"/>
                </a:lnTo>
                <a:lnTo>
                  <a:pt x="942389" y="2815"/>
                </a:lnTo>
                <a:close/>
              </a:path>
              <a:path w="5038725" h="1857375" extrusionOk="0">
                <a:moveTo>
                  <a:pt x="920818" y="24393"/>
                </a:moveTo>
                <a:lnTo>
                  <a:pt x="915425" y="24393"/>
                </a:lnTo>
                <a:lnTo>
                  <a:pt x="915425" y="2815"/>
                </a:lnTo>
                <a:lnTo>
                  <a:pt x="920818" y="2815"/>
                </a:lnTo>
                <a:lnTo>
                  <a:pt x="920818" y="24393"/>
                </a:lnTo>
                <a:close/>
              </a:path>
              <a:path w="5038725" h="1857375" extrusionOk="0">
                <a:moveTo>
                  <a:pt x="713196" y="2815"/>
                </a:moveTo>
                <a:lnTo>
                  <a:pt x="664661" y="2815"/>
                </a:lnTo>
                <a:lnTo>
                  <a:pt x="664661" y="0"/>
                </a:lnTo>
                <a:lnTo>
                  <a:pt x="713196" y="0"/>
                </a:lnTo>
                <a:lnTo>
                  <a:pt x="713196" y="2815"/>
                </a:lnTo>
                <a:close/>
              </a:path>
              <a:path w="5038725" h="1857375" extrusionOk="0">
                <a:moveTo>
                  <a:pt x="691625" y="24393"/>
                </a:moveTo>
                <a:lnTo>
                  <a:pt x="686232" y="24393"/>
                </a:lnTo>
                <a:lnTo>
                  <a:pt x="686232" y="2815"/>
                </a:lnTo>
                <a:lnTo>
                  <a:pt x="691625" y="2815"/>
                </a:lnTo>
                <a:lnTo>
                  <a:pt x="691625" y="24393"/>
                </a:lnTo>
                <a:close/>
              </a:path>
              <a:path w="5038725" h="1857375" extrusionOk="0">
                <a:moveTo>
                  <a:pt x="484002" y="2815"/>
                </a:moveTo>
                <a:lnTo>
                  <a:pt x="435467" y="2815"/>
                </a:lnTo>
                <a:lnTo>
                  <a:pt x="435467" y="0"/>
                </a:lnTo>
                <a:lnTo>
                  <a:pt x="484002" y="0"/>
                </a:lnTo>
                <a:lnTo>
                  <a:pt x="484002" y="2815"/>
                </a:lnTo>
                <a:close/>
              </a:path>
              <a:path w="5038725" h="1857375" extrusionOk="0">
                <a:moveTo>
                  <a:pt x="462431" y="24393"/>
                </a:moveTo>
                <a:lnTo>
                  <a:pt x="457038" y="24393"/>
                </a:lnTo>
                <a:lnTo>
                  <a:pt x="457038" y="2815"/>
                </a:lnTo>
                <a:lnTo>
                  <a:pt x="462431" y="2815"/>
                </a:lnTo>
                <a:lnTo>
                  <a:pt x="462431" y="24393"/>
                </a:lnTo>
                <a:close/>
              </a:path>
              <a:path w="5038725" h="1857375" extrusionOk="0">
                <a:moveTo>
                  <a:pt x="1035415" y="112057"/>
                </a:moveTo>
                <a:lnTo>
                  <a:pt x="1030022" y="112057"/>
                </a:lnTo>
                <a:lnTo>
                  <a:pt x="1030022" y="90478"/>
                </a:lnTo>
                <a:lnTo>
                  <a:pt x="1035415" y="90478"/>
                </a:lnTo>
                <a:lnTo>
                  <a:pt x="1035415" y="112057"/>
                </a:lnTo>
                <a:close/>
              </a:path>
              <a:path w="5038725" h="1857375" extrusionOk="0">
                <a:moveTo>
                  <a:pt x="1056986" y="117452"/>
                </a:moveTo>
                <a:lnTo>
                  <a:pt x="1008451" y="117452"/>
                </a:lnTo>
                <a:lnTo>
                  <a:pt x="1008451" y="112057"/>
                </a:lnTo>
                <a:lnTo>
                  <a:pt x="1056986" y="112057"/>
                </a:lnTo>
                <a:lnTo>
                  <a:pt x="1056986" y="117452"/>
                </a:lnTo>
                <a:close/>
              </a:path>
              <a:path w="5038725" h="1857375" extrusionOk="0">
                <a:moveTo>
                  <a:pt x="1035415" y="139031"/>
                </a:moveTo>
                <a:lnTo>
                  <a:pt x="1030022" y="139031"/>
                </a:lnTo>
                <a:lnTo>
                  <a:pt x="1030022" y="117452"/>
                </a:lnTo>
                <a:lnTo>
                  <a:pt x="1035415" y="117452"/>
                </a:lnTo>
                <a:lnTo>
                  <a:pt x="1035415" y="139031"/>
                </a:lnTo>
                <a:close/>
              </a:path>
              <a:path w="5038725" h="1857375" extrusionOk="0">
                <a:moveTo>
                  <a:pt x="806221" y="112057"/>
                </a:moveTo>
                <a:lnTo>
                  <a:pt x="800828" y="112057"/>
                </a:lnTo>
                <a:lnTo>
                  <a:pt x="800828" y="90478"/>
                </a:lnTo>
                <a:lnTo>
                  <a:pt x="806221" y="90478"/>
                </a:lnTo>
                <a:lnTo>
                  <a:pt x="806221" y="112057"/>
                </a:lnTo>
                <a:close/>
              </a:path>
              <a:path w="5038725" h="1857375" extrusionOk="0">
                <a:moveTo>
                  <a:pt x="827792" y="117452"/>
                </a:moveTo>
                <a:lnTo>
                  <a:pt x="779257" y="117452"/>
                </a:lnTo>
                <a:lnTo>
                  <a:pt x="779257" y="112057"/>
                </a:lnTo>
                <a:lnTo>
                  <a:pt x="827792" y="112057"/>
                </a:lnTo>
                <a:lnTo>
                  <a:pt x="827792" y="117452"/>
                </a:lnTo>
                <a:close/>
              </a:path>
              <a:path w="5038725" h="1857375" extrusionOk="0">
                <a:moveTo>
                  <a:pt x="806221" y="139031"/>
                </a:moveTo>
                <a:lnTo>
                  <a:pt x="800828" y="139031"/>
                </a:lnTo>
                <a:lnTo>
                  <a:pt x="800828" y="117452"/>
                </a:lnTo>
                <a:lnTo>
                  <a:pt x="806221" y="117452"/>
                </a:lnTo>
                <a:lnTo>
                  <a:pt x="806221" y="139031"/>
                </a:lnTo>
                <a:close/>
              </a:path>
              <a:path w="5038725" h="1857375" extrusionOk="0">
                <a:moveTo>
                  <a:pt x="577028" y="112057"/>
                </a:moveTo>
                <a:lnTo>
                  <a:pt x="571635" y="112057"/>
                </a:lnTo>
                <a:lnTo>
                  <a:pt x="571635" y="90478"/>
                </a:lnTo>
                <a:lnTo>
                  <a:pt x="577028" y="90478"/>
                </a:lnTo>
                <a:lnTo>
                  <a:pt x="577028" y="112057"/>
                </a:lnTo>
                <a:close/>
              </a:path>
              <a:path w="5038725" h="1857375" extrusionOk="0">
                <a:moveTo>
                  <a:pt x="598599" y="117452"/>
                </a:moveTo>
                <a:lnTo>
                  <a:pt x="550064" y="117452"/>
                </a:lnTo>
                <a:lnTo>
                  <a:pt x="550064" y="112057"/>
                </a:lnTo>
                <a:lnTo>
                  <a:pt x="598599" y="112057"/>
                </a:lnTo>
                <a:lnTo>
                  <a:pt x="598599" y="117452"/>
                </a:lnTo>
                <a:close/>
              </a:path>
              <a:path w="5038725" h="1857375" extrusionOk="0">
                <a:moveTo>
                  <a:pt x="577028" y="139031"/>
                </a:moveTo>
                <a:lnTo>
                  <a:pt x="571635" y="139031"/>
                </a:lnTo>
                <a:lnTo>
                  <a:pt x="571635" y="117452"/>
                </a:lnTo>
                <a:lnTo>
                  <a:pt x="577028" y="117452"/>
                </a:lnTo>
                <a:lnTo>
                  <a:pt x="577028" y="139031"/>
                </a:lnTo>
                <a:close/>
              </a:path>
              <a:path w="5038725" h="1857375" extrusionOk="0">
                <a:moveTo>
                  <a:pt x="347834" y="112057"/>
                </a:moveTo>
                <a:lnTo>
                  <a:pt x="342442" y="112057"/>
                </a:lnTo>
                <a:lnTo>
                  <a:pt x="342442" y="90478"/>
                </a:lnTo>
                <a:lnTo>
                  <a:pt x="347834" y="90478"/>
                </a:lnTo>
                <a:lnTo>
                  <a:pt x="347834" y="112057"/>
                </a:lnTo>
                <a:close/>
              </a:path>
              <a:path w="5038725" h="1857375" extrusionOk="0">
                <a:moveTo>
                  <a:pt x="369405" y="117452"/>
                </a:moveTo>
                <a:lnTo>
                  <a:pt x="320870" y="117452"/>
                </a:lnTo>
                <a:lnTo>
                  <a:pt x="320870" y="112057"/>
                </a:lnTo>
                <a:lnTo>
                  <a:pt x="369405" y="112057"/>
                </a:lnTo>
                <a:lnTo>
                  <a:pt x="369405" y="117452"/>
                </a:lnTo>
                <a:close/>
              </a:path>
              <a:path w="5038725" h="1857375" extrusionOk="0">
                <a:moveTo>
                  <a:pt x="347834" y="139031"/>
                </a:moveTo>
                <a:lnTo>
                  <a:pt x="342442" y="139031"/>
                </a:lnTo>
                <a:lnTo>
                  <a:pt x="342442" y="117452"/>
                </a:lnTo>
                <a:lnTo>
                  <a:pt x="347834" y="117452"/>
                </a:lnTo>
                <a:lnTo>
                  <a:pt x="347834" y="139031"/>
                </a:lnTo>
                <a:close/>
              </a:path>
              <a:path w="5038725" h="1857375" extrusionOk="0">
                <a:moveTo>
                  <a:pt x="920818" y="226694"/>
                </a:moveTo>
                <a:lnTo>
                  <a:pt x="915425" y="226694"/>
                </a:lnTo>
                <a:lnTo>
                  <a:pt x="915425" y="205116"/>
                </a:lnTo>
                <a:lnTo>
                  <a:pt x="920818" y="205116"/>
                </a:lnTo>
                <a:lnTo>
                  <a:pt x="920818" y="226694"/>
                </a:lnTo>
                <a:close/>
              </a:path>
              <a:path w="5038725" h="1857375" extrusionOk="0">
                <a:moveTo>
                  <a:pt x="942389" y="232089"/>
                </a:moveTo>
                <a:lnTo>
                  <a:pt x="893854" y="232089"/>
                </a:lnTo>
                <a:lnTo>
                  <a:pt x="893854" y="226694"/>
                </a:lnTo>
                <a:lnTo>
                  <a:pt x="942389" y="226694"/>
                </a:lnTo>
                <a:lnTo>
                  <a:pt x="942389" y="232089"/>
                </a:lnTo>
                <a:close/>
              </a:path>
              <a:path w="5038725" h="1857375" extrusionOk="0">
                <a:moveTo>
                  <a:pt x="920818" y="253668"/>
                </a:moveTo>
                <a:lnTo>
                  <a:pt x="915425" y="253668"/>
                </a:lnTo>
                <a:lnTo>
                  <a:pt x="915425" y="232089"/>
                </a:lnTo>
                <a:lnTo>
                  <a:pt x="920818" y="232089"/>
                </a:lnTo>
                <a:lnTo>
                  <a:pt x="920818" y="253668"/>
                </a:lnTo>
                <a:close/>
              </a:path>
              <a:path w="5038725" h="1857375" extrusionOk="0">
                <a:moveTo>
                  <a:pt x="691625" y="226694"/>
                </a:moveTo>
                <a:lnTo>
                  <a:pt x="686232" y="226694"/>
                </a:lnTo>
                <a:lnTo>
                  <a:pt x="686232" y="205116"/>
                </a:lnTo>
                <a:lnTo>
                  <a:pt x="691625" y="205116"/>
                </a:lnTo>
                <a:lnTo>
                  <a:pt x="691625" y="226694"/>
                </a:lnTo>
                <a:close/>
              </a:path>
              <a:path w="5038725" h="1857375" extrusionOk="0">
                <a:moveTo>
                  <a:pt x="713196" y="232089"/>
                </a:moveTo>
                <a:lnTo>
                  <a:pt x="664661" y="232089"/>
                </a:lnTo>
                <a:lnTo>
                  <a:pt x="664661" y="226694"/>
                </a:lnTo>
                <a:lnTo>
                  <a:pt x="713196" y="226694"/>
                </a:lnTo>
                <a:lnTo>
                  <a:pt x="713196" y="232089"/>
                </a:lnTo>
                <a:close/>
              </a:path>
              <a:path w="5038725" h="1857375" extrusionOk="0">
                <a:moveTo>
                  <a:pt x="691625" y="253668"/>
                </a:moveTo>
                <a:lnTo>
                  <a:pt x="686232" y="253668"/>
                </a:lnTo>
                <a:lnTo>
                  <a:pt x="686232" y="232089"/>
                </a:lnTo>
                <a:lnTo>
                  <a:pt x="691625" y="232089"/>
                </a:lnTo>
                <a:lnTo>
                  <a:pt x="691625" y="253668"/>
                </a:lnTo>
                <a:close/>
              </a:path>
              <a:path w="5038725" h="1857375" extrusionOk="0">
                <a:moveTo>
                  <a:pt x="462431" y="226694"/>
                </a:moveTo>
                <a:lnTo>
                  <a:pt x="457038" y="226694"/>
                </a:lnTo>
                <a:lnTo>
                  <a:pt x="457038" y="205116"/>
                </a:lnTo>
                <a:lnTo>
                  <a:pt x="462431" y="205116"/>
                </a:lnTo>
                <a:lnTo>
                  <a:pt x="462431" y="226694"/>
                </a:lnTo>
                <a:close/>
              </a:path>
              <a:path w="5038725" h="1857375" extrusionOk="0">
                <a:moveTo>
                  <a:pt x="484002" y="232089"/>
                </a:moveTo>
                <a:lnTo>
                  <a:pt x="435467" y="232089"/>
                </a:lnTo>
                <a:lnTo>
                  <a:pt x="435467" y="226694"/>
                </a:lnTo>
                <a:lnTo>
                  <a:pt x="484002" y="226694"/>
                </a:lnTo>
                <a:lnTo>
                  <a:pt x="484002" y="232089"/>
                </a:lnTo>
                <a:close/>
              </a:path>
              <a:path w="5038725" h="1857375" extrusionOk="0">
                <a:moveTo>
                  <a:pt x="462431" y="253668"/>
                </a:moveTo>
                <a:lnTo>
                  <a:pt x="457038" y="253668"/>
                </a:lnTo>
                <a:lnTo>
                  <a:pt x="457038" y="232089"/>
                </a:lnTo>
                <a:lnTo>
                  <a:pt x="462431" y="232089"/>
                </a:lnTo>
                <a:lnTo>
                  <a:pt x="462431" y="253668"/>
                </a:lnTo>
                <a:close/>
              </a:path>
              <a:path w="5038725" h="1857375" extrusionOk="0">
                <a:moveTo>
                  <a:pt x="233238" y="226694"/>
                </a:moveTo>
                <a:lnTo>
                  <a:pt x="227845" y="226694"/>
                </a:lnTo>
                <a:lnTo>
                  <a:pt x="227845" y="205116"/>
                </a:lnTo>
                <a:lnTo>
                  <a:pt x="233238" y="205116"/>
                </a:lnTo>
                <a:lnTo>
                  <a:pt x="233238" y="226694"/>
                </a:lnTo>
                <a:close/>
              </a:path>
              <a:path w="5038725" h="1857375" extrusionOk="0">
                <a:moveTo>
                  <a:pt x="254809" y="232089"/>
                </a:moveTo>
                <a:lnTo>
                  <a:pt x="206274" y="232089"/>
                </a:lnTo>
                <a:lnTo>
                  <a:pt x="206274" y="226694"/>
                </a:lnTo>
                <a:lnTo>
                  <a:pt x="254809" y="226694"/>
                </a:lnTo>
                <a:lnTo>
                  <a:pt x="254809" y="232089"/>
                </a:lnTo>
                <a:close/>
              </a:path>
              <a:path w="5038725" h="1857375" extrusionOk="0">
                <a:moveTo>
                  <a:pt x="233238" y="253668"/>
                </a:moveTo>
                <a:lnTo>
                  <a:pt x="227845" y="253668"/>
                </a:lnTo>
                <a:lnTo>
                  <a:pt x="227845" y="232089"/>
                </a:lnTo>
                <a:lnTo>
                  <a:pt x="233238" y="232089"/>
                </a:lnTo>
                <a:lnTo>
                  <a:pt x="233238" y="253668"/>
                </a:lnTo>
                <a:close/>
              </a:path>
              <a:path w="5038725" h="1857375" extrusionOk="0">
                <a:moveTo>
                  <a:pt x="1035415" y="341331"/>
                </a:moveTo>
                <a:lnTo>
                  <a:pt x="1030022" y="341331"/>
                </a:lnTo>
                <a:lnTo>
                  <a:pt x="1030022" y="319753"/>
                </a:lnTo>
                <a:lnTo>
                  <a:pt x="1035415" y="319753"/>
                </a:lnTo>
                <a:lnTo>
                  <a:pt x="1035415" y="341331"/>
                </a:lnTo>
                <a:close/>
              </a:path>
              <a:path w="5038725" h="1857375" extrusionOk="0">
                <a:moveTo>
                  <a:pt x="1056986" y="346726"/>
                </a:moveTo>
                <a:lnTo>
                  <a:pt x="1008451" y="346726"/>
                </a:lnTo>
                <a:lnTo>
                  <a:pt x="1008451" y="341331"/>
                </a:lnTo>
                <a:lnTo>
                  <a:pt x="1056986" y="341331"/>
                </a:lnTo>
                <a:lnTo>
                  <a:pt x="1056986" y="346726"/>
                </a:lnTo>
                <a:close/>
              </a:path>
              <a:path w="5038725" h="1857375" extrusionOk="0">
                <a:moveTo>
                  <a:pt x="1035415" y="368305"/>
                </a:moveTo>
                <a:lnTo>
                  <a:pt x="1030022" y="368305"/>
                </a:lnTo>
                <a:lnTo>
                  <a:pt x="1030022" y="346726"/>
                </a:lnTo>
                <a:lnTo>
                  <a:pt x="1035415" y="346726"/>
                </a:lnTo>
                <a:lnTo>
                  <a:pt x="1035415" y="368305"/>
                </a:lnTo>
                <a:close/>
              </a:path>
              <a:path w="5038725" h="1857375" extrusionOk="0">
                <a:moveTo>
                  <a:pt x="806221" y="341331"/>
                </a:moveTo>
                <a:lnTo>
                  <a:pt x="800828" y="341331"/>
                </a:lnTo>
                <a:lnTo>
                  <a:pt x="800828" y="319753"/>
                </a:lnTo>
                <a:lnTo>
                  <a:pt x="806221" y="319753"/>
                </a:lnTo>
                <a:lnTo>
                  <a:pt x="806221" y="341331"/>
                </a:lnTo>
                <a:close/>
              </a:path>
              <a:path w="5038725" h="1857375" extrusionOk="0">
                <a:moveTo>
                  <a:pt x="827792" y="346726"/>
                </a:moveTo>
                <a:lnTo>
                  <a:pt x="779257" y="346726"/>
                </a:lnTo>
                <a:lnTo>
                  <a:pt x="779257" y="341331"/>
                </a:lnTo>
                <a:lnTo>
                  <a:pt x="827792" y="341331"/>
                </a:lnTo>
                <a:lnTo>
                  <a:pt x="827792" y="346726"/>
                </a:lnTo>
                <a:close/>
              </a:path>
              <a:path w="5038725" h="1857375" extrusionOk="0">
                <a:moveTo>
                  <a:pt x="806221" y="368305"/>
                </a:moveTo>
                <a:lnTo>
                  <a:pt x="800828" y="368305"/>
                </a:lnTo>
                <a:lnTo>
                  <a:pt x="800828" y="346726"/>
                </a:lnTo>
                <a:lnTo>
                  <a:pt x="806221" y="346726"/>
                </a:lnTo>
                <a:lnTo>
                  <a:pt x="806221" y="368305"/>
                </a:lnTo>
                <a:close/>
              </a:path>
              <a:path w="5038725" h="1857375" extrusionOk="0">
                <a:moveTo>
                  <a:pt x="577028" y="341331"/>
                </a:moveTo>
                <a:lnTo>
                  <a:pt x="571635" y="341331"/>
                </a:lnTo>
                <a:lnTo>
                  <a:pt x="571635" y="319753"/>
                </a:lnTo>
                <a:lnTo>
                  <a:pt x="577028" y="319753"/>
                </a:lnTo>
                <a:lnTo>
                  <a:pt x="577028" y="341331"/>
                </a:lnTo>
                <a:close/>
              </a:path>
              <a:path w="5038725" h="1857375" extrusionOk="0">
                <a:moveTo>
                  <a:pt x="598599" y="346726"/>
                </a:moveTo>
                <a:lnTo>
                  <a:pt x="550064" y="346726"/>
                </a:lnTo>
                <a:lnTo>
                  <a:pt x="550064" y="341331"/>
                </a:lnTo>
                <a:lnTo>
                  <a:pt x="598599" y="341331"/>
                </a:lnTo>
                <a:lnTo>
                  <a:pt x="598599" y="346726"/>
                </a:lnTo>
                <a:close/>
              </a:path>
              <a:path w="5038725" h="1857375" extrusionOk="0">
                <a:moveTo>
                  <a:pt x="577028" y="368305"/>
                </a:moveTo>
                <a:lnTo>
                  <a:pt x="571635" y="368305"/>
                </a:lnTo>
                <a:lnTo>
                  <a:pt x="571635" y="346726"/>
                </a:lnTo>
                <a:lnTo>
                  <a:pt x="577028" y="346726"/>
                </a:lnTo>
                <a:lnTo>
                  <a:pt x="577028" y="368305"/>
                </a:lnTo>
                <a:close/>
              </a:path>
              <a:path w="5038725" h="1857375" extrusionOk="0">
                <a:moveTo>
                  <a:pt x="347834" y="341331"/>
                </a:moveTo>
                <a:lnTo>
                  <a:pt x="342442" y="341331"/>
                </a:lnTo>
                <a:lnTo>
                  <a:pt x="342442" y="319753"/>
                </a:lnTo>
                <a:lnTo>
                  <a:pt x="347834" y="319753"/>
                </a:lnTo>
                <a:lnTo>
                  <a:pt x="347834" y="341331"/>
                </a:lnTo>
                <a:close/>
              </a:path>
              <a:path w="5038725" h="1857375" extrusionOk="0">
                <a:moveTo>
                  <a:pt x="369405" y="346726"/>
                </a:moveTo>
                <a:lnTo>
                  <a:pt x="320870" y="346726"/>
                </a:lnTo>
                <a:lnTo>
                  <a:pt x="320870" y="341331"/>
                </a:lnTo>
                <a:lnTo>
                  <a:pt x="369405" y="341331"/>
                </a:lnTo>
                <a:lnTo>
                  <a:pt x="369405" y="346726"/>
                </a:lnTo>
                <a:close/>
              </a:path>
              <a:path w="5038725" h="1857375" extrusionOk="0">
                <a:moveTo>
                  <a:pt x="347834" y="368305"/>
                </a:moveTo>
                <a:lnTo>
                  <a:pt x="342442" y="368305"/>
                </a:lnTo>
                <a:lnTo>
                  <a:pt x="342442" y="346726"/>
                </a:lnTo>
                <a:lnTo>
                  <a:pt x="347834" y="346726"/>
                </a:lnTo>
                <a:lnTo>
                  <a:pt x="347834" y="368305"/>
                </a:lnTo>
                <a:close/>
              </a:path>
              <a:path w="5038725" h="1857375" extrusionOk="0">
                <a:moveTo>
                  <a:pt x="920818" y="455969"/>
                </a:moveTo>
                <a:lnTo>
                  <a:pt x="915425" y="455969"/>
                </a:lnTo>
                <a:lnTo>
                  <a:pt x="915425" y="434390"/>
                </a:lnTo>
                <a:lnTo>
                  <a:pt x="920818" y="434390"/>
                </a:lnTo>
                <a:lnTo>
                  <a:pt x="920818" y="455969"/>
                </a:lnTo>
                <a:close/>
              </a:path>
              <a:path w="5038725" h="1857375" extrusionOk="0">
                <a:moveTo>
                  <a:pt x="942389" y="461363"/>
                </a:moveTo>
                <a:lnTo>
                  <a:pt x="893854" y="461363"/>
                </a:lnTo>
                <a:lnTo>
                  <a:pt x="893854" y="455969"/>
                </a:lnTo>
                <a:lnTo>
                  <a:pt x="942389" y="455969"/>
                </a:lnTo>
                <a:lnTo>
                  <a:pt x="942389" y="461363"/>
                </a:lnTo>
                <a:close/>
              </a:path>
              <a:path w="5038725" h="1857375" extrusionOk="0">
                <a:moveTo>
                  <a:pt x="920818" y="482942"/>
                </a:moveTo>
                <a:lnTo>
                  <a:pt x="915425" y="482942"/>
                </a:lnTo>
                <a:lnTo>
                  <a:pt x="915425" y="461363"/>
                </a:lnTo>
                <a:lnTo>
                  <a:pt x="920818" y="461363"/>
                </a:lnTo>
                <a:lnTo>
                  <a:pt x="920818" y="482942"/>
                </a:lnTo>
                <a:close/>
              </a:path>
              <a:path w="5038725" h="1857375" extrusionOk="0">
                <a:moveTo>
                  <a:pt x="691625" y="455969"/>
                </a:moveTo>
                <a:lnTo>
                  <a:pt x="686232" y="455969"/>
                </a:lnTo>
                <a:lnTo>
                  <a:pt x="686232" y="434390"/>
                </a:lnTo>
                <a:lnTo>
                  <a:pt x="691625" y="434390"/>
                </a:lnTo>
                <a:lnTo>
                  <a:pt x="691625" y="455969"/>
                </a:lnTo>
                <a:close/>
              </a:path>
              <a:path w="5038725" h="1857375" extrusionOk="0">
                <a:moveTo>
                  <a:pt x="713196" y="461363"/>
                </a:moveTo>
                <a:lnTo>
                  <a:pt x="664661" y="461363"/>
                </a:lnTo>
                <a:lnTo>
                  <a:pt x="664661" y="455969"/>
                </a:lnTo>
                <a:lnTo>
                  <a:pt x="713196" y="455969"/>
                </a:lnTo>
                <a:lnTo>
                  <a:pt x="713196" y="461363"/>
                </a:lnTo>
                <a:close/>
              </a:path>
              <a:path w="5038725" h="1857375" extrusionOk="0">
                <a:moveTo>
                  <a:pt x="691625" y="482942"/>
                </a:moveTo>
                <a:lnTo>
                  <a:pt x="686232" y="482942"/>
                </a:lnTo>
                <a:lnTo>
                  <a:pt x="686232" y="461363"/>
                </a:lnTo>
                <a:lnTo>
                  <a:pt x="691625" y="461363"/>
                </a:lnTo>
                <a:lnTo>
                  <a:pt x="691625" y="482942"/>
                </a:lnTo>
                <a:close/>
              </a:path>
              <a:path w="5038725" h="1857375" extrusionOk="0">
                <a:moveTo>
                  <a:pt x="462431" y="455969"/>
                </a:moveTo>
                <a:lnTo>
                  <a:pt x="457038" y="455969"/>
                </a:lnTo>
                <a:lnTo>
                  <a:pt x="457038" y="434390"/>
                </a:lnTo>
                <a:lnTo>
                  <a:pt x="462431" y="434390"/>
                </a:lnTo>
                <a:lnTo>
                  <a:pt x="462431" y="455969"/>
                </a:lnTo>
                <a:close/>
              </a:path>
              <a:path w="5038725" h="1857375" extrusionOk="0">
                <a:moveTo>
                  <a:pt x="484002" y="461363"/>
                </a:moveTo>
                <a:lnTo>
                  <a:pt x="435467" y="461363"/>
                </a:lnTo>
                <a:lnTo>
                  <a:pt x="435467" y="455969"/>
                </a:lnTo>
                <a:lnTo>
                  <a:pt x="484002" y="455969"/>
                </a:lnTo>
                <a:lnTo>
                  <a:pt x="484002" y="461363"/>
                </a:lnTo>
                <a:close/>
              </a:path>
              <a:path w="5038725" h="1857375" extrusionOk="0">
                <a:moveTo>
                  <a:pt x="462431" y="482942"/>
                </a:moveTo>
                <a:lnTo>
                  <a:pt x="457038" y="482942"/>
                </a:lnTo>
                <a:lnTo>
                  <a:pt x="457038" y="461363"/>
                </a:lnTo>
                <a:lnTo>
                  <a:pt x="462431" y="461363"/>
                </a:lnTo>
                <a:lnTo>
                  <a:pt x="462431" y="482942"/>
                </a:lnTo>
                <a:close/>
              </a:path>
              <a:path w="5038725" h="1857375" extrusionOk="0">
                <a:moveTo>
                  <a:pt x="233238" y="455969"/>
                </a:moveTo>
                <a:lnTo>
                  <a:pt x="227845" y="455969"/>
                </a:lnTo>
                <a:lnTo>
                  <a:pt x="227845" y="434390"/>
                </a:lnTo>
                <a:lnTo>
                  <a:pt x="233238" y="434390"/>
                </a:lnTo>
                <a:lnTo>
                  <a:pt x="233238" y="455969"/>
                </a:lnTo>
                <a:close/>
              </a:path>
              <a:path w="5038725" h="1857375" extrusionOk="0">
                <a:moveTo>
                  <a:pt x="254809" y="461363"/>
                </a:moveTo>
                <a:lnTo>
                  <a:pt x="206274" y="461363"/>
                </a:lnTo>
                <a:lnTo>
                  <a:pt x="206274" y="455969"/>
                </a:lnTo>
                <a:lnTo>
                  <a:pt x="254809" y="455969"/>
                </a:lnTo>
                <a:lnTo>
                  <a:pt x="254809" y="461363"/>
                </a:lnTo>
                <a:close/>
              </a:path>
              <a:path w="5038725" h="1857375" extrusionOk="0">
                <a:moveTo>
                  <a:pt x="233238" y="482942"/>
                </a:moveTo>
                <a:lnTo>
                  <a:pt x="227845" y="482942"/>
                </a:lnTo>
                <a:lnTo>
                  <a:pt x="227845" y="461363"/>
                </a:lnTo>
                <a:lnTo>
                  <a:pt x="233238" y="461363"/>
                </a:lnTo>
                <a:lnTo>
                  <a:pt x="233238" y="482942"/>
                </a:lnTo>
                <a:close/>
              </a:path>
              <a:path w="5038725" h="1857375" extrusionOk="0">
                <a:moveTo>
                  <a:pt x="1035415" y="570606"/>
                </a:moveTo>
                <a:lnTo>
                  <a:pt x="1030022" y="570606"/>
                </a:lnTo>
                <a:lnTo>
                  <a:pt x="1030022" y="549027"/>
                </a:lnTo>
                <a:lnTo>
                  <a:pt x="1035415" y="549027"/>
                </a:lnTo>
                <a:lnTo>
                  <a:pt x="1035415" y="570606"/>
                </a:lnTo>
                <a:close/>
              </a:path>
              <a:path w="5038725" h="1857375" extrusionOk="0">
                <a:moveTo>
                  <a:pt x="1056986" y="576001"/>
                </a:moveTo>
                <a:lnTo>
                  <a:pt x="1008451" y="576001"/>
                </a:lnTo>
                <a:lnTo>
                  <a:pt x="1008451" y="570606"/>
                </a:lnTo>
                <a:lnTo>
                  <a:pt x="1056986" y="570606"/>
                </a:lnTo>
                <a:lnTo>
                  <a:pt x="1056986" y="576001"/>
                </a:lnTo>
                <a:close/>
              </a:path>
              <a:path w="5038725" h="1857375" extrusionOk="0">
                <a:moveTo>
                  <a:pt x="1035415" y="597579"/>
                </a:moveTo>
                <a:lnTo>
                  <a:pt x="1030022" y="597579"/>
                </a:lnTo>
                <a:lnTo>
                  <a:pt x="1030022" y="576001"/>
                </a:lnTo>
                <a:lnTo>
                  <a:pt x="1035415" y="576001"/>
                </a:lnTo>
                <a:lnTo>
                  <a:pt x="1035415" y="597579"/>
                </a:lnTo>
                <a:close/>
              </a:path>
              <a:path w="5038725" h="1857375" extrusionOk="0">
                <a:moveTo>
                  <a:pt x="806221" y="570606"/>
                </a:moveTo>
                <a:lnTo>
                  <a:pt x="800828" y="570606"/>
                </a:lnTo>
                <a:lnTo>
                  <a:pt x="800828" y="549027"/>
                </a:lnTo>
                <a:lnTo>
                  <a:pt x="806221" y="549027"/>
                </a:lnTo>
                <a:lnTo>
                  <a:pt x="806221" y="570606"/>
                </a:lnTo>
                <a:close/>
              </a:path>
              <a:path w="5038725" h="1857375" extrusionOk="0">
                <a:moveTo>
                  <a:pt x="827792" y="576001"/>
                </a:moveTo>
                <a:lnTo>
                  <a:pt x="779257" y="576001"/>
                </a:lnTo>
                <a:lnTo>
                  <a:pt x="779257" y="570606"/>
                </a:lnTo>
                <a:lnTo>
                  <a:pt x="827792" y="570606"/>
                </a:lnTo>
                <a:lnTo>
                  <a:pt x="827792" y="576001"/>
                </a:lnTo>
                <a:close/>
              </a:path>
              <a:path w="5038725" h="1857375" extrusionOk="0">
                <a:moveTo>
                  <a:pt x="806221" y="597579"/>
                </a:moveTo>
                <a:lnTo>
                  <a:pt x="800828" y="597579"/>
                </a:lnTo>
                <a:lnTo>
                  <a:pt x="800828" y="576001"/>
                </a:lnTo>
                <a:lnTo>
                  <a:pt x="806221" y="576001"/>
                </a:lnTo>
                <a:lnTo>
                  <a:pt x="806221" y="597579"/>
                </a:lnTo>
                <a:close/>
              </a:path>
              <a:path w="5038725" h="1857375" extrusionOk="0">
                <a:moveTo>
                  <a:pt x="577028" y="570606"/>
                </a:moveTo>
                <a:lnTo>
                  <a:pt x="571635" y="570606"/>
                </a:lnTo>
                <a:lnTo>
                  <a:pt x="571635" y="549027"/>
                </a:lnTo>
                <a:lnTo>
                  <a:pt x="577028" y="549027"/>
                </a:lnTo>
                <a:lnTo>
                  <a:pt x="577028" y="570606"/>
                </a:lnTo>
                <a:close/>
              </a:path>
              <a:path w="5038725" h="1857375" extrusionOk="0">
                <a:moveTo>
                  <a:pt x="598599" y="576001"/>
                </a:moveTo>
                <a:lnTo>
                  <a:pt x="550064" y="576001"/>
                </a:lnTo>
                <a:lnTo>
                  <a:pt x="550064" y="570606"/>
                </a:lnTo>
                <a:lnTo>
                  <a:pt x="598599" y="570606"/>
                </a:lnTo>
                <a:lnTo>
                  <a:pt x="598599" y="576001"/>
                </a:lnTo>
                <a:close/>
              </a:path>
              <a:path w="5038725" h="1857375" extrusionOk="0">
                <a:moveTo>
                  <a:pt x="577028" y="597579"/>
                </a:moveTo>
                <a:lnTo>
                  <a:pt x="571635" y="597579"/>
                </a:lnTo>
                <a:lnTo>
                  <a:pt x="571635" y="576001"/>
                </a:lnTo>
                <a:lnTo>
                  <a:pt x="577028" y="576001"/>
                </a:lnTo>
                <a:lnTo>
                  <a:pt x="577028" y="597579"/>
                </a:lnTo>
                <a:close/>
              </a:path>
              <a:path w="5038725" h="1857375" extrusionOk="0">
                <a:moveTo>
                  <a:pt x="347834" y="570606"/>
                </a:moveTo>
                <a:lnTo>
                  <a:pt x="342442" y="570606"/>
                </a:lnTo>
                <a:lnTo>
                  <a:pt x="342442" y="549027"/>
                </a:lnTo>
                <a:lnTo>
                  <a:pt x="347834" y="549027"/>
                </a:lnTo>
                <a:lnTo>
                  <a:pt x="347834" y="570606"/>
                </a:lnTo>
                <a:close/>
              </a:path>
              <a:path w="5038725" h="1857375" extrusionOk="0">
                <a:moveTo>
                  <a:pt x="369405" y="576001"/>
                </a:moveTo>
                <a:lnTo>
                  <a:pt x="320870" y="576001"/>
                </a:lnTo>
                <a:lnTo>
                  <a:pt x="320870" y="570606"/>
                </a:lnTo>
                <a:lnTo>
                  <a:pt x="369405" y="570606"/>
                </a:lnTo>
                <a:lnTo>
                  <a:pt x="369405" y="576001"/>
                </a:lnTo>
                <a:close/>
              </a:path>
              <a:path w="5038725" h="1857375" extrusionOk="0">
                <a:moveTo>
                  <a:pt x="347834" y="597579"/>
                </a:moveTo>
                <a:lnTo>
                  <a:pt x="342442" y="597579"/>
                </a:lnTo>
                <a:lnTo>
                  <a:pt x="342442" y="576001"/>
                </a:lnTo>
                <a:lnTo>
                  <a:pt x="347834" y="576001"/>
                </a:lnTo>
                <a:lnTo>
                  <a:pt x="347834" y="597579"/>
                </a:lnTo>
                <a:close/>
              </a:path>
              <a:path w="5038725" h="1857375" extrusionOk="0">
                <a:moveTo>
                  <a:pt x="920818" y="685243"/>
                </a:moveTo>
                <a:lnTo>
                  <a:pt x="915425" y="685243"/>
                </a:lnTo>
                <a:lnTo>
                  <a:pt x="915425" y="663664"/>
                </a:lnTo>
                <a:lnTo>
                  <a:pt x="920818" y="663664"/>
                </a:lnTo>
                <a:lnTo>
                  <a:pt x="920818" y="685243"/>
                </a:lnTo>
                <a:close/>
              </a:path>
              <a:path w="5038725" h="1857375" extrusionOk="0">
                <a:moveTo>
                  <a:pt x="942389" y="690638"/>
                </a:moveTo>
                <a:lnTo>
                  <a:pt x="893854" y="690638"/>
                </a:lnTo>
                <a:lnTo>
                  <a:pt x="893854" y="685243"/>
                </a:lnTo>
                <a:lnTo>
                  <a:pt x="942389" y="685243"/>
                </a:lnTo>
                <a:lnTo>
                  <a:pt x="942389" y="690638"/>
                </a:lnTo>
                <a:close/>
              </a:path>
              <a:path w="5038725" h="1857375" extrusionOk="0">
                <a:moveTo>
                  <a:pt x="920818" y="712216"/>
                </a:moveTo>
                <a:lnTo>
                  <a:pt x="915425" y="712216"/>
                </a:lnTo>
                <a:lnTo>
                  <a:pt x="915425" y="690638"/>
                </a:lnTo>
                <a:lnTo>
                  <a:pt x="920818" y="690638"/>
                </a:lnTo>
                <a:lnTo>
                  <a:pt x="920818" y="712216"/>
                </a:lnTo>
                <a:close/>
              </a:path>
              <a:path w="5038725" h="1857375" extrusionOk="0">
                <a:moveTo>
                  <a:pt x="691625" y="685243"/>
                </a:moveTo>
                <a:lnTo>
                  <a:pt x="686232" y="685243"/>
                </a:lnTo>
                <a:lnTo>
                  <a:pt x="686232" y="663664"/>
                </a:lnTo>
                <a:lnTo>
                  <a:pt x="691625" y="663664"/>
                </a:lnTo>
                <a:lnTo>
                  <a:pt x="691625" y="685243"/>
                </a:lnTo>
                <a:close/>
              </a:path>
              <a:path w="5038725" h="1857375" extrusionOk="0">
                <a:moveTo>
                  <a:pt x="713196" y="690638"/>
                </a:moveTo>
                <a:lnTo>
                  <a:pt x="664661" y="690638"/>
                </a:lnTo>
                <a:lnTo>
                  <a:pt x="664661" y="685243"/>
                </a:lnTo>
                <a:lnTo>
                  <a:pt x="713196" y="685243"/>
                </a:lnTo>
                <a:lnTo>
                  <a:pt x="713196" y="690638"/>
                </a:lnTo>
                <a:close/>
              </a:path>
              <a:path w="5038725" h="1857375" extrusionOk="0">
                <a:moveTo>
                  <a:pt x="691625" y="712216"/>
                </a:moveTo>
                <a:lnTo>
                  <a:pt x="686232" y="712216"/>
                </a:lnTo>
                <a:lnTo>
                  <a:pt x="686232" y="690638"/>
                </a:lnTo>
                <a:lnTo>
                  <a:pt x="691625" y="690638"/>
                </a:lnTo>
                <a:lnTo>
                  <a:pt x="691625" y="712216"/>
                </a:lnTo>
                <a:close/>
              </a:path>
              <a:path w="5038725" h="1857375" extrusionOk="0">
                <a:moveTo>
                  <a:pt x="462431" y="685243"/>
                </a:moveTo>
                <a:lnTo>
                  <a:pt x="457038" y="685243"/>
                </a:lnTo>
                <a:lnTo>
                  <a:pt x="457038" y="663664"/>
                </a:lnTo>
                <a:lnTo>
                  <a:pt x="462431" y="663664"/>
                </a:lnTo>
                <a:lnTo>
                  <a:pt x="462431" y="685243"/>
                </a:lnTo>
                <a:close/>
              </a:path>
              <a:path w="5038725" h="1857375" extrusionOk="0">
                <a:moveTo>
                  <a:pt x="484002" y="690638"/>
                </a:moveTo>
                <a:lnTo>
                  <a:pt x="435467" y="690638"/>
                </a:lnTo>
                <a:lnTo>
                  <a:pt x="435467" y="685243"/>
                </a:lnTo>
                <a:lnTo>
                  <a:pt x="484002" y="685243"/>
                </a:lnTo>
                <a:lnTo>
                  <a:pt x="484002" y="690638"/>
                </a:lnTo>
                <a:close/>
              </a:path>
              <a:path w="5038725" h="1857375" extrusionOk="0">
                <a:moveTo>
                  <a:pt x="462431" y="712216"/>
                </a:moveTo>
                <a:lnTo>
                  <a:pt x="457038" y="712216"/>
                </a:lnTo>
                <a:lnTo>
                  <a:pt x="457038" y="690638"/>
                </a:lnTo>
                <a:lnTo>
                  <a:pt x="462431" y="690638"/>
                </a:lnTo>
                <a:lnTo>
                  <a:pt x="462431" y="712216"/>
                </a:lnTo>
                <a:close/>
              </a:path>
              <a:path w="5038725" h="1857375" extrusionOk="0">
                <a:moveTo>
                  <a:pt x="233238" y="685243"/>
                </a:moveTo>
                <a:lnTo>
                  <a:pt x="227845" y="685243"/>
                </a:lnTo>
                <a:lnTo>
                  <a:pt x="227845" y="663664"/>
                </a:lnTo>
                <a:lnTo>
                  <a:pt x="233238" y="663664"/>
                </a:lnTo>
                <a:lnTo>
                  <a:pt x="233238" y="685243"/>
                </a:lnTo>
                <a:close/>
              </a:path>
              <a:path w="5038725" h="1857375" extrusionOk="0">
                <a:moveTo>
                  <a:pt x="254809" y="690638"/>
                </a:moveTo>
                <a:lnTo>
                  <a:pt x="206274" y="690638"/>
                </a:lnTo>
                <a:lnTo>
                  <a:pt x="206274" y="685243"/>
                </a:lnTo>
                <a:lnTo>
                  <a:pt x="254809" y="685243"/>
                </a:lnTo>
                <a:lnTo>
                  <a:pt x="254809" y="690638"/>
                </a:lnTo>
                <a:close/>
              </a:path>
              <a:path w="5038725" h="1857375" extrusionOk="0">
                <a:moveTo>
                  <a:pt x="233238" y="712216"/>
                </a:moveTo>
                <a:lnTo>
                  <a:pt x="227845" y="712216"/>
                </a:lnTo>
                <a:lnTo>
                  <a:pt x="227845" y="690638"/>
                </a:lnTo>
                <a:lnTo>
                  <a:pt x="233238" y="690638"/>
                </a:lnTo>
                <a:lnTo>
                  <a:pt x="233238" y="712216"/>
                </a:lnTo>
                <a:close/>
              </a:path>
              <a:path w="5038725" h="1857375" extrusionOk="0">
                <a:moveTo>
                  <a:pt x="1035415" y="799880"/>
                </a:moveTo>
                <a:lnTo>
                  <a:pt x="1030022" y="799880"/>
                </a:lnTo>
                <a:lnTo>
                  <a:pt x="1030022" y="778301"/>
                </a:lnTo>
                <a:lnTo>
                  <a:pt x="1035415" y="778301"/>
                </a:lnTo>
                <a:lnTo>
                  <a:pt x="1035415" y="799880"/>
                </a:lnTo>
                <a:close/>
              </a:path>
              <a:path w="5038725" h="1857375" extrusionOk="0">
                <a:moveTo>
                  <a:pt x="1056986" y="805275"/>
                </a:moveTo>
                <a:lnTo>
                  <a:pt x="1008451" y="805275"/>
                </a:lnTo>
                <a:lnTo>
                  <a:pt x="1008451" y="799880"/>
                </a:lnTo>
                <a:lnTo>
                  <a:pt x="1056986" y="799880"/>
                </a:lnTo>
                <a:lnTo>
                  <a:pt x="1056986" y="805275"/>
                </a:lnTo>
                <a:close/>
              </a:path>
              <a:path w="5038725" h="1857375" extrusionOk="0">
                <a:moveTo>
                  <a:pt x="1035415" y="826854"/>
                </a:moveTo>
                <a:lnTo>
                  <a:pt x="1030022" y="826854"/>
                </a:lnTo>
                <a:lnTo>
                  <a:pt x="1030022" y="805275"/>
                </a:lnTo>
                <a:lnTo>
                  <a:pt x="1035415" y="805275"/>
                </a:lnTo>
                <a:lnTo>
                  <a:pt x="1035415" y="826854"/>
                </a:lnTo>
                <a:close/>
              </a:path>
              <a:path w="5038725" h="1857375" extrusionOk="0">
                <a:moveTo>
                  <a:pt x="806221" y="799880"/>
                </a:moveTo>
                <a:lnTo>
                  <a:pt x="800828" y="799880"/>
                </a:lnTo>
                <a:lnTo>
                  <a:pt x="800828" y="778301"/>
                </a:lnTo>
                <a:lnTo>
                  <a:pt x="806221" y="778301"/>
                </a:lnTo>
                <a:lnTo>
                  <a:pt x="806221" y="799880"/>
                </a:lnTo>
                <a:close/>
              </a:path>
              <a:path w="5038725" h="1857375" extrusionOk="0">
                <a:moveTo>
                  <a:pt x="827792" y="805275"/>
                </a:moveTo>
                <a:lnTo>
                  <a:pt x="779257" y="805275"/>
                </a:lnTo>
                <a:lnTo>
                  <a:pt x="779257" y="799880"/>
                </a:lnTo>
                <a:lnTo>
                  <a:pt x="827792" y="799880"/>
                </a:lnTo>
                <a:lnTo>
                  <a:pt x="827792" y="805275"/>
                </a:lnTo>
                <a:close/>
              </a:path>
              <a:path w="5038725" h="1857375" extrusionOk="0">
                <a:moveTo>
                  <a:pt x="806221" y="826854"/>
                </a:moveTo>
                <a:lnTo>
                  <a:pt x="800828" y="826854"/>
                </a:lnTo>
                <a:lnTo>
                  <a:pt x="800828" y="805275"/>
                </a:lnTo>
                <a:lnTo>
                  <a:pt x="806221" y="805275"/>
                </a:lnTo>
                <a:lnTo>
                  <a:pt x="806221" y="826854"/>
                </a:lnTo>
                <a:close/>
              </a:path>
              <a:path w="5038725" h="1857375" extrusionOk="0">
                <a:moveTo>
                  <a:pt x="577028" y="799880"/>
                </a:moveTo>
                <a:lnTo>
                  <a:pt x="571635" y="799880"/>
                </a:lnTo>
                <a:lnTo>
                  <a:pt x="571635" y="778301"/>
                </a:lnTo>
                <a:lnTo>
                  <a:pt x="577028" y="778301"/>
                </a:lnTo>
                <a:lnTo>
                  <a:pt x="577028" y="799880"/>
                </a:lnTo>
                <a:close/>
              </a:path>
              <a:path w="5038725" h="1857375" extrusionOk="0">
                <a:moveTo>
                  <a:pt x="598599" y="805275"/>
                </a:moveTo>
                <a:lnTo>
                  <a:pt x="550064" y="805275"/>
                </a:lnTo>
                <a:lnTo>
                  <a:pt x="550064" y="799880"/>
                </a:lnTo>
                <a:lnTo>
                  <a:pt x="598599" y="799880"/>
                </a:lnTo>
                <a:lnTo>
                  <a:pt x="598599" y="805275"/>
                </a:lnTo>
                <a:close/>
              </a:path>
              <a:path w="5038725" h="1857375" extrusionOk="0">
                <a:moveTo>
                  <a:pt x="577028" y="826854"/>
                </a:moveTo>
                <a:lnTo>
                  <a:pt x="571635" y="826854"/>
                </a:lnTo>
                <a:lnTo>
                  <a:pt x="571635" y="805275"/>
                </a:lnTo>
                <a:lnTo>
                  <a:pt x="577028" y="805275"/>
                </a:lnTo>
                <a:lnTo>
                  <a:pt x="577028" y="826854"/>
                </a:lnTo>
                <a:close/>
              </a:path>
              <a:path w="5038725" h="1857375" extrusionOk="0">
                <a:moveTo>
                  <a:pt x="347834" y="799880"/>
                </a:moveTo>
                <a:lnTo>
                  <a:pt x="342442" y="799880"/>
                </a:lnTo>
                <a:lnTo>
                  <a:pt x="342442" y="778301"/>
                </a:lnTo>
                <a:lnTo>
                  <a:pt x="347834" y="778301"/>
                </a:lnTo>
                <a:lnTo>
                  <a:pt x="347834" y="799880"/>
                </a:lnTo>
                <a:close/>
              </a:path>
              <a:path w="5038725" h="1857375" extrusionOk="0">
                <a:moveTo>
                  <a:pt x="369405" y="805275"/>
                </a:moveTo>
                <a:lnTo>
                  <a:pt x="320870" y="805275"/>
                </a:lnTo>
                <a:lnTo>
                  <a:pt x="320870" y="799880"/>
                </a:lnTo>
                <a:lnTo>
                  <a:pt x="369405" y="799880"/>
                </a:lnTo>
                <a:lnTo>
                  <a:pt x="369405" y="805275"/>
                </a:lnTo>
                <a:close/>
              </a:path>
              <a:path w="5038725" h="1857375" extrusionOk="0">
                <a:moveTo>
                  <a:pt x="347834" y="826854"/>
                </a:moveTo>
                <a:lnTo>
                  <a:pt x="342442" y="826854"/>
                </a:lnTo>
                <a:lnTo>
                  <a:pt x="342442" y="805275"/>
                </a:lnTo>
                <a:lnTo>
                  <a:pt x="347834" y="805275"/>
                </a:lnTo>
                <a:lnTo>
                  <a:pt x="347834" y="826854"/>
                </a:lnTo>
                <a:close/>
              </a:path>
              <a:path w="5038725" h="1857375" extrusionOk="0">
                <a:moveTo>
                  <a:pt x="920818" y="914517"/>
                </a:moveTo>
                <a:lnTo>
                  <a:pt x="915425" y="914517"/>
                </a:lnTo>
                <a:lnTo>
                  <a:pt x="915425" y="892939"/>
                </a:lnTo>
                <a:lnTo>
                  <a:pt x="920818" y="892939"/>
                </a:lnTo>
                <a:lnTo>
                  <a:pt x="920818" y="914517"/>
                </a:lnTo>
                <a:close/>
              </a:path>
              <a:path w="5038725" h="1857375" extrusionOk="0">
                <a:moveTo>
                  <a:pt x="942389" y="919912"/>
                </a:moveTo>
                <a:lnTo>
                  <a:pt x="893854" y="919912"/>
                </a:lnTo>
                <a:lnTo>
                  <a:pt x="893854" y="914517"/>
                </a:lnTo>
                <a:lnTo>
                  <a:pt x="942389" y="914517"/>
                </a:lnTo>
                <a:lnTo>
                  <a:pt x="942389" y="919912"/>
                </a:lnTo>
                <a:close/>
              </a:path>
              <a:path w="5038725" h="1857375" extrusionOk="0">
                <a:moveTo>
                  <a:pt x="920818" y="941491"/>
                </a:moveTo>
                <a:lnTo>
                  <a:pt x="915425" y="941491"/>
                </a:lnTo>
                <a:lnTo>
                  <a:pt x="915425" y="919912"/>
                </a:lnTo>
                <a:lnTo>
                  <a:pt x="920818" y="919912"/>
                </a:lnTo>
                <a:lnTo>
                  <a:pt x="920818" y="941491"/>
                </a:lnTo>
                <a:close/>
              </a:path>
              <a:path w="5038725" h="1857375" extrusionOk="0">
                <a:moveTo>
                  <a:pt x="691625" y="914517"/>
                </a:moveTo>
                <a:lnTo>
                  <a:pt x="686232" y="914517"/>
                </a:lnTo>
                <a:lnTo>
                  <a:pt x="686232" y="892939"/>
                </a:lnTo>
                <a:lnTo>
                  <a:pt x="691625" y="892939"/>
                </a:lnTo>
                <a:lnTo>
                  <a:pt x="691625" y="914517"/>
                </a:lnTo>
                <a:close/>
              </a:path>
              <a:path w="5038725" h="1857375" extrusionOk="0">
                <a:moveTo>
                  <a:pt x="713196" y="919912"/>
                </a:moveTo>
                <a:lnTo>
                  <a:pt x="664661" y="919912"/>
                </a:lnTo>
                <a:lnTo>
                  <a:pt x="664661" y="914517"/>
                </a:lnTo>
                <a:lnTo>
                  <a:pt x="713196" y="914517"/>
                </a:lnTo>
                <a:lnTo>
                  <a:pt x="713196" y="919912"/>
                </a:lnTo>
                <a:close/>
              </a:path>
              <a:path w="5038725" h="1857375" extrusionOk="0">
                <a:moveTo>
                  <a:pt x="691625" y="941491"/>
                </a:moveTo>
                <a:lnTo>
                  <a:pt x="686232" y="941491"/>
                </a:lnTo>
                <a:lnTo>
                  <a:pt x="686232" y="919912"/>
                </a:lnTo>
                <a:lnTo>
                  <a:pt x="691625" y="919912"/>
                </a:lnTo>
                <a:lnTo>
                  <a:pt x="691625" y="941491"/>
                </a:lnTo>
                <a:close/>
              </a:path>
              <a:path w="5038725" h="1857375" extrusionOk="0">
                <a:moveTo>
                  <a:pt x="462431" y="914517"/>
                </a:moveTo>
                <a:lnTo>
                  <a:pt x="457038" y="914517"/>
                </a:lnTo>
                <a:lnTo>
                  <a:pt x="457038" y="892939"/>
                </a:lnTo>
                <a:lnTo>
                  <a:pt x="462431" y="892939"/>
                </a:lnTo>
                <a:lnTo>
                  <a:pt x="462431" y="914517"/>
                </a:lnTo>
                <a:close/>
              </a:path>
              <a:path w="5038725" h="1857375" extrusionOk="0">
                <a:moveTo>
                  <a:pt x="484002" y="919912"/>
                </a:moveTo>
                <a:lnTo>
                  <a:pt x="435467" y="919912"/>
                </a:lnTo>
                <a:lnTo>
                  <a:pt x="435467" y="914517"/>
                </a:lnTo>
                <a:lnTo>
                  <a:pt x="484002" y="914517"/>
                </a:lnTo>
                <a:lnTo>
                  <a:pt x="484002" y="919912"/>
                </a:lnTo>
                <a:close/>
              </a:path>
              <a:path w="5038725" h="1857375" extrusionOk="0">
                <a:moveTo>
                  <a:pt x="462431" y="941491"/>
                </a:moveTo>
                <a:lnTo>
                  <a:pt x="457038" y="941491"/>
                </a:lnTo>
                <a:lnTo>
                  <a:pt x="457038" y="919912"/>
                </a:lnTo>
                <a:lnTo>
                  <a:pt x="462431" y="919912"/>
                </a:lnTo>
                <a:lnTo>
                  <a:pt x="462431" y="941491"/>
                </a:lnTo>
                <a:close/>
              </a:path>
              <a:path w="5038725" h="1857375" extrusionOk="0">
                <a:moveTo>
                  <a:pt x="1035415" y="1027806"/>
                </a:moveTo>
                <a:lnTo>
                  <a:pt x="1030022" y="1027806"/>
                </a:lnTo>
                <a:lnTo>
                  <a:pt x="1030022" y="1006227"/>
                </a:lnTo>
                <a:lnTo>
                  <a:pt x="1035415" y="1006227"/>
                </a:lnTo>
                <a:lnTo>
                  <a:pt x="1035415" y="1027806"/>
                </a:lnTo>
                <a:close/>
              </a:path>
              <a:path w="5038725" h="1857375" extrusionOk="0">
                <a:moveTo>
                  <a:pt x="1056986" y="1033201"/>
                </a:moveTo>
                <a:lnTo>
                  <a:pt x="1008451" y="1033201"/>
                </a:lnTo>
                <a:lnTo>
                  <a:pt x="1008451" y="1027806"/>
                </a:lnTo>
                <a:lnTo>
                  <a:pt x="1056986" y="1027806"/>
                </a:lnTo>
                <a:lnTo>
                  <a:pt x="1056986" y="1033201"/>
                </a:lnTo>
                <a:close/>
              </a:path>
              <a:path w="5038725" h="1857375" extrusionOk="0">
                <a:moveTo>
                  <a:pt x="1035415" y="1054779"/>
                </a:moveTo>
                <a:lnTo>
                  <a:pt x="1030022" y="1054779"/>
                </a:lnTo>
                <a:lnTo>
                  <a:pt x="1030022" y="1033201"/>
                </a:lnTo>
                <a:lnTo>
                  <a:pt x="1035415" y="1033201"/>
                </a:lnTo>
                <a:lnTo>
                  <a:pt x="1035415" y="1054779"/>
                </a:lnTo>
                <a:close/>
              </a:path>
              <a:path w="5038725" h="1857375" extrusionOk="0">
                <a:moveTo>
                  <a:pt x="806221" y="1027806"/>
                </a:moveTo>
                <a:lnTo>
                  <a:pt x="800828" y="1027806"/>
                </a:lnTo>
                <a:lnTo>
                  <a:pt x="800828" y="1006227"/>
                </a:lnTo>
                <a:lnTo>
                  <a:pt x="806221" y="1006227"/>
                </a:lnTo>
                <a:lnTo>
                  <a:pt x="806221" y="1027806"/>
                </a:lnTo>
                <a:close/>
              </a:path>
              <a:path w="5038725" h="1857375" extrusionOk="0">
                <a:moveTo>
                  <a:pt x="827792" y="1033201"/>
                </a:moveTo>
                <a:lnTo>
                  <a:pt x="779257" y="1033201"/>
                </a:lnTo>
                <a:lnTo>
                  <a:pt x="779257" y="1027806"/>
                </a:lnTo>
                <a:lnTo>
                  <a:pt x="827792" y="1027806"/>
                </a:lnTo>
                <a:lnTo>
                  <a:pt x="827792" y="1033201"/>
                </a:lnTo>
                <a:close/>
              </a:path>
              <a:path w="5038725" h="1857375" extrusionOk="0">
                <a:moveTo>
                  <a:pt x="806221" y="1054779"/>
                </a:moveTo>
                <a:lnTo>
                  <a:pt x="800828" y="1054779"/>
                </a:lnTo>
                <a:lnTo>
                  <a:pt x="800828" y="1033201"/>
                </a:lnTo>
                <a:lnTo>
                  <a:pt x="806221" y="1033201"/>
                </a:lnTo>
                <a:lnTo>
                  <a:pt x="806221" y="1054779"/>
                </a:lnTo>
                <a:close/>
              </a:path>
              <a:path w="5038725" h="1857375" extrusionOk="0">
                <a:moveTo>
                  <a:pt x="920818" y="1142443"/>
                </a:moveTo>
                <a:lnTo>
                  <a:pt x="915425" y="1142443"/>
                </a:lnTo>
                <a:lnTo>
                  <a:pt x="915425" y="1120864"/>
                </a:lnTo>
                <a:lnTo>
                  <a:pt x="920818" y="1120864"/>
                </a:lnTo>
                <a:lnTo>
                  <a:pt x="920818" y="1142443"/>
                </a:lnTo>
                <a:close/>
              </a:path>
              <a:path w="5038725" h="1857375" extrusionOk="0">
                <a:moveTo>
                  <a:pt x="942389" y="1147838"/>
                </a:moveTo>
                <a:lnTo>
                  <a:pt x="893854" y="1147838"/>
                </a:lnTo>
                <a:lnTo>
                  <a:pt x="893854" y="1142443"/>
                </a:lnTo>
                <a:lnTo>
                  <a:pt x="942389" y="1142443"/>
                </a:lnTo>
                <a:lnTo>
                  <a:pt x="942389" y="1147838"/>
                </a:lnTo>
                <a:close/>
              </a:path>
              <a:path w="5038725" h="1857375" extrusionOk="0">
                <a:moveTo>
                  <a:pt x="920818" y="1169417"/>
                </a:moveTo>
                <a:lnTo>
                  <a:pt x="915425" y="1169417"/>
                </a:lnTo>
                <a:lnTo>
                  <a:pt x="915425" y="1147838"/>
                </a:lnTo>
                <a:lnTo>
                  <a:pt x="920818" y="1147838"/>
                </a:lnTo>
                <a:lnTo>
                  <a:pt x="920818" y="1169417"/>
                </a:lnTo>
                <a:close/>
              </a:path>
              <a:path w="5038725" h="1857375" extrusionOk="0">
                <a:moveTo>
                  <a:pt x="1036763" y="1270567"/>
                </a:moveTo>
                <a:lnTo>
                  <a:pt x="1020584" y="1262475"/>
                </a:lnTo>
                <a:lnTo>
                  <a:pt x="1012495" y="1257080"/>
                </a:lnTo>
                <a:lnTo>
                  <a:pt x="1030022" y="1257080"/>
                </a:lnTo>
                <a:lnTo>
                  <a:pt x="1030022" y="1235502"/>
                </a:lnTo>
                <a:lnTo>
                  <a:pt x="1036763" y="1235502"/>
                </a:lnTo>
                <a:lnTo>
                  <a:pt x="1036763" y="1257080"/>
                </a:lnTo>
                <a:lnTo>
                  <a:pt x="1058334" y="1257080"/>
                </a:lnTo>
                <a:lnTo>
                  <a:pt x="1058334" y="1262475"/>
                </a:lnTo>
                <a:lnTo>
                  <a:pt x="1036763" y="1262475"/>
                </a:lnTo>
                <a:lnTo>
                  <a:pt x="1036763" y="1270567"/>
                </a:lnTo>
                <a:close/>
              </a:path>
              <a:path w="5038725" h="1857375" extrusionOk="0">
                <a:moveTo>
                  <a:pt x="26963" y="689289"/>
                </a:moveTo>
                <a:lnTo>
                  <a:pt x="24267" y="689289"/>
                </a:lnTo>
                <a:lnTo>
                  <a:pt x="14830" y="683894"/>
                </a:lnTo>
                <a:lnTo>
                  <a:pt x="26963" y="683894"/>
                </a:lnTo>
                <a:lnTo>
                  <a:pt x="26963" y="689289"/>
                </a:lnTo>
                <a:close/>
              </a:path>
              <a:path w="5038725" h="1857375" extrusionOk="0">
                <a:moveTo>
                  <a:pt x="118641" y="570606"/>
                </a:moveTo>
                <a:lnTo>
                  <a:pt x="113248" y="570606"/>
                </a:lnTo>
                <a:lnTo>
                  <a:pt x="113248" y="549027"/>
                </a:lnTo>
                <a:lnTo>
                  <a:pt x="118641" y="549027"/>
                </a:lnTo>
                <a:lnTo>
                  <a:pt x="118641" y="570606"/>
                </a:lnTo>
                <a:close/>
              </a:path>
              <a:path w="5038725" h="1857375" extrusionOk="0">
                <a:moveTo>
                  <a:pt x="140212" y="576001"/>
                </a:moveTo>
                <a:lnTo>
                  <a:pt x="91677" y="576001"/>
                </a:lnTo>
                <a:lnTo>
                  <a:pt x="91677" y="570606"/>
                </a:lnTo>
                <a:lnTo>
                  <a:pt x="140212" y="570606"/>
                </a:lnTo>
                <a:lnTo>
                  <a:pt x="140212" y="576001"/>
                </a:lnTo>
                <a:close/>
              </a:path>
              <a:path w="5038725" h="1857375" extrusionOk="0">
                <a:moveTo>
                  <a:pt x="118641" y="597579"/>
                </a:moveTo>
                <a:lnTo>
                  <a:pt x="113248" y="597579"/>
                </a:lnTo>
                <a:lnTo>
                  <a:pt x="113248" y="576001"/>
                </a:lnTo>
                <a:lnTo>
                  <a:pt x="118641" y="576001"/>
                </a:lnTo>
                <a:lnTo>
                  <a:pt x="118641" y="597579"/>
                </a:lnTo>
                <a:close/>
              </a:path>
              <a:path w="5038725" h="1857375" extrusionOk="0">
                <a:moveTo>
                  <a:pt x="5392" y="678500"/>
                </a:moveTo>
                <a:lnTo>
                  <a:pt x="0" y="675802"/>
                </a:lnTo>
                <a:lnTo>
                  <a:pt x="0" y="663664"/>
                </a:lnTo>
                <a:lnTo>
                  <a:pt x="5392" y="663664"/>
                </a:lnTo>
                <a:lnTo>
                  <a:pt x="5392" y="678500"/>
                </a:lnTo>
                <a:close/>
              </a:path>
            </a:pathLst>
          </a:custGeom>
          <a:solidFill>
            <a:srgbClr val="2A4A8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2118056" y="0"/>
            <a:ext cx="4736231" cy="1790021"/>
          </a:xfrm>
          <a:custGeom>
            <a:avLst/>
            <a:gdLst/>
            <a:ahLst/>
            <a:cxnLst/>
            <a:rect l="l" t="t" r="r" b="b"/>
            <a:pathLst>
              <a:path w="4030345" h="1638300" extrusionOk="0">
                <a:moveTo>
                  <a:pt x="0" y="165100"/>
                </a:moveTo>
                <a:lnTo>
                  <a:pt x="52579" y="63500"/>
                </a:lnTo>
                <a:lnTo>
                  <a:pt x="99265" y="50800"/>
                </a:lnTo>
                <a:lnTo>
                  <a:pt x="145891" y="50800"/>
                </a:lnTo>
                <a:lnTo>
                  <a:pt x="239226" y="25400"/>
                </a:lnTo>
                <a:lnTo>
                  <a:pt x="286064" y="25400"/>
                </a:lnTo>
                <a:lnTo>
                  <a:pt x="333104" y="12700"/>
                </a:lnTo>
                <a:lnTo>
                  <a:pt x="380410" y="12700"/>
                </a:lnTo>
                <a:lnTo>
                  <a:pt x="428047" y="0"/>
                </a:lnTo>
                <a:lnTo>
                  <a:pt x="882458" y="0"/>
                </a:lnTo>
                <a:lnTo>
                  <a:pt x="1042655" y="38100"/>
                </a:lnTo>
                <a:lnTo>
                  <a:pt x="1193372" y="76200"/>
                </a:lnTo>
                <a:lnTo>
                  <a:pt x="502768" y="76200"/>
                </a:lnTo>
                <a:lnTo>
                  <a:pt x="451898" y="88900"/>
                </a:lnTo>
                <a:lnTo>
                  <a:pt x="401576" y="88900"/>
                </a:lnTo>
                <a:lnTo>
                  <a:pt x="351751" y="101600"/>
                </a:lnTo>
                <a:lnTo>
                  <a:pt x="302371" y="101600"/>
                </a:lnTo>
                <a:lnTo>
                  <a:pt x="156390" y="139700"/>
                </a:lnTo>
                <a:lnTo>
                  <a:pt x="117166" y="139700"/>
                </a:lnTo>
                <a:lnTo>
                  <a:pt x="78195" y="152400"/>
                </a:lnTo>
                <a:lnTo>
                  <a:pt x="39224" y="152400"/>
                </a:lnTo>
                <a:lnTo>
                  <a:pt x="0" y="165100"/>
                </a:lnTo>
                <a:close/>
              </a:path>
              <a:path w="4030345" h="1638300" extrusionOk="0">
                <a:moveTo>
                  <a:pt x="2276924" y="215900"/>
                </a:moveTo>
                <a:lnTo>
                  <a:pt x="1665191" y="215900"/>
                </a:lnTo>
                <a:lnTo>
                  <a:pt x="1709264" y="203200"/>
                </a:lnTo>
                <a:lnTo>
                  <a:pt x="2115320" y="203200"/>
                </a:lnTo>
                <a:lnTo>
                  <a:pt x="2144151" y="165100"/>
                </a:lnTo>
                <a:lnTo>
                  <a:pt x="2176921" y="127000"/>
                </a:lnTo>
                <a:lnTo>
                  <a:pt x="2212780" y="88900"/>
                </a:lnTo>
                <a:lnTo>
                  <a:pt x="2250879" y="50800"/>
                </a:lnTo>
                <a:lnTo>
                  <a:pt x="2290370" y="12700"/>
                </a:lnTo>
                <a:lnTo>
                  <a:pt x="2308545" y="0"/>
                </a:lnTo>
                <a:lnTo>
                  <a:pt x="2493594" y="0"/>
                </a:lnTo>
                <a:lnTo>
                  <a:pt x="2476637" y="12700"/>
                </a:lnTo>
                <a:lnTo>
                  <a:pt x="2439232" y="50800"/>
                </a:lnTo>
                <a:lnTo>
                  <a:pt x="2401957" y="76200"/>
                </a:lnTo>
                <a:lnTo>
                  <a:pt x="2365588" y="114300"/>
                </a:lnTo>
                <a:lnTo>
                  <a:pt x="2330902" y="152400"/>
                </a:lnTo>
                <a:lnTo>
                  <a:pt x="2298675" y="190500"/>
                </a:lnTo>
                <a:lnTo>
                  <a:pt x="2276924" y="215900"/>
                </a:lnTo>
                <a:close/>
              </a:path>
              <a:path w="4030345" h="1638300" extrusionOk="0">
                <a:moveTo>
                  <a:pt x="3078035" y="101600"/>
                </a:moveTo>
                <a:lnTo>
                  <a:pt x="3009175" y="101600"/>
                </a:lnTo>
                <a:lnTo>
                  <a:pt x="2958474" y="88900"/>
                </a:lnTo>
                <a:lnTo>
                  <a:pt x="2908373" y="88900"/>
                </a:lnTo>
                <a:lnTo>
                  <a:pt x="2762792" y="50800"/>
                </a:lnTo>
                <a:lnTo>
                  <a:pt x="2716217" y="25400"/>
                </a:lnTo>
                <a:lnTo>
                  <a:pt x="2670807" y="12700"/>
                </a:lnTo>
                <a:lnTo>
                  <a:pt x="2637717" y="0"/>
                </a:lnTo>
                <a:lnTo>
                  <a:pt x="2907730" y="0"/>
                </a:lnTo>
                <a:lnTo>
                  <a:pt x="2954797" y="12700"/>
                </a:lnTo>
                <a:lnTo>
                  <a:pt x="3283476" y="12700"/>
                </a:lnTo>
                <a:lnTo>
                  <a:pt x="3268703" y="25400"/>
                </a:lnTo>
                <a:lnTo>
                  <a:pt x="3232522" y="50800"/>
                </a:lnTo>
                <a:lnTo>
                  <a:pt x="3189094" y="76200"/>
                </a:lnTo>
                <a:lnTo>
                  <a:pt x="3137803" y="88900"/>
                </a:lnTo>
                <a:lnTo>
                  <a:pt x="3078035" y="101600"/>
                </a:lnTo>
                <a:close/>
              </a:path>
              <a:path w="4030345" h="1638300" extrusionOk="0">
                <a:moveTo>
                  <a:pt x="3283476" y="12700"/>
                </a:moveTo>
                <a:lnTo>
                  <a:pt x="3044171" y="12700"/>
                </a:lnTo>
                <a:lnTo>
                  <a:pt x="3085046" y="0"/>
                </a:lnTo>
                <a:lnTo>
                  <a:pt x="3298250" y="0"/>
                </a:lnTo>
                <a:lnTo>
                  <a:pt x="3283476" y="12700"/>
                </a:lnTo>
                <a:close/>
              </a:path>
              <a:path w="4030345" h="1638300" extrusionOk="0">
                <a:moveTo>
                  <a:pt x="1773995" y="292100"/>
                </a:moveTo>
                <a:lnTo>
                  <a:pt x="1525509" y="292100"/>
                </a:lnTo>
                <a:lnTo>
                  <a:pt x="1472824" y="279400"/>
                </a:lnTo>
                <a:lnTo>
                  <a:pt x="1420999" y="254000"/>
                </a:lnTo>
                <a:lnTo>
                  <a:pt x="1327524" y="228600"/>
                </a:lnTo>
                <a:lnTo>
                  <a:pt x="1281966" y="203200"/>
                </a:lnTo>
                <a:lnTo>
                  <a:pt x="1236745" y="190500"/>
                </a:lnTo>
                <a:lnTo>
                  <a:pt x="1191525" y="165100"/>
                </a:lnTo>
                <a:lnTo>
                  <a:pt x="1056821" y="127000"/>
                </a:lnTo>
                <a:lnTo>
                  <a:pt x="870605" y="76200"/>
                </a:lnTo>
                <a:lnTo>
                  <a:pt x="1193372" y="76200"/>
                </a:lnTo>
                <a:lnTo>
                  <a:pt x="1241689" y="101600"/>
                </a:lnTo>
                <a:lnTo>
                  <a:pt x="1286123" y="114300"/>
                </a:lnTo>
                <a:lnTo>
                  <a:pt x="1330670" y="139700"/>
                </a:lnTo>
                <a:lnTo>
                  <a:pt x="1421449" y="165100"/>
                </a:lnTo>
                <a:lnTo>
                  <a:pt x="1468355" y="190500"/>
                </a:lnTo>
                <a:lnTo>
                  <a:pt x="1516721" y="203200"/>
                </a:lnTo>
                <a:lnTo>
                  <a:pt x="1571130" y="215900"/>
                </a:lnTo>
                <a:lnTo>
                  <a:pt x="2276924" y="215900"/>
                </a:lnTo>
                <a:lnTo>
                  <a:pt x="2266048" y="228600"/>
                </a:lnTo>
                <a:lnTo>
                  <a:pt x="2246917" y="266700"/>
                </a:lnTo>
                <a:lnTo>
                  <a:pt x="1851727" y="266700"/>
                </a:lnTo>
                <a:lnTo>
                  <a:pt x="1773995" y="292100"/>
                </a:lnTo>
                <a:close/>
              </a:path>
              <a:path w="4030345" h="1638300" extrusionOk="0">
                <a:moveTo>
                  <a:pt x="1956402" y="190500"/>
                </a:moveTo>
                <a:lnTo>
                  <a:pt x="1852578" y="190500"/>
                </a:lnTo>
                <a:lnTo>
                  <a:pt x="1904003" y="177800"/>
                </a:lnTo>
                <a:lnTo>
                  <a:pt x="1956402" y="190500"/>
                </a:lnTo>
                <a:close/>
              </a:path>
              <a:path w="4030345" h="1638300" extrusionOk="0">
                <a:moveTo>
                  <a:pt x="2115320" y="203200"/>
                </a:moveTo>
                <a:lnTo>
                  <a:pt x="1754310" y="203200"/>
                </a:lnTo>
                <a:lnTo>
                  <a:pt x="1802539" y="190500"/>
                </a:lnTo>
                <a:lnTo>
                  <a:pt x="2062472" y="190500"/>
                </a:lnTo>
                <a:lnTo>
                  <a:pt x="2115320" y="203200"/>
                </a:lnTo>
                <a:close/>
              </a:path>
              <a:path w="4030345" h="1638300" extrusionOk="0">
                <a:moveTo>
                  <a:pt x="1797652" y="939800"/>
                </a:moveTo>
                <a:lnTo>
                  <a:pt x="1541176" y="939800"/>
                </a:lnTo>
                <a:lnTo>
                  <a:pt x="1445367" y="914400"/>
                </a:lnTo>
                <a:lnTo>
                  <a:pt x="1397751" y="914400"/>
                </a:lnTo>
                <a:lnTo>
                  <a:pt x="1255125" y="876300"/>
                </a:lnTo>
                <a:lnTo>
                  <a:pt x="1207398" y="876300"/>
                </a:lnTo>
                <a:lnTo>
                  <a:pt x="1159449" y="863600"/>
                </a:lnTo>
                <a:lnTo>
                  <a:pt x="1662943" y="863600"/>
                </a:lnTo>
                <a:lnTo>
                  <a:pt x="1708686" y="850900"/>
                </a:lnTo>
                <a:lnTo>
                  <a:pt x="1795153" y="850900"/>
                </a:lnTo>
                <a:lnTo>
                  <a:pt x="1835442" y="838200"/>
                </a:lnTo>
                <a:lnTo>
                  <a:pt x="1873479" y="812800"/>
                </a:lnTo>
                <a:lnTo>
                  <a:pt x="1909047" y="800100"/>
                </a:lnTo>
                <a:lnTo>
                  <a:pt x="1949021" y="762000"/>
                </a:lnTo>
                <a:lnTo>
                  <a:pt x="1980102" y="723900"/>
                </a:lnTo>
                <a:lnTo>
                  <a:pt x="2003505" y="685800"/>
                </a:lnTo>
                <a:lnTo>
                  <a:pt x="2020448" y="647700"/>
                </a:lnTo>
                <a:lnTo>
                  <a:pt x="2032148" y="609600"/>
                </a:lnTo>
                <a:lnTo>
                  <a:pt x="2039822" y="558800"/>
                </a:lnTo>
                <a:lnTo>
                  <a:pt x="2044687" y="520700"/>
                </a:lnTo>
                <a:lnTo>
                  <a:pt x="2047961" y="469900"/>
                </a:lnTo>
                <a:lnTo>
                  <a:pt x="2050860" y="431800"/>
                </a:lnTo>
                <a:lnTo>
                  <a:pt x="2054602" y="393700"/>
                </a:lnTo>
                <a:lnTo>
                  <a:pt x="2060403" y="342900"/>
                </a:lnTo>
                <a:lnTo>
                  <a:pt x="2069482" y="304800"/>
                </a:lnTo>
                <a:lnTo>
                  <a:pt x="2072178" y="292100"/>
                </a:lnTo>
                <a:lnTo>
                  <a:pt x="2073526" y="292100"/>
                </a:lnTo>
                <a:lnTo>
                  <a:pt x="2076223" y="279400"/>
                </a:lnTo>
                <a:lnTo>
                  <a:pt x="2029752" y="279400"/>
                </a:lnTo>
                <a:lnTo>
                  <a:pt x="1983534" y="266700"/>
                </a:lnTo>
                <a:lnTo>
                  <a:pt x="2246917" y="266700"/>
                </a:lnTo>
                <a:lnTo>
                  <a:pt x="2240540" y="279400"/>
                </a:lnTo>
                <a:lnTo>
                  <a:pt x="2221504" y="330200"/>
                </a:lnTo>
                <a:lnTo>
                  <a:pt x="2208292" y="368300"/>
                </a:lnTo>
                <a:lnTo>
                  <a:pt x="2200256" y="419100"/>
                </a:lnTo>
                <a:lnTo>
                  <a:pt x="2198908" y="431800"/>
                </a:lnTo>
                <a:lnTo>
                  <a:pt x="2198908" y="444500"/>
                </a:lnTo>
                <a:lnTo>
                  <a:pt x="2200256" y="444500"/>
                </a:lnTo>
                <a:lnTo>
                  <a:pt x="2240054" y="469900"/>
                </a:lnTo>
                <a:lnTo>
                  <a:pt x="2284373" y="482600"/>
                </a:lnTo>
                <a:lnTo>
                  <a:pt x="2332235" y="495300"/>
                </a:lnTo>
                <a:lnTo>
                  <a:pt x="2487293" y="533400"/>
                </a:lnTo>
                <a:lnTo>
                  <a:pt x="2186775" y="533400"/>
                </a:lnTo>
                <a:lnTo>
                  <a:pt x="2181510" y="584200"/>
                </a:lnTo>
                <a:lnTo>
                  <a:pt x="2174014" y="622300"/>
                </a:lnTo>
                <a:lnTo>
                  <a:pt x="2163256" y="673100"/>
                </a:lnTo>
                <a:lnTo>
                  <a:pt x="2148204" y="711200"/>
                </a:lnTo>
                <a:lnTo>
                  <a:pt x="2127826" y="749300"/>
                </a:lnTo>
                <a:lnTo>
                  <a:pt x="2101090" y="787400"/>
                </a:lnTo>
                <a:lnTo>
                  <a:pt x="2066963" y="825500"/>
                </a:lnTo>
                <a:lnTo>
                  <a:pt x="2024414" y="863600"/>
                </a:lnTo>
                <a:lnTo>
                  <a:pt x="1972412" y="889000"/>
                </a:lnTo>
                <a:lnTo>
                  <a:pt x="1932569" y="901700"/>
                </a:lnTo>
                <a:lnTo>
                  <a:pt x="1890024" y="927100"/>
                </a:lnTo>
                <a:lnTo>
                  <a:pt x="1844983" y="927100"/>
                </a:lnTo>
                <a:lnTo>
                  <a:pt x="1797652" y="939800"/>
                </a:lnTo>
                <a:close/>
              </a:path>
              <a:path w="4030345" h="1638300" extrusionOk="0">
                <a:moveTo>
                  <a:pt x="1683866" y="304800"/>
                </a:moveTo>
                <a:lnTo>
                  <a:pt x="1631518" y="304800"/>
                </a:lnTo>
                <a:lnTo>
                  <a:pt x="1578570" y="292100"/>
                </a:lnTo>
                <a:lnTo>
                  <a:pt x="1735129" y="292100"/>
                </a:lnTo>
                <a:lnTo>
                  <a:pt x="1683866" y="304800"/>
                </a:lnTo>
                <a:close/>
              </a:path>
              <a:path w="4030345" h="1638300" extrusionOk="0">
                <a:moveTo>
                  <a:pt x="3266680" y="850900"/>
                </a:moveTo>
                <a:lnTo>
                  <a:pt x="2960105" y="850900"/>
                </a:lnTo>
                <a:lnTo>
                  <a:pt x="2865346" y="825500"/>
                </a:lnTo>
                <a:lnTo>
                  <a:pt x="2820195" y="812800"/>
                </a:lnTo>
                <a:lnTo>
                  <a:pt x="2777285" y="787400"/>
                </a:lnTo>
                <a:lnTo>
                  <a:pt x="2745897" y="774700"/>
                </a:lnTo>
                <a:lnTo>
                  <a:pt x="2718301" y="762000"/>
                </a:lnTo>
                <a:lnTo>
                  <a:pt x="2694245" y="736600"/>
                </a:lnTo>
                <a:lnTo>
                  <a:pt x="2673474" y="723900"/>
                </a:lnTo>
                <a:lnTo>
                  <a:pt x="2657232" y="698500"/>
                </a:lnTo>
                <a:lnTo>
                  <a:pt x="2641623" y="673100"/>
                </a:lnTo>
                <a:lnTo>
                  <a:pt x="2621716" y="660400"/>
                </a:lnTo>
                <a:lnTo>
                  <a:pt x="2592582" y="647700"/>
                </a:lnTo>
                <a:lnTo>
                  <a:pt x="2545654" y="622300"/>
                </a:lnTo>
                <a:lnTo>
                  <a:pt x="2442803" y="596900"/>
                </a:lnTo>
                <a:lnTo>
                  <a:pt x="2390633" y="596900"/>
                </a:lnTo>
                <a:lnTo>
                  <a:pt x="2340469" y="584200"/>
                </a:lnTo>
                <a:lnTo>
                  <a:pt x="2223871" y="546100"/>
                </a:lnTo>
                <a:lnTo>
                  <a:pt x="2186775" y="533400"/>
                </a:lnTo>
                <a:lnTo>
                  <a:pt x="2487293" y="533400"/>
                </a:lnTo>
                <a:lnTo>
                  <a:pt x="2590435" y="558800"/>
                </a:lnTo>
                <a:lnTo>
                  <a:pt x="2639001" y="571500"/>
                </a:lnTo>
                <a:lnTo>
                  <a:pt x="2684259" y="584200"/>
                </a:lnTo>
                <a:lnTo>
                  <a:pt x="2734816" y="622300"/>
                </a:lnTo>
                <a:lnTo>
                  <a:pt x="2755545" y="635000"/>
                </a:lnTo>
                <a:lnTo>
                  <a:pt x="2773240" y="660400"/>
                </a:lnTo>
                <a:lnTo>
                  <a:pt x="2792642" y="673100"/>
                </a:lnTo>
                <a:lnTo>
                  <a:pt x="2812169" y="698500"/>
                </a:lnTo>
                <a:lnTo>
                  <a:pt x="2837511" y="723900"/>
                </a:lnTo>
                <a:lnTo>
                  <a:pt x="2874355" y="736600"/>
                </a:lnTo>
                <a:lnTo>
                  <a:pt x="2922009" y="749300"/>
                </a:lnTo>
                <a:lnTo>
                  <a:pt x="3025408" y="774700"/>
                </a:lnTo>
                <a:lnTo>
                  <a:pt x="3511815" y="774700"/>
                </a:lnTo>
                <a:lnTo>
                  <a:pt x="3465092" y="800100"/>
                </a:lnTo>
                <a:lnTo>
                  <a:pt x="3412286" y="825500"/>
                </a:lnTo>
                <a:lnTo>
                  <a:pt x="3366297" y="838200"/>
                </a:lnTo>
                <a:lnTo>
                  <a:pt x="3317612" y="838200"/>
                </a:lnTo>
                <a:lnTo>
                  <a:pt x="3266680" y="850900"/>
                </a:lnTo>
                <a:close/>
              </a:path>
              <a:path w="4030345" h="1638300" extrusionOk="0">
                <a:moveTo>
                  <a:pt x="3511815" y="774700"/>
                </a:moveTo>
                <a:lnTo>
                  <a:pt x="3180918" y="774700"/>
                </a:lnTo>
                <a:lnTo>
                  <a:pt x="3227583" y="762000"/>
                </a:lnTo>
                <a:lnTo>
                  <a:pt x="3279886" y="762000"/>
                </a:lnTo>
                <a:lnTo>
                  <a:pt x="3326375" y="749300"/>
                </a:lnTo>
                <a:lnTo>
                  <a:pt x="3368258" y="723900"/>
                </a:lnTo>
                <a:lnTo>
                  <a:pt x="3406743" y="698500"/>
                </a:lnTo>
                <a:lnTo>
                  <a:pt x="3443037" y="685800"/>
                </a:lnTo>
                <a:lnTo>
                  <a:pt x="3513882" y="635000"/>
                </a:lnTo>
                <a:lnTo>
                  <a:pt x="3550850" y="609600"/>
                </a:lnTo>
                <a:lnTo>
                  <a:pt x="3590458" y="596900"/>
                </a:lnTo>
                <a:lnTo>
                  <a:pt x="3633914" y="584200"/>
                </a:lnTo>
                <a:lnTo>
                  <a:pt x="3682426" y="571500"/>
                </a:lnTo>
                <a:lnTo>
                  <a:pt x="3737201" y="558800"/>
                </a:lnTo>
                <a:lnTo>
                  <a:pt x="3835819" y="558800"/>
                </a:lnTo>
                <a:lnTo>
                  <a:pt x="3884997" y="571500"/>
                </a:lnTo>
                <a:lnTo>
                  <a:pt x="3933838" y="571500"/>
                </a:lnTo>
                <a:lnTo>
                  <a:pt x="4029760" y="596900"/>
                </a:lnTo>
                <a:lnTo>
                  <a:pt x="3989314" y="647700"/>
                </a:lnTo>
                <a:lnTo>
                  <a:pt x="3762480" y="647700"/>
                </a:lnTo>
                <a:lnTo>
                  <a:pt x="3717677" y="660400"/>
                </a:lnTo>
                <a:lnTo>
                  <a:pt x="3676620" y="673100"/>
                </a:lnTo>
                <a:lnTo>
                  <a:pt x="3638783" y="698500"/>
                </a:lnTo>
                <a:lnTo>
                  <a:pt x="3596331" y="723900"/>
                </a:lnTo>
                <a:lnTo>
                  <a:pt x="3554785" y="749300"/>
                </a:lnTo>
                <a:lnTo>
                  <a:pt x="3511815" y="774700"/>
                </a:lnTo>
                <a:close/>
              </a:path>
              <a:path w="4030345" h="1638300" extrusionOk="0">
                <a:moveTo>
                  <a:pt x="3969091" y="673100"/>
                </a:moveTo>
                <a:lnTo>
                  <a:pt x="3924601" y="660400"/>
                </a:lnTo>
                <a:lnTo>
                  <a:pt x="3865417" y="647700"/>
                </a:lnTo>
                <a:lnTo>
                  <a:pt x="3989314" y="647700"/>
                </a:lnTo>
                <a:lnTo>
                  <a:pt x="3969091" y="673100"/>
                </a:lnTo>
                <a:close/>
              </a:path>
              <a:path w="4030345" h="1638300" extrusionOk="0">
                <a:moveTo>
                  <a:pt x="1065354" y="774700"/>
                </a:moveTo>
                <a:lnTo>
                  <a:pt x="864705" y="774700"/>
                </a:lnTo>
                <a:lnTo>
                  <a:pt x="913066" y="762000"/>
                </a:lnTo>
                <a:lnTo>
                  <a:pt x="1014054" y="762000"/>
                </a:lnTo>
                <a:lnTo>
                  <a:pt x="1065354" y="774700"/>
                </a:lnTo>
                <a:close/>
              </a:path>
              <a:path w="4030345" h="1638300" extrusionOk="0">
                <a:moveTo>
                  <a:pt x="1957582" y="1638300"/>
                </a:moveTo>
                <a:lnTo>
                  <a:pt x="1914435" y="1625600"/>
                </a:lnTo>
                <a:lnTo>
                  <a:pt x="1869727" y="1600200"/>
                </a:lnTo>
                <a:lnTo>
                  <a:pt x="1823700" y="1574800"/>
                </a:lnTo>
                <a:lnTo>
                  <a:pt x="1776597" y="1562100"/>
                </a:lnTo>
                <a:lnTo>
                  <a:pt x="1728662" y="1536700"/>
                </a:lnTo>
                <a:lnTo>
                  <a:pt x="1680137" y="1524000"/>
                </a:lnTo>
                <a:lnTo>
                  <a:pt x="1631265" y="1498600"/>
                </a:lnTo>
                <a:lnTo>
                  <a:pt x="1533456" y="1473200"/>
                </a:lnTo>
                <a:lnTo>
                  <a:pt x="1485004" y="1447800"/>
                </a:lnTo>
                <a:lnTo>
                  <a:pt x="1437178" y="1435100"/>
                </a:lnTo>
                <a:lnTo>
                  <a:pt x="1389958" y="1409700"/>
                </a:lnTo>
                <a:lnTo>
                  <a:pt x="1291728" y="1384300"/>
                </a:lnTo>
                <a:lnTo>
                  <a:pt x="1241444" y="1358900"/>
                </a:lnTo>
                <a:lnTo>
                  <a:pt x="1190866" y="1346200"/>
                </a:lnTo>
                <a:lnTo>
                  <a:pt x="1140356" y="1320800"/>
                </a:lnTo>
                <a:lnTo>
                  <a:pt x="1090277" y="1308100"/>
                </a:lnTo>
                <a:lnTo>
                  <a:pt x="1040994" y="1282700"/>
                </a:lnTo>
                <a:lnTo>
                  <a:pt x="992868" y="1257300"/>
                </a:lnTo>
                <a:lnTo>
                  <a:pt x="946264" y="1244600"/>
                </a:lnTo>
                <a:lnTo>
                  <a:pt x="901545" y="1219200"/>
                </a:lnTo>
                <a:lnTo>
                  <a:pt x="859073" y="1193800"/>
                </a:lnTo>
                <a:lnTo>
                  <a:pt x="819212" y="1168400"/>
                </a:lnTo>
                <a:lnTo>
                  <a:pt x="782326" y="1143000"/>
                </a:lnTo>
                <a:lnTo>
                  <a:pt x="748777" y="1117600"/>
                </a:lnTo>
                <a:lnTo>
                  <a:pt x="718930" y="1079500"/>
                </a:lnTo>
                <a:lnTo>
                  <a:pt x="693146" y="1054100"/>
                </a:lnTo>
                <a:lnTo>
                  <a:pt x="671789" y="1028700"/>
                </a:lnTo>
                <a:lnTo>
                  <a:pt x="655223" y="990600"/>
                </a:lnTo>
                <a:lnTo>
                  <a:pt x="642928" y="952500"/>
                </a:lnTo>
                <a:lnTo>
                  <a:pt x="643898" y="901700"/>
                </a:lnTo>
                <a:lnTo>
                  <a:pt x="659106" y="863600"/>
                </a:lnTo>
                <a:lnTo>
                  <a:pt x="689521" y="825500"/>
                </a:lnTo>
                <a:lnTo>
                  <a:pt x="736115" y="800100"/>
                </a:lnTo>
                <a:lnTo>
                  <a:pt x="775566" y="787400"/>
                </a:lnTo>
                <a:lnTo>
                  <a:pt x="818650" y="774700"/>
                </a:lnTo>
                <a:lnTo>
                  <a:pt x="1116307" y="774700"/>
                </a:lnTo>
                <a:lnTo>
                  <a:pt x="1165309" y="787400"/>
                </a:lnTo>
                <a:lnTo>
                  <a:pt x="1215102" y="787400"/>
                </a:lnTo>
                <a:lnTo>
                  <a:pt x="1367050" y="825500"/>
                </a:lnTo>
                <a:lnTo>
                  <a:pt x="1417831" y="825500"/>
                </a:lnTo>
                <a:lnTo>
                  <a:pt x="1518286" y="850900"/>
                </a:lnTo>
                <a:lnTo>
                  <a:pt x="937502" y="850900"/>
                </a:lnTo>
                <a:lnTo>
                  <a:pt x="887111" y="863600"/>
                </a:lnTo>
                <a:lnTo>
                  <a:pt x="844161" y="876300"/>
                </a:lnTo>
                <a:lnTo>
                  <a:pt x="811354" y="889000"/>
                </a:lnTo>
                <a:lnTo>
                  <a:pt x="791391" y="914400"/>
                </a:lnTo>
                <a:lnTo>
                  <a:pt x="786462" y="952500"/>
                </a:lnTo>
                <a:lnTo>
                  <a:pt x="795542" y="990600"/>
                </a:lnTo>
                <a:lnTo>
                  <a:pt x="816296" y="1028700"/>
                </a:lnTo>
                <a:lnTo>
                  <a:pt x="846388" y="1054100"/>
                </a:lnTo>
                <a:lnTo>
                  <a:pt x="883485" y="1092200"/>
                </a:lnTo>
                <a:lnTo>
                  <a:pt x="925252" y="1117600"/>
                </a:lnTo>
                <a:lnTo>
                  <a:pt x="969353" y="1143000"/>
                </a:lnTo>
                <a:lnTo>
                  <a:pt x="1012419" y="1168400"/>
                </a:lnTo>
                <a:lnTo>
                  <a:pt x="1057288" y="1193800"/>
                </a:lnTo>
                <a:lnTo>
                  <a:pt x="1103662" y="1219200"/>
                </a:lnTo>
                <a:lnTo>
                  <a:pt x="1151241" y="1231900"/>
                </a:lnTo>
                <a:lnTo>
                  <a:pt x="1199726" y="1257300"/>
                </a:lnTo>
                <a:lnTo>
                  <a:pt x="1248818" y="1270000"/>
                </a:lnTo>
                <a:lnTo>
                  <a:pt x="1298218" y="1295400"/>
                </a:lnTo>
                <a:lnTo>
                  <a:pt x="1396741" y="1320800"/>
                </a:lnTo>
                <a:lnTo>
                  <a:pt x="1445267" y="1346200"/>
                </a:lnTo>
                <a:lnTo>
                  <a:pt x="1494754" y="1358900"/>
                </a:lnTo>
                <a:lnTo>
                  <a:pt x="1544451" y="1384300"/>
                </a:lnTo>
                <a:lnTo>
                  <a:pt x="1594245" y="1397000"/>
                </a:lnTo>
                <a:lnTo>
                  <a:pt x="1644023" y="1422400"/>
                </a:lnTo>
                <a:lnTo>
                  <a:pt x="1693672" y="1435100"/>
                </a:lnTo>
                <a:lnTo>
                  <a:pt x="1743078" y="1460500"/>
                </a:lnTo>
                <a:lnTo>
                  <a:pt x="1792128" y="1473200"/>
                </a:lnTo>
                <a:lnTo>
                  <a:pt x="1840709" y="1498600"/>
                </a:lnTo>
                <a:lnTo>
                  <a:pt x="1888708" y="1511300"/>
                </a:lnTo>
                <a:lnTo>
                  <a:pt x="1936011" y="1536700"/>
                </a:lnTo>
                <a:lnTo>
                  <a:pt x="1952168" y="1536700"/>
                </a:lnTo>
                <a:lnTo>
                  <a:pt x="1968199" y="1549400"/>
                </a:lnTo>
                <a:lnTo>
                  <a:pt x="1983977" y="1562100"/>
                </a:lnTo>
                <a:lnTo>
                  <a:pt x="1999376" y="1562100"/>
                </a:lnTo>
                <a:lnTo>
                  <a:pt x="1957582" y="1638300"/>
                </a:lnTo>
                <a:close/>
              </a:path>
              <a:path w="4030345" h="1638300" extrusionOk="0">
                <a:moveTo>
                  <a:pt x="1662943" y="863600"/>
                </a:moveTo>
                <a:lnTo>
                  <a:pt x="1106309" y="863600"/>
                </a:lnTo>
                <a:lnTo>
                  <a:pt x="1049803" y="850900"/>
                </a:lnTo>
                <a:lnTo>
                  <a:pt x="1615817" y="850900"/>
                </a:lnTo>
                <a:lnTo>
                  <a:pt x="1662943" y="863600"/>
                </a:lnTo>
                <a:close/>
              </a:path>
              <a:path w="4030345" h="1638300" extrusionOk="0">
                <a:moveTo>
                  <a:pt x="3159873" y="863600"/>
                </a:moveTo>
                <a:lnTo>
                  <a:pt x="3104897" y="863600"/>
                </a:lnTo>
                <a:lnTo>
                  <a:pt x="3057034" y="850900"/>
                </a:lnTo>
                <a:lnTo>
                  <a:pt x="3213951" y="850900"/>
                </a:lnTo>
                <a:lnTo>
                  <a:pt x="3159873" y="863600"/>
                </a:lnTo>
                <a:close/>
              </a:path>
            </a:pathLst>
          </a:custGeom>
          <a:solidFill>
            <a:srgbClr val="F6B4A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1422538" y="0"/>
            <a:ext cx="7062185" cy="2371430"/>
          </a:xfrm>
          <a:custGeom>
            <a:avLst/>
            <a:gdLst/>
            <a:ahLst/>
            <a:cxnLst/>
            <a:rect l="l" t="t" r="r" b="b"/>
            <a:pathLst>
              <a:path w="6009639" h="2170430" extrusionOk="0">
                <a:moveTo>
                  <a:pt x="2595279" y="2170131"/>
                </a:moveTo>
                <a:lnTo>
                  <a:pt x="0" y="678500"/>
                </a:lnTo>
                <a:lnTo>
                  <a:pt x="359377" y="0"/>
                </a:lnTo>
                <a:lnTo>
                  <a:pt x="679737" y="0"/>
                </a:lnTo>
                <a:lnTo>
                  <a:pt x="331656" y="656921"/>
                </a:lnTo>
                <a:lnTo>
                  <a:pt x="2434843" y="1865331"/>
                </a:lnTo>
                <a:lnTo>
                  <a:pt x="2756720" y="1865331"/>
                </a:lnTo>
                <a:lnTo>
                  <a:pt x="2595279" y="2170131"/>
                </a:lnTo>
                <a:close/>
              </a:path>
              <a:path w="6009639" h="2170430" extrusionOk="0">
                <a:moveTo>
                  <a:pt x="2756720" y="1865331"/>
                </a:moveTo>
                <a:lnTo>
                  <a:pt x="2434843" y="1865331"/>
                </a:lnTo>
                <a:lnTo>
                  <a:pt x="2792115" y="1189647"/>
                </a:lnTo>
                <a:lnTo>
                  <a:pt x="2827169" y="1124910"/>
                </a:lnTo>
                <a:lnTo>
                  <a:pt x="4412648" y="840340"/>
                </a:lnTo>
                <a:lnTo>
                  <a:pt x="5059783" y="105314"/>
                </a:lnTo>
                <a:lnTo>
                  <a:pt x="5092139" y="68900"/>
                </a:lnTo>
                <a:lnTo>
                  <a:pt x="5324204" y="0"/>
                </a:lnTo>
                <a:lnTo>
                  <a:pt x="6009407" y="0"/>
                </a:lnTo>
                <a:lnTo>
                  <a:pt x="5325378" y="202418"/>
                </a:lnTo>
                <a:lnTo>
                  <a:pt x="4636449" y="985997"/>
                </a:lnTo>
                <a:lnTo>
                  <a:pt x="3073889" y="1266521"/>
                </a:lnTo>
                <a:lnTo>
                  <a:pt x="2756720" y="186533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189" y="0"/>
            <a:ext cx="7154629" cy="990692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/>
          <p:nvPr/>
        </p:nvSpPr>
        <p:spPr>
          <a:xfrm>
            <a:off x="1639498" y="4057807"/>
            <a:ext cx="4924277" cy="5164002"/>
          </a:xfrm>
          <a:custGeom>
            <a:avLst/>
            <a:gdLst/>
            <a:ahLst/>
            <a:cxnLst/>
            <a:rect l="l" t="t" r="r" b="b"/>
            <a:pathLst>
              <a:path w="4190365" h="4726305" extrusionOk="0">
                <a:moveTo>
                  <a:pt x="1121" y="3861320"/>
                </a:moveTo>
                <a:lnTo>
                  <a:pt x="2986126" y="2135954"/>
                </a:lnTo>
                <a:lnTo>
                  <a:pt x="2986126" y="0"/>
                </a:lnTo>
                <a:lnTo>
                  <a:pt x="0" y="1725366"/>
                </a:lnTo>
                <a:lnTo>
                  <a:pt x="1121" y="1725366"/>
                </a:lnTo>
                <a:lnTo>
                  <a:pt x="1121" y="3861320"/>
                </a:lnTo>
                <a:close/>
              </a:path>
              <a:path w="4190365" h="4726305" extrusionOk="0">
                <a:moveTo>
                  <a:pt x="1286814" y="4726247"/>
                </a:moveTo>
                <a:lnTo>
                  <a:pt x="4189993" y="3047997"/>
                </a:lnTo>
                <a:lnTo>
                  <a:pt x="3160989" y="2453430"/>
                </a:lnTo>
                <a:lnTo>
                  <a:pt x="257811" y="4131680"/>
                </a:lnTo>
                <a:lnTo>
                  <a:pt x="1286814" y="4726247"/>
                </a:lnTo>
                <a:close/>
              </a:path>
            </a:pathLst>
          </a:custGeom>
          <a:solidFill>
            <a:srgbClr val="94DDD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0407" y="2599372"/>
            <a:ext cx="6551267" cy="731633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/>
          <p:nvPr/>
        </p:nvSpPr>
        <p:spPr>
          <a:xfrm>
            <a:off x="-1" y="2873046"/>
            <a:ext cx="2561012" cy="1160044"/>
          </a:xfrm>
          <a:custGeom>
            <a:avLst/>
            <a:gdLst/>
            <a:ahLst/>
            <a:cxnLst/>
            <a:rect l="l" t="t" r="r" b="b"/>
            <a:pathLst>
              <a:path w="2179320" h="1061720" extrusionOk="0">
                <a:moveTo>
                  <a:pt x="1308491" y="633082"/>
                </a:moveTo>
                <a:lnTo>
                  <a:pt x="961932" y="633082"/>
                </a:lnTo>
                <a:lnTo>
                  <a:pt x="2059835" y="0"/>
                </a:lnTo>
                <a:lnTo>
                  <a:pt x="2169500" y="63245"/>
                </a:lnTo>
                <a:lnTo>
                  <a:pt x="2178900" y="63245"/>
                </a:lnTo>
                <a:lnTo>
                  <a:pt x="2178900" y="130874"/>
                </a:lnTo>
                <a:lnTo>
                  <a:pt x="1308491" y="633082"/>
                </a:lnTo>
                <a:close/>
              </a:path>
              <a:path w="2179320" h="1061720" extrusionOk="0">
                <a:moveTo>
                  <a:pt x="2178900" y="63245"/>
                </a:moveTo>
                <a:lnTo>
                  <a:pt x="2169500" y="63245"/>
                </a:lnTo>
                <a:lnTo>
                  <a:pt x="2178900" y="57609"/>
                </a:lnTo>
                <a:lnTo>
                  <a:pt x="2178900" y="63245"/>
                </a:lnTo>
                <a:close/>
              </a:path>
              <a:path w="2179320" h="1061720" extrusionOk="0">
                <a:moveTo>
                  <a:pt x="1088176" y="760199"/>
                </a:moveTo>
                <a:lnTo>
                  <a:pt x="980732" y="760199"/>
                </a:lnTo>
                <a:lnTo>
                  <a:pt x="980732" y="759573"/>
                </a:lnTo>
                <a:lnTo>
                  <a:pt x="0" y="193875"/>
                </a:lnTo>
                <a:lnTo>
                  <a:pt x="0" y="79033"/>
                </a:lnTo>
                <a:lnTo>
                  <a:pt x="960678" y="633082"/>
                </a:lnTo>
                <a:lnTo>
                  <a:pt x="1308491" y="633082"/>
                </a:lnTo>
                <a:lnTo>
                  <a:pt x="1088176" y="760199"/>
                </a:lnTo>
                <a:close/>
              </a:path>
              <a:path w="2179320" h="1061720" extrusionOk="0">
                <a:moveTo>
                  <a:pt x="980732" y="1061399"/>
                </a:moveTo>
                <a:lnTo>
                  <a:pt x="0" y="495379"/>
                </a:lnTo>
                <a:lnTo>
                  <a:pt x="0" y="194180"/>
                </a:lnTo>
                <a:lnTo>
                  <a:pt x="980732" y="760199"/>
                </a:lnTo>
                <a:lnTo>
                  <a:pt x="1088176" y="760199"/>
                </a:lnTo>
                <a:lnTo>
                  <a:pt x="980732" y="822192"/>
                </a:lnTo>
                <a:lnTo>
                  <a:pt x="980732" y="988134"/>
                </a:lnTo>
                <a:lnTo>
                  <a:pt x="1107712" y="988134"/>
                </a:lnTo>
                <a:lnTo>
                  <a:pt x="980732" y="1061399"/>
                </a:lnTo>
                <a:close/>
              </a:path>
              <a:path w="2179320" h="1061720" extrusionOk="0">
                <a:moveTo>
                  <a:pt x="1107712" y="988134"/>
                </a:moveTo>
                <a:lnTo>
                  <a:pt x="980732" y="988134"/>
                </a:lnTo>
                <a:lnTo>
                  <a:pt x="2178900" y="296815"/>
                </a:lnTo>
                <a:lnTo>
                  <a:pt x="2178900" y="370080"/>
                </a:lnTo>
                <a:lnTo>
                  <a:pt x="1107712" y="988134"/>
                </a:lnTo>
                <a:close/>
              </a:path>
              <a:path w="2179320" h="1061720" extrusionOk="0">
                <a:moveTo>
                  <a:pt x="961932" y="633082"/>
                </a:moveTo>
                <a:lnTo>
                  <a:pt x="960678" y="633082"/>
                </a:lnTo>
                <a:lnTo>
                  <a:pt x="961932" y="631829"/>
                </a:lnTo>
                <a:lnTo>
                  <a:pt x="961932" y="633082"/>
                </a:lnTo>
                <a:close/>
              </a:path>
            </a:pathLst>
          </a:custGeom>
          <a:solidFill>
            <a:srgbClr val="F6B4A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-1" y="1394521"/>
            <a:ext cx="2444603" cy="2170919"/>
          </a:xfrm>
          <a:custGeom>
            <a:avLst/>
            <a:gdLst/>
            <a:ahLst/>
            <a:cxnLst/>
            <a:rect l="l" t="t" r="r" b="b"/>
            <a:pathLst>
              <a:path w="2080260" h="1986914" extrusionOk="0">
                <a:moveTo>
                  <a:pt x="960678" y="1986287"/>
                </a:moveTo>
                <a:lnTo>
                  <a:pt x="0" y="1432239"/>
                </a:lnTo>
                <a:lnTo>
                  <a:pt x="0" y="170685"/>
                </a:lnTo>
                <a:lnTo>
                  <a:pt x="295795" y="0"/>
                </a:lnTo>
                <a:lnTo>
                  <a:pt x="2078635" y="1028210"/>
                </a:lnTo>
                <a:lnTo>
                  <a:pt x="960678" y="1673190"/>
                </a:lnTo>
                <a:lnTo>
                  <a:pt x="960678" y="1986287"/>
                </a:lnTo>
                <a:close/>
              </a:path>
              <a:path w="2080260" h="1986914" extrusionOk="0">
                <a:moveTo>
                  <a:pt x="961932" y="1724538"/>
                </a:moveTo>
                <a:lnTo>
                  <a:pt x="961932" y="1673817"/>
                </a:lnTo>
                <a:lnTo>
                  <a:pt x="2079888" y="1028836"/>
                </a:lnTo>
                <a:lnTo>
                  <a:pt x="2079888" y="1079558"/>
                </a:lnTo>
                <a:lnTo>
                  <a:pt x="961932" y="1724538"/>
                </a:lnTo>
                <a:close/>
              </a:path>
              <a:path w="2080260" h="1986914" extrusionOk="0">
                <a:moveTo>
                  <a:pt x="961932" y="1986287"/>
                </a:moveTo>
                <a:lnTo>
                  <a:pt x="961932" y="1935566"/>
                </a:lnTo>
                <a:lnTo>
                  <a:pt x="2079888" y="1290586"/>
                </a:lnTo>
                <a:lnTo>
                  <a:pt x="2079888" y="1341307"/>
                </a:lnTo>
                <a:lnTo>
                  <a:pt x="961932" y="1986287"/>
                </a:lnTo>
                <a:close/>
              </a:path>
            </a:pathLst>
          </a:custGeom>
          <a:solidFill>
            <a:srgbClr val="94DDD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-1" y="1381523"/>
            <a:ext cx="2573698" cy="2664217"/>
          </a:xfrm>
          <a:custGeom>
            <a:avLst/>
            <a:gdLst/>
            <a:ahLst/>
            <a:cxnLst/>
            <a:rect l="l" t="t" r="r" b="b"/>
            <a:pathLst>
              <a:path w="2190115" h="2438400" extrusionOk="0">
                <a:moveTo>
                  <a:pt x="0" y="195011"/>
                </a:moveTo>
                <a:lnTo>
                  <a:pt x="0" y="170682"/>
                </a:lnTo>
                <a:lnTo>
                  <a:pt x="295796" y="0"/>
                </a:lnTo>
                <a:lnTo>
                  <a:pt x="338099" y="24421"/>
                </a:lnTo>
                <a:lnTo>
                  <a:pt x="295795" y="24421"/>
                </a:lnTo>
                <a:lnTo>
                  <a:pt x="0" y="195011"/>
                </a:lnTo>
                <a:close/>
              </a:path>
              <a:path w="2190115" h="2438400" extrusionOk="0">
                <a:moveTo>
                  <a:pt x="1004073" y="1673190"/>
                </a:moveTo>
                <a:lnTo>
                  <a:pt x="960679" y="1673190"/>
                </a:lnTo>
                <a:lnTo>
                  <a:pt x="2057329" y="1040734"/>
                </a:lnTo>
                <a:lnTo>
                  <a:pt x="295795" y="24421"/>
                </a:lnTo>
                <a:lnTo>
                  <a:pt x="338099" y="24421"/>
                </a:lnTo>
                <a:lnTo>
                  <a:pt x="2089915" y="1035724"/>
                </a:lnTo>
                <a:lnTo>
                  <a:pt x="2089915" y="1058893"/>
                </a:lnTo>
                <a:lnTo>
                  <a:pt x="2069235" y="1058893"/>
                </a:lnTo>
                <a:lnTo>
                  <a:pt x="1004073" y="1673190"/>
                </a:lnTo>
                <a:close/>
              </a:path>
              <a:path w="2190115" h="2438400" extrusionOk="0">
                <a:moveTo>
                  <a:pt x="1015859" y="1717650"/>
                </a:moveTo>
                <a:lnTo>
                  <a:pt x="972585" y="1717650"/>
                </a:lnTo>
                <a:lnTo>
                  <a:pt x="2069235" y="1085194"/>
                </a:lnTo>
                <a:lnTo>
                  <a:pt x="2069235" y="1058893"/>
                </a:lnTo>
                <a:lnTo>
                  <a:pt x="2089915" y="1058893"/>
                </a:lnTo>
                <a:lnTo>
                  <a:pt x="2089915" y="1097718"/>
                </a:lnTo>
                <a:lnTo>
                  <a:pt x="2049809" y="1120887"/>
                </a:lnTo>
                <a:lnTo>
                  <a:pt x="2049809" y="1133411"/>
                </a:lnTo>
                <a:lnTo>
                  <a:pt x="2029129" y="1133411"/>
                </a:lnTo>
                <a:lnTo>
                  <a:pt x="1015859" y="1717650"/>
                </a:lnTo>
                <a:close/>
              </a:path>
              <a:path w="2190115" h="2438400" extrusionOk="0">
                <a:moveTo>
                  <a:pt x="971332" y="1986287"/>
                </a:moveTo>
                <a:lnTo>
                  <a:pt x="950025" y="1986287"/>
                </a:lnTo>
                <a:lnTo>
                  <a:pt x="950025" y="1691349"/>
                </a:lnTo>
                <a:lnTo>
                  <a:pt x="0" y="1143234"/>
                </a:lnTo>
                <a:lnTo>
                  <a:pt x="0" y="1118928"/>
                </a:lnTo>
                <a:lnTo>
                  <a:pt x="960679" y="1673190"/>
                </a:lnTo>
                <a:lnTo>
                  <a:pt x="1004073" y="1673190"/>
                </a:lnTo>
                <a:lnTo>
                  <a:pt x="972585" y="1691349"/>
                </a:lnTo>
                <a:lnTo>
                  <a:pt x="972585" y="1717650"/>
                </a:lnTo>
                <a:lnTo>
                  <a:pt x="1015859" y="1717650"/>
                </a:lnTo>
                <a:lnTo>
                  <a:pt x="971332" y="1743324"/>
                </a:lnTo>
                <a:lnTo>
                  <a:pt x="971332" y="1939949"/>
                </a:lnTo>
                <a:lnTo>
                  <a:pt x="1012592" y="1939949"/>
                </a:lnTo>
                <a:lnTo>
                  <a:pt x="971332" y="1963744"/>
                </a:lnTo>
                <a:lnTo>
                  <a:pt x="971332" y="1986287"/>
                </a:lnTo>
                <a:close/>
              </a:path>
              <a:path w="2190115" h="2438400" extrusionOk="0">
                <a:moveTo>
                  <a:pt x="1012592" y="1939949"/>
                </a:moveTo>
                <a:lnTo>
                  <a:pt x="971332" y="1939949"/>
                </a:lnTo>
                <a:lnTo>
                  <a:pt x="2029129" y="1330036"/>
                </a:lnTo>
                <a:lnTo>
                  <a:pt x="2029129" y="1133411"/>
                </a:lnTo>
                <a:lnTo>
                  <a:pt x="2049809" y="1133411"/>
                </a:lnTo>
                <a:lnTo>
                  <a:pt x="2049809" y="1317512"/>
                </a:lnTo>
                <a:lnTo>
                  <a:pt x="2088662" y="1317512"/>
                </a:lnTo>
                <a:lnTo>
                  <a:pt x="2088662" y="1331288"/>
                </a:lnTo>
                <a:lnTo>
                  <a:pt x="2067982" y="1331288"/>
                </a:lnTo>
                <a:lnTo>
                  <a:pt x="1012592" y="1939949"/>
                </a:lnTo>
                <a:close/>
              </a:path>
              <a:path w="2190115" h="2438400" extrusionOk="0">
                <a:moveTo>
                  <a:pt x="2088662" y="1317512"/>
                </a:moveTo>
                <a:lnTo>
                  <a:pt x="2049809" y="1317512"/>
                </a:lnTo>
                <a:lnTo>
                  <a:pt x="2088662" y="1294969"/>
                </a:lnTo>
                <a:lnTo>
                  <a:pt x="2088662" y="1317512"/>
                </a:lnTo>
                <a:close/>
              </a:path>
              <a:path w="2190115" h="2438400" extrusionOk="0">
                <a:moveTo>
                  <a:pt x="1014353" y="1990044"/>
                </a:moveTo>
                <a:lnTo>
                  <a:pt x="971332" y="1990044"/>
                </a:lnTo>
                <a:lnTo>
                  <a:pt x="2067982" y="1357588"/>
                </a:lnTo>
                <a:lnTo>
                  <a:pt x="2067982" y="1331288"/>
                </a:lnTo>
                <a:lnTo>
                  <a:pt x="2088662" y="1331288"/>
                </a:lnTo>
                <a:lnTo>
                  <a:pt x="2088662" y="1369486"/>
                </a:lnTo>
                <a:lnTo>
                  <a:pt x="2094086" y="1372617"/>
                </a:lnTo>
                <a:lnTo>
                  <a:pt x="2084275" y="1372617"/>
                </a:lnTo>
                <a:lnTo>
                  <a:pt x="1014353" y="1990044"/>
                </a:lnTo>
                <a:close/>
              </a:path>
              <a:path w="2190115" h="2438400" extrusionOk="0">
                <a:moveTo>
                  <a:pt x="1022840" y="2112778"/>
                </a:moveTo>
                <a:lnTo>
                  <a:pt x="980732" y="2112778"/>
                </a:lnTo>
                <a:lnTo>
                  <a:pt x="2158221" y="1432731"/>
                </a:lnTo>
                <a:lnTo>
                  <a:pt x="2069235" y="1381383"/>
                </a:lnTo>
                <a:lnTo>
                  <a:pt x="2084275" y="1372617"/>
                </a:lnTo>
                <a:lnTo>
                  <a:pt x="2094086" y="1372617"/>
                </a:lnTo>
                <a:lnTo>
                  <a:pt x="2189553" y="1427722"/>
                </a:lnTo>
                <a:lnTo>
                  <a:pt x="2189553" y="1451517"/>
                </a:lnTo>
                <a:lnTo>
                  <a:pt x="2168247" y="1451517"/>
                </a:lnTo>
                <a:lnTo>
                  <a:pt x="1022840" y="2112778"/>
                </a:lnTo>
                <a:close/>
              </a:path>
              <a:path w="2190115" h="2438400" extrusionOk="0">
                <a:moveTo>
                  <a:pt x="964438" y="2018849"/>
                </a:moveTo>
                <a:lnTo>
                  <a:pt x="0" y="1462866"/>
                </a:lnTo>
                <a:lnTo>
                  <a:pt x="0" y="1438509"/>
                </a:lnTo>
                <a:lnTo>
                  <a:pt x="950025" y="1986287"/>
                </a:lnTo>
                <a:lnTo>
                  <a:pt x="971332" y="1986287"/>
                </a:lnTo>
                <a:lnTo>
                  <a:pt x="971332" y="1990044"/>
                </a:lnTo>
                <a:lnTo>
                  <a:pt x="1014353" y="1990044"/>
                </a:lnTo>
                <a:lnTo>
                  <a:pt x="964438" y="2018849"/>
                </a:lnTo>
                <a:close/>
              </a:path>
              <a:path w="2190115" h="2438400" extrusionOk="0">
                <a:moveTo>
                  <a:pt x="1033710" y="2179155"/>
                </a:moveTo>
                <a:lnTo>
                  <a:pt x="991385" y="2179155"/>
                </a:lnTo>
                <a:lnTo>
                  <a:pt x="2168247" y="1499734"/>
                </a:lnTo>
                <a:lnTo>
                  <a:pt x="2168247" y="1451517"/>
                </a:lnTo>
                <a:lnTo>
                  <a:pt x="2189553" y="1451517"/>
                </a:lnTo>
                <a:lnTo>
                  <a:pt x="2189553" y="1512258"/>
                </a:lnTo>
                <a:lnTo>
                  <a:pt x="2161981" y="1527913"/>
                </a:lnTo>
                <a:lnTo>
                  <a:pt x="2161981" y="1540437"/>
                </a:lnTo>
                <a:lnTo>
                  <a:pt x="2140674" y="1540437"/>
                </a:lnTo>
                <a:lnTo>
                  <a:pt x="1033710" y="2179155"/>
                </a:lnTo>
                <a:close/>
              </a:path>
              <a:path w="2190115" h="2438400" extrusionOk="0">
                <a:moveTo>
                  <a:pt x="1033687" y="2335077"/>
                </a:moveTo>
                <a:lnTo>
                  <a:pt x="991385" y="2335077"/>
                </a:lnTo>
                <a:lnTo>
                  <a:pt x="2140674" y="1671938"/>
                </a:lnTo>
                <a:lnTo>
                  <a:pt x="2140674" y="1540437"/>
                </a:lnTo>
                <a:lnTo>
                  <a:pt x="2161981" y="1540437"/>
                </a:lnTo>
                <a:lnTo>
                  <a:pt x="2161981" y="1659414"/>
                </a:lnTo>
                <a:lnTo>
                  <a:pt x="2189553" y="1659414"/>
                </a:lnTo>
                <a:lnTo>
                  <a:pt x="2189553" y="1680078"/>
                </a:lnTo>
                <a:lnTo>
                  <a:pt x="2168247" y="1680078"/>
                </a:lnTo>
                <a:lnTo>
                  <a:pt x="1033687" y="2335077"/>
                </a:lnTo>
                <a:close/>
              </a:path>
              <a:path w="2190115" h="2438400" extrusionOk="0">
                <a:moveTo>
                  <a:pt x="991385" y="2408342"/>
                </a:moveTo>
                <a:lnTo>
                  <a:pt x="970078" y="2408342"/>
                </a:lnTo>
                <a:lnTo>
                  <a:pt x="970078" y="2216100"/>
                </a:lnTo>
                <a:lnTo>
                  <a:pt x="970705" y="2216100"/>
                </a:lnTo>
                <a:lnTo>
                  <a:pt x="970705" y="2130938"/>
                </a:lnTo>
                <a:lnTo>
                  <a:pt x="0" y="1571008"/>
                </a:lnTo>
                <a:lnTo>
                  <a:pt x="0" y="1546877"/>
                </a:lnTo>
                <a:lnTo>
                  <a:pt x="980732" y="2112778"/>
                </a:lnTo>
                <a:lnTo>
                  <a:pt x="1022840" y="2112778"/>
                </a:lnTo>
                <a:lnTo>
                  <a:pt x="991385" y="2130938"/>
                </a:lnTo>
                <a:lnTo>
                  <a:pt x="991385" y="2179155"/>
                </a:lnTo>
                <a:lnTo>
                  <a:pt x="1033710" y="2179155"/>
                </a:lnTo>
                <a:lnTo>
                  <a:pt x="991385" y="2203576"/>
                </a:lnTo>
                <a:lnTo>
                  <a:pt x="991385" y="2335077"/>
                </a:lnTo>
                <a:lnTo>
                  <a:pt x="1033687" y="2335077"/>
                </a:lnTo>
                <a:lnTo>
                  <a:pt x="991385" y="2359499"/>
                </a:lnTo>
                <a:lnTo>
                  <a:pt x="991385" y="2408342"/>
                </a:lnTo>
                <a:close/>
              </a:path>
              <a:path w="2190115" h="2438400" extrusionOk="0">
                <a:moveTo>
                  <a:pt x="2189553" y="1659414"/>
                </a:moveTo>
                <a:lnTo>
                  <a:pt x="2161981" y="1659414"/>
                </a:lnTo>
                <a:lnTo>
                  <a:pt x="2189553" y="1643133"/>
                </a:lnTo>
                <a:lnTo>
                  <a:pt x="2189553" y="1659414"/>
                </a:lnTo>
                <a:close/>
              </a:path>
              <a:path w="2190115" h="2438400" extrusionOk="0">
                <a:moveTo>
                  <a:pt x="1032817" y="2408342"/>
                </a:moveTo>
                <a:lnTo>
                  <a:pt x="991385" y="2408342"/>
                </a:lnTo>
                <a:lnTo>
                  <a:pt x="2168247" y="1728921"/>
                </a:lnTo>
                <a:lnTo>
                  <a:pt x="2168247" y="1680078"/>
                </a:lnTo>
                <a:lnTo>
                  <a:pt x="2189553" y="1680078"/>
                </a:lnTo>
                <a:lnTo>
                  <a:pt x="2189553" y="1740819"/>
                </a:lnTo>
                <a:lnTo>
                  <a:pt x="1032817" y="2408342"/>
                </a:lnTo>
                <a:close/>
              </a:path>
              <a:path w="2190115" h="2438400" extrusionOk="0">
                <a:moveTo>
                  <a:pt x="980732" y="2438399"/>
                </a:moveTo>
                <a:lnTo>
                  <a:pt x="0" y="1872642"/>
                </a:lnTo>
                <a:lnTo>
                  <a:pt x="0" y="1848266"/>
                </a:lnTo>
                <a:lnTo>
                  <a:pt x="970078" y="2408342"/>
                </a:lnTo>
                <a:lnTo>
                  <a:pt x="1032817" y="2408342"/>
                </a:lnTo>
                <a:lnTo>
                  <a:pt x="980732" y="2438399"/>
                </a:lnTo>
                <a:close/>
              </a:path>
            </a:pathLst>
          </a:custGeom>
          <a:solidFill>
            <a:srgbClr val="2A4A8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7"/>
          <p:cNvGrpSpPr/>
          <p:nvPr/>
        </p:nvGrpSpPr>
        <p:grpSpPr>
          <a:xfrm>
            <a:off x="15840536" y="8143597"/>
            <a:ext cx="1772285" cy="1772285"/>
            <a:chOff x="15840536" y="8143597"/>
            <a:chExt cx="1772285" cy="1772285"/>
          </a:xfrm>
        </p:grpSpPr>
        <p:sp>
          <p:nvSpPr>
            <p:cNvPr id="135" name="Google Shape;135;p7"/>
            <p:cNvSpPr/>
            <p:nvPr/>
          </p:nvSpPr>
          <p:spPr>
            <a:xfrm>
              <a:off x="15840536" y="8143597"/>
              <a:ext cx="1772285" cy="1772285"/>
            </a:xfrm>
            <a:custGeom>
              <a:avLst/>
              <a:gdLst/>
              <a:ahLst/>
              <a:cxnLst/>
              <a:rect l="l" t="t" r="r" b="b"/>
              <a:pathLst>
                <a:path w="1772284" h="1772284" extrusionOk="0">
                  <a:moveTo>
                    <a:pt x="1328355" y="1772096"/>
                  </a:moveTo>
                  <a:lnTo>
                    <a:pt x="443797" y="1772096"/>
                  </a:lnTo>
                  <a:lnTo>
                    <a:pt x="395579" y="1769482"/>
                  </a:lnTo>
                  <a:lnTo>
                    <a:pt x="348830" y="1761823"/>
                  </a:lnTo>
                  <a:lnTo>
                    <a:pt x="303827" y="1749395"/>
                  </a:lnTo>
                  <a:lnTo>
                    <a:pt x="260844" y="1732472"/>
                  </a:lnTo>
                  <a:lnTo>
                    <a:pt x="220156" y="1711329"/>
                  </a:lnTo>
                  <a:lnTo>
                    <a:pt x="182038" y="1686241"/>
                  </a:lnTo>
                  <a:lnTo>
                    <a:pt x="146766" y="1657484"/>
                  </a:lnTo>
                  <a:lnTo>
                    <a:pt x="114613" y="1625332"/>
                  </a:lnTo>
                  <a:lnTo>
                    <a:pt x="85855" y="1590060"/>
                  </a:lnTo>
                  <a:lnTo>
                    <a:pt x="60767" y="1551944"/>
                  </a:lnTo>
                  <a:lnTo>
                    <a:pt x="39624" y="1511257"/>
                  </a:lnTo>
                  <a:lnTo>
                    <a:pt x="22701" y="1468276"/>
                  </a:lnTo>
                  <a:lnTo>
                    <a:pt x="10272" y="1423274"/>
                  </a:lnTo>
                  <a:lnTo>
                    <a:pt x="2614" y="1376528"/>
                  </a:lnTo>
                  <a:lnTo>
                    <a:pt x="0" y="1328312"/>
                  </a:lnTo>
                  <a:lnTo>
                    <a:pt x="0" y="443769"/>
                  </a:lnTo>
                  <a:lnTo>
                    <a:pt x="2614" y="395561"/>
                  </a:lnTo>
                  <a:lnTo>
                    <a:pt x="10272" y="348820"/>
                  </a:lnTo>
                  <a:lnTo>
                    <a:pt x="22701" y="303823"/>
                  </a:lnTo>
                  <a:lnTo>
                    <a:pt x="39624" y="260845"/>
                  </a:lnTo>
                  <a:lnTo>
                    <a:pt x="60767" y="220160"/>
                  </a:lnTo>
                  <a:lnTo>
                    <a:pt x="85855" y="182044"/>
                  </a:lnTo>
                  <a:lnTo>
                    <a:pt x="114613" y="146773"/>
                  </a:lnTo>
                  <a:lnTo>
                    <a:pt x="146766" y="114620"/>
                  </a:lnTo>
                  <a:lnTo>
                    <a:pt x="182038" y="85861"/>
                  </a:lnTo>
                  <a:lnTo>
                    <a:pt x="220156" y="60772"/>
                  </a:lnTo>
                  <a:lnTo>
                    <a:pt x="260844" y="39628"/>
                  </a:lnTo>
                  <a:lnTo>
                    <a:pt x="303827" y="22703"/>
                  </a:lnTo>
                  <a:lnTo>
                    <a:pt x="348830" y="10273"/>
                  </a:lnTo>
                  <a:lnTo>
                    <a:pt x="395579" y="2614"/>
                  </a:lnTo>
                  <a:lnTo>
                    <a:pt x="443797" y="0"/>
                  </a:lnTo>
                  <a:lnTo>
                    <a:pt x="1328369" y="0"/>
                  </a:lnTo>
                  <a:lnTo>
                    <a:pt x="1376569" y="2614"/>
                  </a:lnTo>
                  <a:lnTo>
                    <a:pt x="1423303" y="10273"/>
                  </a:lnTo>
                  <a:lnTo>
                    <a:pt x="1468294" y="22703"/>
                  </a:lnTo>
                  <a:lnTo>
                    <a:pt x="1511267" y="39628"/>
                  </a:lnTo>
                  <a:lnTo>
                    <a:pt x="1551948" y="60772"/>
                  </a:lnTo>
                  <a:lnTo>
                    <a:pt x="1590060" y="85861"/>
                  </a:lnTo>
                  <a:lnTo>
                    <a:pt x="1625329" y="114620"/>
                  </a:lnTo>
                  <a:lnTo>
                    <a:pt x="1657480" y="146773"/>
                  </a:lnTo>
                  <a:lnTo>
                    <a:pt x="1686237" y="182044"/>
                  </a:lnTo>
                  <a:lnTo>
                    <a:pt x="1711325" y="220160"/>
                  </a:lnTo>
                  <a:lnTo>
                    <a:pt x="1732469" y="260845"/>
                  </a:lnTo>
                  <a:lnTo>
                    <a:pt x="1749393" y="303823"/>
                  </a:lnTo>
                  <a:lnTo>
                    <a:pt x="1761822" y="348820"/>
                  </a:lnTo>
                  <a:lnTo>
                    <a:pt x="1769482" y="395561"/>
                  </a:lnTo>
                  <a:lnTo>
                    <a:pt x="1772096" y="443769"/>
                  </a:lnTo>
                  <a:lnTo>
                    <a:pt x="1772096" y="1328312"/>
                  </a:lnTo>
                  <a:lnTo>
                    <a:pt x="1769482" y="1376528"/>
                  </a:lnTo>
                  <a:lnTo>
                    <a:pt x="1761822" y="1423274"/>
                  </a:lnTo>
                  <a:lnTo>
                    <a:pt x="1749393" y="1468276"/>
                  </a:lnTo>
                  <a:lnTo>
                    <a:pt x="1732468" y="1511257"/>
                  </a:lnTo>
                  <a:lnTo>
                    <a:pt x="1711324" y="1551944"/>
                  </a:lnTo>
                  <a:lnTo>
                    <a:pt x="1686236" y="1590060"/>
                  </a:lnTo>
                  <a:lnTo>
                    <a:pt x="1657479" y="1625332"/>
                  </a:lnTo>
                  <a:lnTo>
                    <a:pt x="1625327" y="1657484"/>
                  </a:lnTo>
                  <a:lnTo>
                    <a:pt x="1590057" y="1686241"/>
                  </a:lnTo>
                  <a:lnTo>
                    <a:pt x="1551944" y="1711329"/>
                  </a:lnTo>
                  <a:lnTo>
                    <a:pt x="1511262" y="1732472"/>
                  </a:lnTo>
                  <a:lnTo>
                    <a:pt x="1468286" y="1749395"/>
                  </a:lnTo>
                  <a:lnTo>
                    <a:pt x="1423293" y="1761823"/>
                  </a:lnTo>
                  <a:lnTo>
                    <a:pt x="1376558" y="1769482"/>
                  </a:lnTo>
                  <a:lnTo>
                    <a:pt x="1328355" y="1772096"/>
                  </a:lnTo>
                  <a:close/>
                </a:path>
              </a:pathLst>
            </a:custGeom>
            <a:solidFill>
              <a:srgbClr val="0073B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16173729" y="8476804"/>
              <a:ext cx="1101725" cy="1101725"/>
            </a:xfrm>
            <a:custGeom>
              <a:avLst/>
              <a:gdLst/>
              <a:ahLst/>
              <a:cxnLst/>
              <a:rect l="l" t="t" r="r" b="b"/>
              <a:pathLst>
                <a:path w="1101725" h="1101725" extrusionOk="0">
                  <a:moveTo>
                    <a:pt x="257505" y="370014"/>
                  </a:moveTo>
                  <a:lnTo>
                    <a:pt x="4343" y="370014"/>
                  </a:lnTo>
                  <a:lnTo>
                    <a:pt x="4343" y="1101356"/>
                  </a:lnTo>
                  <a:lnTo>
                    <a:pt x="257505" y="1101356"/>
                  </a:lnTo>
                  <a:lnTo>
                    <a:pt x="257505" y="370014"/>
                  </a:lnTo>
                  <a:close/>
                </a:path>
                <a:path w="1101725" h="1101725" extrusionOk="0">
                  <a:moveTo>
                    <a:pt x="258025" y="129006"/>
                  </a:moveTo>
                  <a:lnTo>
                    <a:pt x="247865" y="78790"/>
                  </a:lnTo>
                  <a:lnTo>
                    <a:pt x="220192" y="37782"/>
                  </a:lnTo>
                  <a:lnTo>
                    <a:pt x="179171" y="10134"/>
                  </a:lnTo>
                  <a:lnTo>
                    <a:pt x="128993" y="0"/>
                  </a:lnTo>
                  <a:lnTo>
                    <a:pt x="78752" y="10134"/>
                  </a:lnTo>
                  <a:lnTo>
                    <a:pt x="37757" y="37782"/>
                  </a:lnTo>
                  <a:lnTo>
                    <a:pt x="10121" y="78778"/>
                  </a:lnTo>
                  <a:lnTo>
                    <a:pt x="0" y="129006"/>
                  </a:lnTo>
                  <a:lnTo>
                    <a:pt x="10121" y="179197"/>
                  </a:lnTo>
                  <a:lnTo>
                    <a:pt x="37757" y="220192"/>
                  </a:lnTo>
                  <a:lnTo>
                    <a:pt x="78752" y="247853"/>
                  </a:lnTo>
                  <a:lnTo>
                    <a:pt x="128993" y="257987"/>
                  </a:lnTo>
                  <a:lnTo>
                    <a:pt x="179171" y="247853"/>
                  </a:lnTo>
                  <a:lnTo>
                    <a:pt x="220192" y="220192"/>
                  </a:lnTo>
                  <a:lnTo>
                    <a:pt x="247865" y="179197"/>
                  </a:lnTo>
                  <a:lnTo>
                    <a:pt x="258025" y="129006"/>
                  </a:lnTo>
                  <a:close/>
                </a:path>
                <a:path w="1101725" h="1101725" extrusionOk="0">
                  <a:moveTo>
                    <a:pt x="1101356" y="700608"/>
                  </a:moveTo>
                  <a:lnTo>
                    <a:pt x="1100239" y="648030"/>
                  </a:lnTo>
                  <a:lnTo>
                    <a:pt x="1096416" y="599033"/>
                  </a:lnTo>
                  <a:lnTo>
                    <a:pt x="1089215" y="553923"/>
                  </a:lnTo>
                  <a:lnTo>
                    <a:pt x="1077963" y="512978"/>
                  </a:lnTo>
                  <a:lnTo>
                    <a:pt x="1061986" y="476529"/>
                  </a:lnTo>
                  <a:lnTo>
                    <a:pt x="1040599" y="444842"/>
                  </a:lnTo>
                  <a:lnTo>
                    <a:pt x="1013117" y="418249"/>
                  </a:lnTo>
                  <a:lnTo>
                    <a:pt x="978865" y="397052"/>
                  </a:lnTo>
                  <a:lnTo>
                    <a:pt x="937183" y="381520"/>
                  </a:lnTo>
                  <a:lnTo>
                    <a:pt x="887374" y="371995"/>
                  </a:lnTo>
                  <a:lnTo>
                    <a:pt x="828763" y="368744"/>
                  </a:lnTo>
                  <a:lnTo>
                    <a:pt x="766584" y="373710"/>
                  </a:lnTo>
                  <a:lnTo>
                    <a:pt x="713879" y="387642"/>
                  </a:lnTo>
                  <a:lnTo>
                    <a:pt x="670801" y="409054"/>
                  </a:lnTo>
                  <a:lnTo>
                    <a:pt x="637489" y="436486"/>
                  </a:lnTo>
                  <a:lnTo>
                    <a:pt x="614095" y="468464"/>
                  </a:lnTo>
                  <a:lnTo>
                    <a:pt x="609104" y="468464"/>
                  </a:lnTo>
                  <a:lnTo>
                    <a:pt x="609104" y="370014"/>
                  </a:lnTo>
                  <a:lnTo>
                    <a:pt x="412203" y="370014"/>
                  </a:lnTo>
                  <a:lnTo>
                    <a:pt x="412203" y="1101356"/>
                  </a:lnTo>
                  <a:lnTo>
                    <a:pt x="623176" y="1101356"/>
                  </a:lnTo>
                  <a:lnTo>
                    <a:pt x="623176" y="740321"/>
                  </a:lnTo>
                  <a:lnTo>
                    <a:pt x="625182" y="692823"/>
                  </a:lnTo>
                  <a:lnTo>
                    <a:pt x="632675" y="648347"/>
                  </a:lnTo>
                  <a:lnTo>
                    <a:pt x="647903" y="609384"/>
                  </a:lnTo>
                  <a:lnTo>
                    <a:pt x="673049" y="578446"/>
                  </a:lnTo>
                  <a:lnTo>
                    <a:pt x="710361" y="558050"/>
                  </a:lnTo>
                  <a:lnTo>
                    <a:pt x="762038" y="550697"/>
                  </a:lnTo>
                  <a:lnTo>
                    <a:pt x="812304" y="559257"/>
                  </a:lnTo>
                  <a:lnTo>
                    <a:pt x="847483" y="582422"/>
                  </a:lnTo>
                  <a:lnTo>
                    <a:pt x="870229" y="616483"/>
                  </a:lnTo>
                  <a:lnTo>
                    <a:pt x="883196" y="657669"/>
                  </a:lnTo>
                  <a:lnTo>
                    <a:pt x="889038" y="702259"/>
                  </a:lnTo>
                  <a:lnTo>
                    <a:pt x="890397" y="746493"/>
                  </a:lnTo>
                  <a:lnTo>
                    <a:pt x="890397" y="1101356"/>
                  </a:lnTo>
                  <a:lnTo>
                    <a:pt x="1101356" y="1101356"/>
                  </a:lnTo>
                  <a:lnTo>
                    <a:pt x="1101356" y="7006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15840536" y="8143597"/>
              <a:ext cx="1772285" cy="1772285"/>
            </a:xfrm>
            <a:custGeom>
              <a:avLst/>
              <a:gdLst/>
              <a:ahLst/>
              <a:cxnLst/>
              <a:rect l="l" t="t" r="r" b="b"/>
              <a:pathLst>
                <a:path w="1772284" h="1772284" extrusionOk="0">
                  <a:moveTo>
                    <a:pt x="1328242" y="0"/>
                  </a:moveTo>
                  <a:lnTo>
                    <a:pt x="443685" y="0"/>
                  </a:lnTo>
                  <a:lnTo>
                    <a:pt x="395482" y="2613"/>
                  </a:lnTo>
                  <a:lnTo>
                    <a:pt x="348749" y="10272"/>
                  </a:lnTo>
                  <a:lnTo>
                    <a:pt x="303759" y="22699"/>
                  </a:lnTo>
                  <a:lnTo>
                    <a:pt x="260788" y="39621"/>
                  </a:lnTo>
                  <a:lnTo>
                    <a:pt x="220110" y="60763"/>
                  </a:lnTo>
                  <a:lnTo>
                    <a:pt x="182002" y="85849"/>
                  </a:lnTo>
                  <a:lnTo>
                    <a:pt x="146737" y="114605"/>
                  </a:lnTo>
                  <a:lnTo>
                    <a:pt x="114592" y="146756"/>
                  </a:lnTo>
                  <a:lnTo>
                    <a:pt x="85840" y="182026"/>
                  </a:lnTo>
                  <a:lnTo>
                    <a:pt x="60757" y="220142"/>
                  </a:lnTo>
                  <a:lnTo>
                    <a:pt x="39617" y="260827"/>
                  </a:lnTo>
                  <a:lnTo>
                    <a:pt x="22697" y="303807"/>
                  </a:lnTo>
                  <a:lnTo>
                    <a:pt x="10271" y="348808"/>
                  </a:lnTo>
                  <a:lnTo>
                    <a:pt x="2613" y="395553"/>
                  </a:lnTo>
                  <a:lnTo>
                    <a:pt x="0" y="443769"/>
                  </a:lnTo>
                  <a:lnTo>
                    <a:pt x="0" y="1328312"/>
                  </a:lnTo>
                  <a:lnTo>
                    <a:pt x="2613" y="1376519"/>
                  </a:lnTo>
                  <a:lnTo>
                    <a:pt x="10271" y="1423258"/>
                  </a:lnTo>
                  <a:lnTo>
                    <a:pt x="22697" y="1468254"/>
                  </a:lnTo>
                  <a:lnTo>
                    <a:pt x="39617" y="1511233"/>
                  </a:lnTo>
                  <a:lnTo>
                    <a:pt x="60757" y="1551918"/>
                  </a:lnTo>
                  <a:lnTo>
                    <a:pt x="85840" y="1590036"/>
                  </a:lnTo>
                  <a:lnTo>
                    <a:pt x="114592" y="1625310"/>
                  </a:lnTo>
                  <a:lnTo>
                    <a:pt x="146737" y="1657465"/>
                  </a:lnTo>
                  <a:lnTo>
                    <a:pt x="182002" y="1686225"/>
                  </a:lnTo>
                  <a:lnTo>
                    <a:pt x="220110" y="1711317"/>
                  </a:lnTo>
                  <a:lnTo>
                    <a:pt x="260788" y="1732463"/>
                  </a:lnTo>
                  <a:lnTo>
                    <a:pt x="303759" y="1749390"/>
                  </a:lnTo>
                  <a:lnTo>
                    <a:pt x="348749" y="1761821"/>
                  </a:lnTo>
                  <a:lnTo>
                    <a:pt x="395482" y="1769481"/>
                  </a:lnTo>
                  <a:lnTo>
                    <a:pt x="443685" y="1772096"/>
                  </a:lnTo>
                  <a:lnTo>
                    <a:pt x="1328256" y="1772096"/>
                  </a:lnTo>
                  <a:lnTo>
                    <a:pt x="1376473" y="1769481"/>
                  </a:lnTo>
                  <a:lnTo>
                    <a:pt x="1423221" y="1761821"/>
                  </a:lnTo>
                  <a:lnTo>
                    <a:pt x="1468225" y="1749390"/>
                  </a:lnTo>
                  <a:lnTo>
                    <a:pt x="1511211" y="1732463"/>
                  </a:lnTo>
                  <a:lnTo>
                    <a:pt x="1551902" y="1711317"/>
                  </a:lnTo>
                  <a:lnTo>
                    <a:pt x="1590024" y="1686225"/>
                  </a:lnTo>
                  <a:lnTo>
                    <a:pt x="1625301" y="1657465"/>
                  </a:lnTo>
                  <a:lnTo>
                    <a:pt x="1657459" y="1625310"/>
                  </a:lnTo>
                  <a:lnTo>
                    <a:pt x="1686222" y="1590036"/>
                  </a:lnTo>
                  <a:lnTo>
                    <a:pt x="1711314" y="1551918"/>
                  </a:lnTo>
                  <a:lnTo>
                    <a:pt x="1732462" y="1511233"/>
                  </a:lnTo>
                  <a:lnTo>
                    <a:pt x="1749389" y="1468254"/>
                  </a:lnTo>
                  <a:lnTo>
                    <a:pt x="1761821" y="1423258"/>
                  </a:lnTo>
                  <a:lnTo>
                    <a:pt x="1769481" y="1376519"/>
                  </a:lnTo>
                  <a:lnTo>
                    <a:pt x="1772096" y="1328312"/>
                  </a:lnTo>
                  <a:lnTo>
                    <a:pt x="1772096" y="443769"/>
                  </a:lnTo>
                  <a:lnTo>
                    <a:pt x="1769481" y="395553"/>
                  </a:lnTo>
                  <a:lnTo>
                    <a:pt x="1761821" y="348808"/>
                  </a:lnTo>
                  <a:lnTo>
                    <a:pt x="1749389" y="303807"/>
                  </a:lnTo>
                  <a:lnTo>
                    <a:pt x="1732462" y="260827"/>
                  </a:lnTo>
                  <a:lnTo>
                    <a:pt x="1711314" y="220142"/>
                  </a:lnTo>
                  <a:lnTo>
                    <a:pt x="1686221" y="182026"/>
                  </a:lnTo>
                  <a:lnTo>
                    <a:pt x="1657457" y="146756"/>
                  </a:lnTo>
                  <a:lnTo>
                    <a:pt x="1625299" y="114605"/>
                  </a:lnTo>
                  <a:lnTo>
                    <a:pt x="1590021" y="85849"/>
                  </a:lnTo>
                  <a:lnTo>
                    <a:pt x="1551898" y="60763"/>
                  </a:lnTo>
                  <a:lnTo>
                    <a:pt x="1511205" y="39621"/>
                  </a:lnTo>
                  <a:lnTo>
                    <a:pt x="1468218" y="22699"/>
                  </a:lnTo>
                  <a:lnTo>
                    <a:pt x="1423212" y="10271"/>
                  </a:lnTo>
                  <a:lnTo>
                    <a:pt x="1376461" y="2613"/>
                  </a:lnTo>
                  <a:lnTo>
                    <a:pt x="1328242" y="0"/>
                  </a:lnTo>
                  <a:close/>
                </a:path>
                <a:path w="1772284" h="1772284" extrusionOk="0">
                  <a:moveTo>
                    <a:pt x="1293911" y="84385"/>
                  </a:moveTo>
                  <a:lnTo>
                    <a:pt x="474949" y="84385"/>
                  </a:lnTo>
                  <a:lnTo>
                    <a:pt x="426467" y="87470"/>
                  </a:lnTo>
                  <a:lnTo>
                    <a:pt x="379637" y="96468"/>
                  </a:lnTo>
                  <a:lnTo>
                    <a:pt x="334849" y="110991"/>
                  </a:lnTo>
                  <a:lnTo>
                    <a:pt x="292488" y="130651"/>
                  </a:lnTo>
                  <a:lnTo>
                    <a:pt x="252942" y="155063"/>
                  </a:lnTo>
                  <a:lnTo>
                    <a:pt x="216599" y="183839"/>
                  </a:lnTo>
                  <a:lnTo>
                    <a:pt x="183845" y="216591"/>
                  </a:lnTo>
                  <a:lnTo>
                    <a:pt x="155068" y="252933"/>
                  </a:lnTo>
                  <a:lnTo>
                    <a:pt x="130654" y="292477"/>
                  </a:lnTo>
                  <a:lnTo>
                    <a:pt x="110992" y="334836"/>
                  </a:lnTo>
                  <a:lnTo>
                    <a:pt x="96469" y="379624"/>
                  </a:lnTo>
                  <a:lnTo>
                    <a:pt x="87470" y="426453"/>
                  </a:lnTo>
                  <a:lnTo>
                    <a:pt x="84385" y="474935"/>
                  </a:lnTo>
                  <a:lnTo>
                    <a:pt x="84385" y="1297132"/>
                  </a:lnTo>
                  <a:lnTo>
                    <a:pt x="87470" y="1345615"/>
                  </a:lnTo>
                  <a:lnTo>
                    <a:pt x="96469" y="1392445"/>
                  </a:lnTo>
                  <a:lnTo>
                    <a:pt x="110992" y="1437235"/>
                  </a:lnTo>
                  <a:lnTo>
                    <a:pt x="130654" y="1479597"/>
                  </a:lnTo>
                  <a:lnTo>
                    <a:pt x="155068" y="1519144"/>
                  </a:lnTo>
                  <a:lnTo>
                    <a:pt x="183845" y="1555489"/>
                  </a:lnTo>
                  <a:lnTo>
                    <a:pt x="216599" y="1588244"/>
                  </a:lnTo>
                  <a:lnTo>
                    <a:pt x="252942" y="1617023"/>
                  </a:lnTo>
                  <a:lnTo>
                    <a:pt x="292488" y="1641438"/>
                  </a:lnTo>
                  <a:lnTo>
                    <a:pt x="334849" y="1661101"/>
                  </a:lnTo>
                  <a:lnTo>
                    <a:pt x="379637" y="1675626"/>
                  </a:lnTo>
                  <a:lnTo>
                    <a:pt x="426467" y="1684625"/>
                  </a:lnTo>
                  <a:lnTo>
                    <a:pt x="474949" y="1687710"/>
                  </a:lnTo>
                  <a:lnTo>
                    <a:pt x="1297146" y="1687710"/>
                  </a:lnTo>
                  <a:lnTo>
                    <a:pt x="1345626" y="1684625"/>
                  </a:lnTo>
                  <a:lnTo>
                    <a:pt x="1392454" y="1675626"/>
                  </a:lnTo>
                  <a:lnTo>
                    <a:pt x="1437241" y="1661101"/>
                  </a:lnTo>
                  <a:lnTo>
                    <a:pt x="1479601" y="1641438"/>
                  </a:lnTo>
                  <a:lnTo>
                    <a:pt x="1519147" y="1617023"/>
                  </a:lnTo>
                  <a:lnTo>
                    <a:pt x="1555491" y="1588244"/>
                  </a:lnTo>
                  <a:lnTo>
                    <a:pt x="1588246" y="1555489"/>
                  </a:lnTo>
                  <a:lnTo>
                    <a:pt x="1617024" y="1519144"/>
                  </a:lnTo>
                  <a:lnTo>
                    <a:pt x="1641438" y="1479597"/>
                  </a:lnTo>
                  <a:lnTo>
                    <a:pt x="1661101" y="1437235"/>
                  </a:lnTo>
                  <a:lnTo>
                    <a:pt x="1675626" y="1392445"/>
                  </a:lnTo>
                  <a:lnTo>
                    <a:pt x="1684625" y="1345615"/>
                  </a:lnTo>
                  <a:lnTo>
                    <a:pt x="1687710" y="1297132"/>
                  </a:lnTo>
                  <a:lnTo>
                    <a:pt x="1687710" y="900112"/>
                  </a:lnTo>
                </a:path>
                <a:path w="1772284" h="1772284" extrusionOk="0">
                  <a:moveTo>
                    <a:pt x="1293911" y="84385"/>
                  </a:moveTo>
                  <a:lnTo>
                    <a:pt x="1346510" y="88253"/>
                  </a:lnTo>
                  <a:lnTo>
                    <a:pt x="1397330" y="99377"/>
                  </a:lnTo>
                  <a:lnTo>
                    <a:pt x="1445730" y="117039"/>
                  </a:lnTo>
                  <a:lnTo>
                    <a:pt x="1491069" y="140521"/>
                  </a:lnTo>
                  <a:lnTo>
                    <a:pt x="1532708" y="169106"/>
                  </a:lnTo>
                  <a:lnTo>
                    <a:pt x="1570007" y="202075"/>
                  </a:lnTo>
                </a:path>
                <a:path w="1772284" h="1772284" extrusionOk="0">
                  <a:moveTo>
                    <a:pt x="1687710" y="801662"/>
                  </a:moveTo>
                  <a:lnTo>
                    <a:pt x="1687710" y="590698"/>
                  </a:lnTo>
                </a:path>
                <a:path w="1772284" h="1772284" extrusionOk="0">
                  <a:moveTo>
                    <a:pt x="590698" y="1434554"/>
                  </a:moveTo>
                  <a:lnTo>
                    <a:pt x="337542" y="1434554"/>
                  </a:lnTo>
                  <a:lnTo>
                    <a:pt x="337542" y="703212"/>
                  </a:lnTo>
                  <a:lnTo>
                    <a:pt x="590698" y="703212"/>
                  </a:lnTo>
                  <a:lnTo>
                    <a:pt x="590698" y="1434554"/>
                  </a:lnTo>
                  <a:close/>
                </a:path>
                <a:path w="1772284" h="1772284" extrusionOk="0">
                  <a:moveTo>
                    <a:pt x="591219" y="462207"/>
                  </a:moveTo>
                  <a:lnTo>
                    <a:pt x="581064" y="512396"/>
                  </a:lnTo>
                  <a:lnTo>
                    <a:pt x="553388" y="553396"/>
                  </a:lnTo>
                  <a:lnTo>
                    <a:pt x="512370" y="581049"/>
                  </a:lnTo>
                  <a:lnTo>
                    <a:pt x="462193" y="591191"/>
                  </a:lnTo>
                  <a:lnTo>
                    <a:pt x="411955" y="581049"/>
                  </a:lnTo>
                  <a:lnTo>
                    <a:pt x="370955" y="553396"/>
                  </a:lnTo>
                  <a:lnTo>
                    <a:pt x="343324" y="512396"/>
                  </a:lnTo>
                  <a:lnTo>
                    <a:pt x="333196" y="462207"/>
                  </a:lnTo>
                  <a:lnTo>
                    <a:pt x="343324" y="411993"/>
                  </a:lnTo>
                  <a:lnTo>
                    <a:pt x="370955" y="370990"/>
                  </a:lnTo>
                  <a:lnTo>
                    <a:pt x="411955" y="343346"/>
                  </a:lnTo>
                  <a:lnTo>
                    <a:pt x="462193" y="333210"/>
                  </a:lnTo>
                </a:path>
                <a:path w="1772284" h="1772284" extrusionOk="0">
                  <a:moveTo>
                    <a:pt x="1434554" y="1040755"/>
                  </a:moveTo>
                  <a:lnTo>
                    <a:pt x="1434554" y="1434554"/>
                  </a:lnTo>
                  <a:lnTo>
                    <a:pt x="1223590" y="1434554"/>
                  </a:lnTo>
                  <a:lnTo>
                    <a:pt x="1223590" y="1079698"/>
                  </a:lnTo>
                  <a:lnTo>
                    <a:pt x="1222234" y="1035455"/>
                  </a:lnTo>
                  <a:lnTo>
                    <a:pt x="1216398" y="990868"/>
                  </a:lnTo>
                  <a:lnTo>
                    <a:pt x="1203432" y="949678"/>
                  </a:lnTo>
                  <a:lnTo>
                    <a:pt x="1180685" y="915626"/>
                  </a:lnTo>
                  <a:lnTo>
                    <a:pt x="1145504" y="892452"/>
                  </a:lnTo>
                  <a:lnTo>
                    <a:pt x="1095240" y="883896"/>
                  </a:lnTo>
                  <a:lnTo>
                    <a:pt x="1043556" y="891252"/>
                  </a:lnTo>
                  <a:lnTo>
                    <a:pt x="1006248" y="911650"/>
                  </a:lnTo>
                  <a:lnTo>
                    <a:pt x="981096" y="942584"/>
                  </a:lnTo>
                  <a:lnTo>
                    <a:pt x="965879" y="981548"/>
                  </a:lnTo>
                  <a:lnTo>
                    <a:pt x="958376" y="1026034"/>
                  </a:lnTo>
                  <a:lnTo>
                    <a:pt x="956369" y="1073538"/>
                  </a:lnTo>
                  <a:lnTo>
                    <a:pt x="956369" y="1434554"/>
                  </a:lnTo>
                  <a:lnTo>
                    <a:pt x="745405" y="1434554"/>
                  </a:lnTo>
                  <a:lnTo>
                    <a:pt x="745405" y="703212"/>
                  </a:lnTo>
                  <a:lnTo>
                    <a:pt x="942305" y="703212"/>
                  </a:lnTo>
                  <a:lnTo>
                    <a:pt x="942305" y="801662"/>
                  </a:lnTo>
                  <a:lnTo>
                    <a:pt x="947298" y="801662"/>
                  </a:lnTo>
                  <a:lnTo>
                    <a:pt x="970686" y="770052"/>
                  </a:lnTo>
                  <a:lnTo>
                    <a:pt x="1003996" y="743487"/>
                  </a:lnTo>
                  <a:lnTo>
                    <a:pt x="1047077" y="723105"/>
                  </a:lnTo>
                  <a:lnTo>
                    <a:pt x="1099781" y="710041"/>
                  </a:lnTo>
                  <a:lnTo>
                    <a:pt x="1161960" y="705434"/>
                  </a:lnTo>
                </a:path>
              </a:pathLst>
            </a:custGeom>
            <a:noFill/>
            <a:ln w="28125"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7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4"/>
          <p:cNvGrpSpPr/>
          <p:nvPr/>
        </p:nvGrpSpPr>
        <p:grpSpPr>
          <a:xfrm>
            <a:off x="206185" y="1059102"/>
            <a:ext cx="3484245" cy="2832100"/>
            <a:chOff x="1852110" y="1124077"/>
            <a:chExt cx="3484245" cy="2832100"/>
          </a:xfrm>
        </p:grpSpPr>
        <p:sp>
          <p:nvSpPr>
            <p:cNvPr id="91" name="Google Shape;91;p4"/>
            <p:cNvSpPr/>
            <p:nvPr/>
          </p:nvSpPr>
          <p:spPr>
            <a:xfrm>
              <a:off x="3213343" y="1218765"/>
              <a:ext cx="1958339" cy="2517775"/>
            </a:xfrm>
            <a:custGeom>
              <a:avLst/>
              <a:gdLst/>
              <a:ahLst/>
              <a:cxnLst/>
              <a:rect l="l" t="t" r="r" b="b"/>
              <a:pathLst>
                <a:path w="1958339" h="2517775" extrusionOk="0">
                  <a:moveTo>
                    <a:pt x="1446397" y="2517360"/>
                  </a:moveTo>
                  <a:lnTo>
                    <a:pt x="1280257" y="2041459"/>
                  </a:lnTo>
                  <a:lnTo>
                    <a:pt x="339261" y="1498569"/>
                  </a:lnTo>
                  <a:lnTo>
                    <a:pt x="299620" y="1473115"/>
                  </a:lnTo>
                  <a:lnTo>
                    <a:pt x="261342" y="1443401"/>
                  </a:lnTo>
                  <a:lnTo>
                    <a:pt x="224679" y="1409867"/>
                  </a:lnTo>
                  <a:lnTo>
                    <a:pt x="189882" y="1372952"/>
                  </a:lnTo>
                  <a:lnTo>
                    <a:pt x="157205" y="1333095"/>
                  </a:lnTo>
                  <a:lnTo>
                    <a:pt x="126897" y="1290735"/>
                  </a:lnTo>
                  <a:lnTo>
                    <a:pt x="99212" y="1246313"/>
                  </a:lnTo>
                  <a:lnTo>
                    <a:pt x="74402" y="1200267"/>
                  </a:lnTo>
                  <a:lnTo>
                    <a:pt x="52717" y="1153037"/>
                  </a:lnTo>
                  <a:lnTo>
                    <a:pt x="34410" y="1105063"/>
                  </a:lnTo>
                  <a:lnTo>
                    <a:pt x="19733" y="1056783"/>
                  </a:lnTo>
                  <a:lnTo>
                    <a:pt x="8938" y="1008638"/>
                  </a:lnTo>
                  <a:lnTo>
                    <a:pt x="2276" y="961067"/>
                  </a:lnTo>
                  <a:lnTo>
                    <a:pt x="0" y="914508"/>
                  </a:lnTo>
                  <a:lnTo>
                    <a:pt x="0" y="238338"/>
                  </a:lnTo>
                  <a:lnTo>
                    <a:pt x="3088" y="187481"/>
                  </a:lnTo>
                  <a:lnTo>
                    <a:pt x="12086" y="142177"/>
                  </a:lnTo>
                  <a:lnTo>
                    <a:pt x="26592" y="102659"/>
                  </a:lnTo>
                  <a:lnTo>
                    <a:pt x="46201" y="69159"/>
                  </a:lnTo>
                  <a:lnTo>
                    <a:pt x="99125" y="21147"/>
                  </a:lnTo>
                  <a:lnTo>
                    <a:pt x="167639" y="0"/>
                  </a:lnTo>
                  <a:lnTo>
                    <a:pt x="206737" y="82"/>
                  </a:lnTo>
                  <a:lnTo>
                    <a:pt x="248525" y="7578"/>
                  </a:lnTo>
                  <a:lnTo>
                    <a:pt x="292601" y="22722"/>
                  </a:lnTo>
                  <a:lnTo>
                    <a:pt x="338563" y="45744"/>
                  </a:lnTo>
                  <a:lnTo>
                    <a:pt x="1618820" y="784717"/>
                  </a:lnTo>
                  <a:lnTo>
                    <a:pt x="1658332" y="810031"/>
                  </a:lnTo>
                  <a:lnTo>
                    <a:pt x="1696519" y="839626"/>
                  </a:lnTo>
                  <a:lnTo>
                    <a:pt x="1733125" y="873059"/>
                  </a:lnTo>
                  <a:lnTo>
                    <a:pt x="1767893" y="909890"/>
                  </a:lnTo>
                  <a:lnTo>
                    <a:pt x="1800567" y="949678"/>
                  </a:lnTo>
                  <a:lnTo>
                    <a:pt x="1830890" y="991982"/>
                  </a:lnTo>
                  <a:lnTo>
                    <a:pt x="1858606" y="1036362"/>
                  </a:lnTo>
                  <a:lnTo>
                    <a:pt x="1883459" y="1082375"/>
                  </a:lnTo>
                  <a:lnTo>
                    <a:pt x="1905192" y="1129582"/>
                  </a:lnTo>
                  <a:lnTo>
                    <a:pt x="1923548" y="1177541"/>
                  </a:lnTo>
                  <a:lnTo>
                    <a:pt x="1938271" y="1225811"/>
                  </a:lnTo>
                  <a:lnTo>
                    <a:pt x="1949106" y="1273951"/>
                  </a:lnTo>
                  <a:lnTo>
                    <a:pt x="1955794" y="1321521"/>
                  </a:lnTo>
                  <a:lnTo>
                    <a:pt x="1958081" y="1368079"/>
                  </a:lnTo>
                  <a:lnTo>
                    <a:pt x="1958081" y="2044250"/>
                  </a:lnTo>
                  <a:lnTo>
                    <a:pt x="1954992" y="2095107"/>
                  </a:lnTo>
                  <a:lnTo>
                    <a:pt x="1945994" y="2140411"/>
                  </a:lnTo>
                  <a:lnTo>
                    <a:pt x="1931489" y="2179929"/>
                  </a:lnTo>
                  <a:lnTo>
                    <a:pt x="1911879" y="2213428"/>
                  </a:lnTo>
                  <a:lnTo>
                    <a:pt x="1858955" y="2261441"/>
                  </a:lnTo>
                  <a:lnTo>
                    <a:pt x="1790441" y="2282588"/>
                  </a:lnTo>
                  <a:lnTo>
                    <a:pt x="1751344" y="2282506"/>
                  </a:lnTo>
                  <a:lnTo>
                    <a:pt x="1709556" y="2275009"/>
                  </a:lnTo>
                  <a:lnTo>
                    <a:pt x="1665480" y="2259866"/>
                  </a:lnTo>
                  <a:lnTo>
                    <a:pt x="1619518" y="2236843"/>
                  </a:lnTo>
                  <a:lnTo>
                    <a:pt x="1612537" y="2232656"/>
                  </a:lnTo>
                  <a:lnTo>
                    <a:pt x="1446397" y="2517360"/>
                  </a:lnTo>
                  <a:close/>
                </a:path>
              </a:pathLst>
            </a:custGeom>
            <a:solidFill>
              <a:srgbClr val="F0ABC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1993119" y="1781306"/>
              <a:ext cx="1654810" cy="2129155"/>
            </a:xfrm>
            <a:custGeom>
              <a:avLst/>
              <a:gdLst/>
              <a:ahLst/>
              <a:cxnLst/>
              <a:rect l="l" t="t" r="r" b="b"/>
              <a:pathLst>
                <a:path w="1654810" h="2129154" extrusionOk="0">
                  <a:moveTo>
                    <a:pt x="432802" y="2128571"/>
                  </a:moveTo>
                  <a:lnTo>
                    <a:pt x="292490" y="1887830"/>
                  </a:lnTo>
                  <a:lnTo>
                    <a:pt x="286207" y="1891319"/>
                  </a:lnTo>
                  <a:lnTo>
                    <a:pt x="239688" y="1913859"/>
                  </a:lnTo>
                  <a:lnTo>
                    <a:pt x="195593" y="1926862"/>
                  </a:lnTo>
                  <a:lnTo>
                    <a:pt x="154505" y="1930671"/>
                  </a:lnTo>
                  <a:lnTo>
                    <a:pt x="117007" y="1925628"/>
                  </a:lnTo>
                  <a:lnTo>
                    <a:pt x="55108" y="1890364"/>
                  </a:lnTo>
                  <a:lnTo>
                    <a:pt x="14553" y="1823816"/>
                  </a:lnTo>
                  <a:lnTo>
                    <a:pt x="3735" y="1779669"/>
                  </a:lnTo>
                  <a:lnTo>
                    <a:pt x="0" y="1728731"/>
                  </a:lnTo>
                  <a:lnTo>
                    <a:pt x="0" y="1157231"/>
                  </a:lnTo>
                  <a:lnTo>
                    <a:pt x="2778" y="1111157"/>
                  </a:lnTo>
                  <a:lnTo>
                    <a:pt x="10538" y="1064039"/>
                  </a:lnTo>
                  <a:lnTo>
                    <a:pt x="22938" y="1016460"/>
                  </a:lnTo>
                  <a:lnTo>
                    <a:pt x="39634" y="969005"/>
                  </a:lnTo>
                  <a:lnTo>
                    <a:pt x="60287" y="922257"/>
                  </a:lnTo>
                  <a:lnTo>
                    <a:pt x="84553" y="876801"/>
                  </a:lnTo>
                  <a:lnTo>
                    <a:pt x="112091" y="833221"/>
                  </a:lnTo>
                  <a:lnTo>
                    <a:pt x="142560" y="792099"/>
                  </a:lnTo>
                  <a:lnTo>
                    <a:pt x="175618" y="754021"/>
                  </a:lnTo>
                  <a:lnTo>
                    <a:pt x="210923" y="719570"/>
                  </a:lnTo>
                  <a:lnTo>
                    <a:pt x="248132" y="689330"/>
                  </a:lnTo>
                  <a:lnTo>
                    <a:pt x="286905" y="663884"/>
                  </a:lnTo>
                  <a:lnTo>
                    <a:pt x="1368213" y="39351"/>
                  </a:lnTo>
                  <a:lnTo>
                    <a:pt x="1414733" y="16811"/>
                  </a:lnTo>
                  <a:lnTo>
                    <a:pt x="1458828" y="3808"/>
                  </a:lnTo>
                  <a:lnTo>
                    <a:pt x="1499916" y="0"/>
                  </a:lnTo>
                  <a:lnTo>
                    <a:pt x="1537414" y="5042"/>
                  </a:lnTo>
                  <a:lnTo>
                    <a:pt x="1599313" y="40306"/>
                  </a:lnTo>
                  <a:lnTo>
                    <a:pt x="1639868" y="106854"/>
                  </a:lnTo>
                  <a:lnTo>
                    <a:pt x="1650686" y="151001"/>
                  </a:lnTo>
                  <a:lnTo>
                    <a:pt x="1654421" y="201939"/>
                  </a:lnTo>
                  <a:lnTo>
                    <a:pt x="1654421" y="773439"/>
                  </a:lnTo>
                  <a:lnTo>
                    <a:pt x="1651803" y="819513"/>
                  </a:lnTo>
                  <a:lnTo>
                    <a:pt x="1644176" y="866632"/>
                  </a:lnTo>
                  <a:lnTo>
                    <a:pt x="1631887" y="914210"/>
                  </a:lnTo>
                  <a:lnTo>
                    <a:pt x="1615278" y="961665"/>
                  </a:lnTo>
                  <a:lnTo>
                    <a:pt x="1594694" y="1008413"/>
                  </a:lnTo>
                  <a:lnTo>
                    <a:pt x="1570479" y="1053869"/>
                  </a:lnTo>
                  <a:lnTo>
                    <a:pt x="1542977" y="1097449"/>
                  </a:lnTo>
                  <a:lnTo>
                    <a:pt x="1512532" y="1138571"/>
                  </a:lnTo>
                  <a:lnTo>
                    <a:pt x="1479490" y="1176649"/>
                  </a:lnTo>
                  <a:lnTo>
                    <a:pt x="1444193" y="1211100"/>
                  </a:lnTo>
                  <a:lnTo>
                    <a:pt x="1406986" y="1241341"/>
                  </a:lnTo>
                  <a:lnTo>
                    <a:pt x="1368213" y="1266786"/>
                  </a:lnTo>
                  <a:lnTo>
                    <a:pt x="573114" y="1725939"/>
                  </a:lnTo>
                  <a:lnTo>
                    <a:pt x="432802" y="2128571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2491758" y="1939202"/>
              <a:ext cx="2070735" cy="1267460"/>
            </a:xfrm>
            <a:custGeom>
              <a:avLst/>
              <a:gdLst/>
              <a:ahLst/>
              <a:cxnLst/>
              <a:rect l="l" t="t" r="r" b="b"/>
              <a:pathLst>
                <a:path w="2070735" h="1267460" extrusionOk="0">
                  <a:moveTo>
                    <a:pt x="1700276" y="782319"/>
                  </a:moveTo>
                  <a:lnTo>
                    <a:pt x="1415464" y="383874"/>
                  </a:lnTo>
                  <a:lnTo>
                    <a:pt x="1384317" y="334100"/>
                  </a:lnTo>
                  <a:lnTo>
                    <a:pt x="1359899" y="282690"/>
                  </a:lnTo>
                  <a:lnTo>
                    <a:pt x="1342527" y="231171"/>
                  </a:lnTo>
                  <a:lnTo>
                    <a:pt x="1332518" y="181067"/>
                  </a:lnTo>
                  <a:lnTo>
                    <a:pt x="1330190" y="133906"/>
                  </a:lnTo>
                  <a:lnTo>
                    <a:pt x="1335860" y="91212"/>
                  </a:lnTo>
                  <a:lnTo>
                    <a:pt x="1349846" y="54511"/>
                  </a:lnTo>
                  <a:lnTo>
                    <a:pt x="1394796" y="9791"/>
                  </a:lnTo>
                  <a:lnTo>
                    <a:pt x="1455581" y="0"/>
                  </a:lnTo>
                  <a:lnTo>
                    <a:pt x="1489677" y="7266"/>
                  </a:lnTo>
                  <a:lnTo>
                    <a:pt x="1525051" y="22143"/>
                  </a:lnTo>
                  <a:lnTo>
                    <a:pt x="1560808" y="44254"/>
                  </a:lnTo>
                  <a:lnTo>
                    <a:pt x="1596056" y="73225"/>
                  </a:lnTo>
                  <a:lnTo>
                    <a:pt x="1629901" y="108683"/>
                  </a:lnTo>
                  <a:lnTo>
                    <a:pt x="1661448" y="150253"/>
                  </a:lnTo>
                  <a:lnTo>
                    <a:pt x="1689805" y="197560"/>
                  </a:lnTo>
                  <a:lnTo>
                    <a:pt x="1700276" y="217099"/>
                  </a:lnTo>
                  <a:lnTo>
                    <a:pt x="1863113" y="217099"/>
                  </a:lnTo>
                  <a:lnTo>
                    <a:pt x="1910875" y="249615"/>
                  </a:lnTo>
                  <a:lnTo>
                    <a:pt x="1944971" y="281679"/>
                  </a:lnTo>
                  <a:lnTo>
                    <a:pt x="1976896" y="319255"/>
                  </a:lnTo>
                  <a:lnTo>
                    <a:pt x="2005756" y="361691"/>
                  </a:lnTo>
                  <a:lnTo>
                    <a:pt x="2030657" y="408336"/>
                  </a:lnTo>
                  <a:lnTo>
                    <a:pt x="2050706" y="458538"/>
                  </a:lnTo>
                  <a:lnTo>
                    <a:pt x="2066254" y="520045"/>
                  </a:lnTo>
                  <a:lnTo>
                    <a:pt x="2070614" y="576338"/>
                  </a:lnTo>
                  <a:lnTo>
                    <a:pt x="2064231" y="625575"/>
                  </a:lnTo>
                  <a:lnTo>
                    <a:pt x="2047552" y="665915"/>
                  </a:lnTo>
                  <a:lnTo>
                    <a:pt x="2021022" y="695517"/>
                  </a:lnTo>
                  <a:lnTo>
                    <a:pt x="1985087" y="712538"/>
                  </a:lnTo>
                  <a:lnTo>
                    <a:pt x="1700276" y="782319"/>
                  </a:lnTo>
                  <a:close/>
                </a:path>
                <a:path w="2070735" h="1267460" extrusionOk="0">
                  <a:moveTo>
                    <a:pt x="1863113" y="217099"/>
                  </a:moveTo>
                  <a:lnTo>
                    <a:pt x="1700276" y="217099"/>
                  </a:lnTo>
                  <a:lnTo>
                    <a:pt x="1710747" y="209423"/>
                  </a:lnTo>
                  <a:lnTo>
                    <a:pt x="1739103" y="194747"/>
                  </a:lnTo>
                  <a:lnTo>
                    <a:pt x="1770651" y="189489"/>
                  </a:lnTo>
                  <a:lnTo>
                    <a:pt x="1804495" y="192998"/>
                  </a:lnTo>
                  <a:lnTo>
                    <a:pt x="1839743" y="204623"/>
                  </a:lnTo>
                  <a:lnTo>
                    <a:pt x="1863113" y="217099"/>
                  </a:lnTo>
                  <a:close/>
                </a:path>
                <a:path w="2070735" h="1267460" extrusionOk="0">
                  <a:moveTo>
                    <a:pt x="126393" y="1266855"/>
                  </a:moveTo>
                  <a:lnTo>
                    <a:pt x="115759" y="1257904"/>
                  </a:lnTo>
                  <a:lnTo>
                    <a:pt x="113566" y="1238681"/>
                  </a:lnTo>
                  <a:lnTo>
                    <a:pt x="145678" y="1003522"/>
                  </a:lnTo>
                  <a:lnTo>
                    <a:pt x="8856" y="929555"/>
                  </a:lnTo>
                  <a:lnTo>
                    <a:pt x="0" y="916951"/>
                  </a:lnTo>
                  <a:lnTo>
                    <a:pt x="828" y="897282"/>
                  </a:lnTo>
                  <a:lnTo>
                    <a:pt x="10034" y="875781"/>
                  </a:lnTo>
                  <a:lnTo>
                    <a:pt x="26308" y="857681"/>
                  </a:lnTo>
                  <a:lnTo>
                    <a:pt x="216183" y="716725"/>
                  </a:lnTo>
                  <a:lnTo>
                    <a:pt x="300649" y="471099"/>
                  </a:lnTo>
                  <a:lnTo>
                    <a:pt x="312930" y="448998"/>
                  </a:lnTo>
                  <a:lnTo>
                    <a:pt x="329270" y="434551"/>
                  </a:lnTo>
                  <a:lnTo>
                    <a:pt x="345609" y="430179"/>
                  </a:lnTo>
                  <a:lnTo>
                    <a:pt x="357890" y="438302"/>
                  </a:lnTo>
                  <a:lnTo>
                    <a:pt x="442357" y="586236"/>
                  </a:lnTo>
                  <a:lnTo>
                    <a:pt x="634070" y="586236"/>
                  </a:lnTo>
                  <a:lnTo>
                    <a:pt x="512861" y="792088"/>
                  </a:lnTo>
                  <a:lnTo>
                    <a:pt x="544973" y="989566"/>
                  </a:lnTo>
                  <a:lnTo>
                    <a:pt x="542780" y="1011285"/>
                  </a:lnTo>
                  <a:lnTo>
                    <a:pt x="532146" y="1032481"/>
                  </a:lnTo>
                  <a:lnTo>
                    <a:pt x="516406" y="1048443"/>
                  </a:lnTo>
                  <a:lnTo>
                    <a:pt x="511079" y="1050275"/>
                  </a:lnTo>
                  <a:lnTo>
                    <a:pt x="329270" y="1050275"/>
                  </a:lnTo>
                  <a:lnTo>
                    <a:pt x="159639" y="1250544"/>
                  </a:lnTo>
                  <a:lnTo>
                    <a:pt x="142133" y="1264686"/>
                  </a:lnTo>
                  <a:lnTo>
                    <a:pt x="126393" y="1266855"/>
                  </a:lnTo>
                  <a:close/>
                </a:path>
                <a:path w="2070735" h="1267460" extrusionOk="0">
                  <a:moveTo>
                    <a:pt x="634070" y="586236"/>
                  </a:moveTo>
                  <a:lnTo>
                    <a:pt x="442357" y="586236"/>
                  </a:lnTo>
                  <a:lnTo>
                    <a:pt x="632231" y="508083"/>
                  </a:lnTo>
                  <a:lnTo>
                    <a:pt x="648505" y="506927"/>
                  </a:lnTo>
                  <a:lnTo>
                    <a:pt x="657711" y="517677"/>
                  </a:lnTo>
                  <a:lnTo>
                    <a:pt x="658540" y="536540"/>
                  </a:lnTo>
                  <a:lnTo>
                    <a:pt x="649683" y="559720"/>
                  </a:lnTo>
                  <a:lnTo>
                    <a:pt x="634070" y="586236"/>
                  </a:lnTo>
                  <a:close/>
                </a:path>
                <a:path w="2070735" h="1267460" extrusionOk="0">
                  <a:moveTo>
                    <a:pt x="498900" y="1054462"/>
                  </a:moveTo>
                  <a:lnTo>
                    <a:pt x="329270" y="1050275"/>
                  </a:lnTo>
                  <a:lnTo>
                    <a:pt x="511079" y="1050275"/>
                  </a:lnTo>
                  <a:lnTo>
                    <a:pt x="498900" y="10544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1852110" y="1124077"/>
              <a:ext cx="3484245" cy="2832100"/>
            </a:xfrm>
            <a:custGeom>
              <a:avLst/>
              <a:gdLst/>
              <a:ahLst/>
              <a:cxnLst/>
              <a:rect l="l" t="t" r="r" b="b"/>
              <a:pathLst>
                <a:path w="3484245" h="2832100" extrusionOk="0">
                  <a:moveTo>
                    <a:pt x="578698" y="2832100"/>
                  </a:moveTo>
                  <a:lnTo>
                    <a:pt x="460725" y="2781300"/>
                  </a:lnTo>
                  <a:lnTo>
                    <a:pt x="355316" y="2590800"/>
                  </a:lnTo>
                  <a:lnTo>
                    <a:pt x="219193" y="2590800"/>
                  </a:lnTo>
                  <a:lnTo>
                    <a:pt x="212910" y="2578100"/>
                  </a:lnTo>
                  <a:lnTo>
                    <a:pt x="94937" y="2527300"/>
                  </a:lnTo>
                  <a:lnTo>
                    <a:pt x="61474" y="2501900"/>
                  </a:lnTo>
                  <a:lnTo>
                    <a:pt x="34981" y="2463800"/>
                  </a:lnTo>
                  <a:lnTo>
                    <a:pt x="15726" y="2425700"/>
                  </a:lnTo>
                  <a:lnTo>
                    <a:pt x="3976" y="2374900"/>
                  </a:lnTo>
                  <a:lnTo>
                    <a:pt x="0" y="2324100"/>
                  </a:lnTo>
                  <a:lnTo>
                    <a:pt x="0" y="1752600"/>
                  </a:lnTo>
                  <a:lnTo>
                    <a:pt x="2331" y="1701800"/>
                  </a:lnTo>
                  <a:lnTo>
                    <a:pt x="9138" y="1663700"/>
                  </a:lnTo>
                  <a:lnTo>
                    <a:pt x="20134" y="1612900"/>
                  </a:lnTo>
                  <a:lnTo>
                    <a:pt x="35037" y="1574800"/>
                  </a:lnTo>
                  <a:lnTo>
                    <a:pt x="53562" y="1524000"/>
                  </a:lnTo>
                  <a:lnTo>
                    <a:pt x="75425" y="1485900"/>
                  </a:lnTo>
                  <a:lnTo>
                    <a:pt x="100342" y="1435100"/>
                  </a:lnTo>
                  <a:lnTo>
                    <a:pt x="128030" y="1397000"/>
                  </a:lnTo>
                  <a:lnTo>
                    <a:pt x="158203" y="1358900"/>
                  </a:lnTo>
                  <a:lnTo>
                    <a:pt x="190578" y="1320800"/>
                  </a:lnTo>
                  <a:lnTo>
                    <a:pt x="224871" y="1295400"/>
                  </a:lnTo>
                  <a:lnTo>
                    <a:pt x="260798" y="1257300"/>
                  </a:lnTo>
                  <a:lnTo>
                    <a:pt x="298075" y="1231900"/>
                  </a:lnTo>
                  <a:lnTo>
                    <a:pt x="1151114" y="749300"/>
                  </a:lnTo>
                  <a:lnTo>
                    <a:pt x="1338196" y="635000"/>
                  </a:lnTo>
                  <a:lnTo>
                    <a:pt x="1338196" y="330200"/>
                  </a:lnTo>
                  <a:lnTo>
                    <a:pt x="1341687" y="266700"/>
                  </a:lnTo>
                  <a:lnTo>
                    <a:pt x="1351983" y="228600"/>
                  </a:lnTo>
                  <a:lnTo>
                    <a:pt x="1368824" y="177800"/>
                  </a:lnTo>
                  <a:lnTo>
                    <a:pt x="1391948" y="139700"/>
                  </a:lnTo>
                  <a:lnTo>
                    <a:pt x="1432392" y="101600"/>
                  </a:lnTo>
                  <a:lnTo>
                    <a:pt x="1590897" y="12700"/>
                  </a:lnTo>
                  <a:lnTo>
                    <a:pt x="1628331" y="0"/>
                  </a:lnTo>
                  <a:lnTo>
                    <a:pt x="1758433" y="0"/>
                  </a:lnTo>
                  <a:lnTo>
                    <a:pt x="1805989" y="12700"/>
                  </a:lnTo>
                  <a:lnTo>
                    <a:pt x="1854767" y="38100"/>
                  </a:lnTo>
                  <a:lnTo>
                    <a:pt x="1987135" y="114300"/>
                  </a:lnTo>
                  <a:lnTo>
                    <a:pt x="1508263" y="114300"/>
                  </a:lnTo>
                  <a:lnTo>
                    <a:pt x="1489622" y="127000"/>
                  </a:lnTo>
                  <a:lnTo>
                    <a:pt x="1472225" y="127000"/>
                  </a:lnTo>
                  <a:lnTo>
                    <a:pt x="1441778" y="152400"/>
                  </a:lnTo>
                  <a:lnTo>
                    <a:pt x="1417631" y="190500"/>
                  </a:lnTo>
                  <a:lnTo>
                    <a:pt x="1400051" y="228600"/>
                  </a:lnTo>
                  <a:lnTo>
                    <a:pt x="1389306" y="279400"/>
                  </a:lnTo>
                  <a:lnTo>
                    <a:pt x="1385665" y="330200"/>
                  </a:lnTo>
                  <a:lnTo>
                    <a:pt x="1385665" y="609600"/>
                  </a:lnTo>
                  <a:lnTo>
                    <a:pt x="1636271" y="609600"/>
                  </a:lnTo>
                  <a:lnTo>
                    <a:pt x="1724228" y="647700"/>
                  </a:lnTo>
                  <a:lnTo>
                    <a:pt x="1729813" y="647700"/>
                  </a:lnTo>
                  <a:lnTo>
                    <a:pt x="1753576" y="673100"/>
                  </a:lnTo>
                  <a:lnTo>
                    <a:pt x="1619867" y="673100"/>
                  </a:lnTo>
                  <a:lnTo>
                    <a:pt x="1572398" y="685800"/>
                  </a:lnTo>
                  <a:lnTo>
                    <a:pt x="1521788" y="711200"/>
                  </a:lnTo>
                  <a:lnTo>
                    <a:pt x="439783" y="1333500"/>
                  </a:lnTo>
                  <a:lnTo>
                    <a:pt x="402563" y="1358900"/>
                  </a:lnTo>
                  <a:lnTo>
                    <a:pt x="366864" y="1384300"/>
                  </a:lnTo>
                  <a:lnTo>
                    <a:pt x="333011" y="1422400"/>
                  </a:lnTo>
                  <a:lnTo>
                    <a:pt x="301332" y="1460500"/>
                  </a:lnTo>
                  <a:lnTo>
                    <a:pt x="272155" y="1498600"/>
                  </a:lnTo>
                  <a:lnTo>
                    <a:pt x="245807" y="1536700"/>
                  </a:lnTo>
                  <a:lnTo>
                    <a:pt x="222614" y="1587500"/>
                  </a:lnTo>
                  <a:lnTo>
                    <a:pt x="202905" y="1625600"/>
                  </a:lnTo>
                  <a:lnTo>
                    <a:pt x="187005" y="1676400"/>
                  </a:lnTo>
                  <a:lnTo>
                    <a:pt x="175244" y="1714500"/>
                  </a:lnTo>
                  <a:lnTo>
                    <a:pt x="167947" y="1765300"/>
                  </a:lnTo>
                  <a:lnTo>
                    <a:pt x="165442" y="1803400"/>
                  </a:lnTo>
                  <a:lnTo>
                    <a:pt x="165442" y="2374900"/>
                  </a:lnTo>
                  <a:lnTo>
                    <a:pt x="170088" y="2438400"/>
                  </a:lnTo>
                  <a:lnTo>
                    <a:pt x="183766" y="2476500"/>
                  </a:lnTo>
                  <a:lnTo>
                    <a:pt x="206082" y="2514600"/>
                  </a:lnTo>
                  <a:lnTo>
                    <a:pt x="236645" y="2540000"/>
                  </a:lnTo>
                  <a:lnTo>
                    <a:pt x="274689" y="2552700"/>
                  </a:lnTo>
                  <a:lnTo>
                    <a:pt x="472304" y="2552700"/>
                  </a:lnTo>
                  <a:lnTo>
                    <a:pt x="568925" y="2717800"/>
                  </a:lnTo>
                  <a:lnTo>
                    <a:pt x="618368" y="2717800"/>
                  </a:lnTo>
                  <a:lnTo>
                    <a:pt x="578698" y="2832100"/>
                  </a:lnTo>
                  <a:close/>
                </a:path>
                <a:path w="3484245" h="2832100" extrusionOk="0">
                  <a:moveTo>
                    <a:pt x="3278826" y="2349500"/>
                  </a:moveTo>
                  <a:lnTo>
                    <a:pt x="3172776" y="2349500"/>
                  </a:lnTo>
                  <a:lnTo>
                    <a:pt x="3209019" y="2324100"/>
                  </a:lnTo>
                  <a:lnTo>
                    <a:pt x="3239466" y="2298700"/>
                  </a:lnTo>
                  <a:lnTo>
                    <a:pt x="3281194" y="2235200"/>
                  </a:lnTo>
                  <a:lnTo>
                    <a:pt x="3291939" y="2184400"/>
                  </a:lnTo>
                  <a:lnTo>
                    <a:pt x="3295580" y="2133600"/>
                  </a:lnTo>
                  <a:lnTo>
                    <a:pt x="3296278" y="1460500"/>
                  </a:lnTo>
                  <a:lnTo>
                    <a:pt x="3294075" y="1409700"/>
                  </a:lnTo>
                  <a:lnTo>
                    <a:pt x="3287632" y="1371600"/>
                  </a:lnTo>
                  <a:lnTo>
                    <a:pt x="3277196" y="1320800"/>
                  </a:lnTo>
                  <a:lnTo>
                    <a:pt x="3263014" y="1270000"/>
                  </a:lnTo>
                  <a:lnTo>
                    <a:pt x="3245334" y="1231900"/>
                  </a:lnTo>
                  <a:lnTo>
                    <a:pt x="3224403" y="1181100"/>
                  </a:lnTo>
                  <a:lnTo>
                    <a:pt x="3200468" y="1130300"/>
                  </a:lnTo>
                  <a:lnTo>
                    <a:pt x="3173776" y="1092200"/>
                  </a:lnTo>
                  <a:lnTo>
                    <a:pt x="3144574" y="1054100"/>
                  </a:lnTo>
                  <a:lnTo>
                    <a:pt x="3113111" y="1016000"/>
                  </a:lnTo>
                  <a:lnTo>
                    <a:pt x="3079633" y="977900"/>
                  </a:lnTo>
                  <a:lnTo>
                    <a:pt x="3044387" y="952500"/>
                  </a:lnTo>
                  <a:lnTo>
                    <a:pt x="3007621" y="914400"/>
                  </a:lnTo>
                  <a:lnTo>
                    <a:pt x="2969582" y="889000"/>
                  </a:lnTo>
                  <a:lnTo>
                    <a:pt x="1689325" y="152400"/>
                  </a:lnTo>
                  <a:lnTo>
                    <a:pt x="1652185" y="139700"/>
                  </a:lnTo>
                  <a:lnTo>
                    <a:pt x="1616289" y="127000"/>
                  </a:lnTo>
                  <a:lnTo>
                    <a:pt x="1581833" y="114300"/>
                  </a:lnTo>
                  <a:lnTo>
                    <a:pt x="1987135" y="114300"/>
                  </a:lnTo>
                  <a:lnTo>
                    <a:pt x="3134326" y="774700"/>
                  </a:lnTo>
                  <a:lnTo>
                    <a:pt x="3172488" y="800100"/>
                  </a:lnTo>
                  <a:lnTo>
                    <a:pt x="3209480" y="838200"/>
                  </a:lnTo>
                  <a:lnTo>
                    <a:pt x="3245084" y="863600"/>
                  </a:lnTo>
                  <a:lnTo>
                    <a:pt x="3279080" y="901700"/>
                  </a:lnTo>
                  <a:lnTo>
                    <a:pt x="3311247" y="939800"/>
                  </a:lnTo>
                  <a:lnTo>
                    <a:pt x="3341367" y="977900"/>
                  </a:lnTo>
                  <a:lnTo>
                    <a:pt x="3369220" y="1016000"/>
                  </a:lnTo>
                  <a:lnTo>
                    <a:pt x="3394585" y="1066800"/>
                  </a:lnTo>
                  <a:lnTo>
                    <a:pt x="3417244" y="1104900"/>
                  </a:lnTo>
                  <a:lnTo>
                    <a:pt x="3436977" y="1155700"/>
                  </a:lnTo>
                  <a:lnTo>
                    <a:pt x="3453564" y="1206500"/>
                  </a:lnTo>
                  <a:lnTo>
                    <a:pt x="3466785" y="1244600"/>
                  </a:lnTo>
                  <a:lnTo>
                    <a:pt x="3476421" y="1295400"/>
                  </a:lnTo>
                  <a:lnTo>
                    <a:pt x="3482251" y="1346200"/>
                  </a:lnTo>
                  <a:lnTo>
                    <a:pt x="3484058" y="1384300"/>
                  </a:lnTo>
                  <a:lnTo>
                    <a:pt x="3484058" y="2057400"/>
                  </a:lnTo>
                  <a:lnTo>
                    <a:pt x="3480832" y="2120900"/>
                  </a:lnTo>
                  <a:lnTo>
                    <a:pt x="3471286" y="2159000"/>
                  </a:lnTo>
                  <a:lnTo>
                    <a:pt x="3455611" y="2209800"/>
                  </a:lnTo>
                  <a:lnTo>
                    <a:pt x="3434004" y="2247900"/>
                  </a:lnTo>
                  <a:lnTo>
                    <a:pt x="3373763" y="2298700"/>
                  </a:lnTo>
                  <a:lnTo>
                    <a:pt x="3278826" y="2349500"/>
                  </a:lnTo>
                  <a:close/>
                </a:path>
                <a:path w="3484245" h="2832100" extrusionOk="0">
                  <a:moveTo>
                    <a:pt x="1636271" y="609600"/>
                  </a:moveTo>
                  <a:lnTo>
                    <a:pt x="1385665" y="609600"/>
                  </a:lnTo>
                  <a:lnTo>
                    <a:pt x="1434479" y="584200"/>
                  </a:lnTo>
                  <a:lnTo>
                    <a:pt x="1481652" y="571500"/>
                  </a:lnTo>
                  <a:lnTo>
                    <a:pt x="1568525" y="571500"/>
                  </a:lnTo>
                  <a:lnTo>
                    <a:pt x="1606953" y="596900"/>
                  </a:lnTo>
                  <a:lnTo>
                    <a:pt x="1636271" y="609600"/>
                  </a:lnTo>
                  <a:close/>
                </a:path>
                <a:path w="3484245" h="2832100" extrusionOk="0">
                  <a:moveTo>
                    <a:pt x="618368" y="2717800"/>
                  </a:moveTo>
                  <a:lnTo>
                    <a:pt x="568925" y="2717800"/>
                  </a:lnTo>
                  <a:lnTo>
                    <a:pt x="695275" y="2362200"/>
                  </a:lnTo>
                  <a:lnTo>
                    <a:pt x="702954" y="2362200"/>
                  </a:lnTo>
                  <a:lnTo>
                    <a:pt x="1498054" y="1892300"/>
                  </a:lnTo>
                  <a:lnTo>
                    <a:pt x="1535273" y="1866900"/>
                  </a:lnTo>
                  <a:lnTo>
                    <a:pt x="1570973" y="1841500"/>
                  </a:lnTo>
                  <a:lnTo>
                    <a:pt x="1604826" y="1816100"/>
                  </a:lnTo>
                  <a:lnTo>
                    <a:pt x="1636504" y="1778000"/>
                  </a:lnTo>
                  <a:lnTo>
                    <a:pt x="1665681" y="1739900"/>
                  </a:lnTo>
                  <a:lnTo>
                    <a:pt x="1692030" y="1689100"/>
                  </a:lnTo>
                  <a:lnTo>
                    <a:pt x="1715222" y="1651000"/>
                  </a:lnTo>
                  <a:lnTo>
                    <a:pt x="1734932" y="1600200"/>
                  </a:lnTo>
                  <a:lnTo>
                    <a:pt x="1750831" y="1562100"/>
                  </a:lnTo>
                  <a:lnTo>
                    <a:pt x="1762593" y="1511300"/>
                  </a:lnTo>
                  <a:lnTo>
                    <a:pt x="1769890" y="1473200"/>
                  </a:lnTo>
                  <a:lnTo>
                    <a:pt x="1772395" y="1422400"/>
                  </a:lnTo>
                  <a:lnTo>
                    <a:pt x="1772395" y="850900"/>
                  </a:lnTo>
                  <a:lnTo>
                    <a:pt x="1767748" y="800100"/>
                  </a:lnTo>
                  <a:lnTo>
                    <a:pt x="1754070" y="749300"/>
                  </a:lnTo>
                  <a:lnTo>
                    <a:pt x="1731754" y="711200"/>
                  </a:lnTo>
                  <a:lnTo>
                    <a:pt x="1701192" y="685800"/>
                  </a:lnTo>
                  <a:lnTo>
                    <a:pt x="1663147" y="673100"/>
                  </a:lnTo>
                  <a:lnTo>
                    <a:pt x="1753576" y="673100"/>
                  </a:lnTo>
                  <a:lnTo>
                    <a:pt x="1792464" y="723900"/>
                  </a:lnTo>
                  <a:lnTo>
                    <a:pt x="1810309" y="774700"/>
                  </a:lnTo>
                  <a:lnTo>
                    <a:pt x="1818467" y="838200"/>
                  </a:lnTo>
                  <a:lnTo>
                    <a:pt x="1819165" y="850900"/>
                  </a:lnTo>
                  <a:lnTo>
                    <a:pt x="1819165" y="1422400"/>
                  </a:lnTo>
                  <a:lnTo>
                    <a:pt x="1816842" y="1473200"/>
                  </a:lnTo>
                  <a:lnTo>
                    <a:pt x="1810003" y="1511300"/>
                  </a:lnTo>
                  <a:lnTo>
                    <a:pt x="1798845" y="1562100"/>
                  </a:lnTo>
                  <a:lnTo>
                    <a:pt x="1783564" y="1612900"/>
                  </a:lnTo>
                  <a:lnTo>
                    <a:pt x="1851008" y="1651000"/>
                  </a:lnTo>
                  <a:lnTo>
                    <a:pt x="1766112" y="1651000"/>
                  </a:lnTo>
                  <a:lnTo>
                    <a:pt x="1744104" y="1701800"/>
                  </a:lnTo>
                  <a:lnTo>
                    <a:pt x="1719102" y="1739900"/>
                  </a:lnTo>
                  <a:lnTo>
                    <a:pt x="1691383" y="1778000"/>
                  </a:lnTo>
                  <a:lnTo>
                    <a:pt x="1661227" y="1816100"/>
                  </a:lnTo>
                  <a:lnTo>
                    <a:pt x="1628912" y="1854200"/>
                  </a:lnTo>
                  <a:lnTo>
                    <a:pt x="1594715" y="1892300"/>
                  </a:lnTo>
                  <a:lnTo>
                    <a:pt x="1558914" y="1917700"/>
                  </a:lnTo>
                  <a:lnTo>
                    <a:pt x="1521788" y="1943100"/>
                  </a:lnTo>
                  <a:lnTo>
                    <a:pt x="732971" y="2387600"/>
                  </a:lnTo>
                  <a:lnTo>
                    <a:pt x="618368" y="2717800"/>
                  </a:lnTo>
                  <a:close/>
                </a:path>
                <a:path w="3484245" h="2832100" extrusionOk="0">
                  <a:moveTo>
                    <a:pt x="2329453" y="1612900"/>
                  </a:moveTo>
                  <a:lnTo>
                    <a:pt x="2035567" y="1206500"/>
                  </a:lnTo>
                  <a:lnTo>
                    <a:pt x="2006117" y="1155700"/>
                  </a:lnTo>
                  <a:lnTo>
                    <a:pt x="1982295" y="1117600"/>
                  </a:lnTo>
                  <a:lnTo>
                    <a:pt x="1964298" y="1066800"/>
                  </a:lnTo>
                  <a:lnTo>
                    <a:pt x="1952322" y="1016000"/>
                  </a:lnTo>
                  <a:lnTo>
                    <a:pt x="1946563" y="965200"/>
                  </a:lnTo>
                  <a:lnTo>
                    <a:pt x="1947217" y="927100"/>
                  </a:lnTo>
                  <a:lnTo>
                    <a:pt x="1954482" y="889000"/>
                  </a:lnTo>
                  <a:lnTo>
                    <a:pt x="1968552" y="850900"/>
                  </a:lnTo>
                  <a:lnTo>
                    <a:pt x="2016108" y="800100"/>
                  </a:lnTo>
                  <a:lnTo>
                    <a:pt x="2047379" y="787400"/>
                  </a:lnTo>
                  <a:lnTo>
                    <a:pt x="2123482" y="787400"/>
                  </a:lnTo>
                  <a:lnTo>
                    <a:pt x="2164626" y="800100"/>
                  </a:lnTo>
                  <a:lnTo>
                    <a:pt x="2205537" y="825500"/>
                  </a:lnTo>
                  <a:lnTo>
                    <a:pt x="2081639" y="825500"/>
                  </a:lnTo>
                  <a:lnTo>
                    <a:pt x="2059421" y="838200"/>
                  </a:lnTo>
                  <a:lnTo>
                    <a:pt x="2040016" y="838200"/>
                  </a:lnTo>
                  <a:lnTo>
                    <a:pt x="2023623" y="850900"/>
                  </a:lnTo>
                  <a:lnTo>
                    <a:pt x="2010436" y="876300"/>
                  </a:lnTo>
                  <a:lnTo>
                    <a:pt x="1998204" y="901700"/>
                  </a:lnTo>
                  <a:lnTo>
                    <a:pt x="1993617" y="952500"/>
                  </a:lnTo>
                  <a:lnTo>
                    <a:pt x="1996369" y="990600"/>
                  </a:lnTo>
                  <a:lnTo>
                    <a:pt x="2006154" y="1041400"/>
                  </a:lnTo>
                  <a:lnTo>
                    <a:pt x="2022667" y="1079500"/>
                  </a:lnTo>
                  <a:lnTo>
                    <a:pt x="2045604" y="1130300"/>
                  </a:lnTo>
                  <a:lnTo>
                    <a:pt x="2074658" y="1181100"/>
                  </a:lnTo>
                  <a:lnTo>
                    <a:pt x="2349697" y="1562100"/>
                  </a:lnTo>
                  <a:lnTo>
                    <a:pt x="2569589" y="1562100"/>
                  </a:lnTo>
                  <a:lnTo>
                    <a:pt x="2329453" y="1612900"/>
                  </a:lnTo>
                  <a:close/>
                </a:path>
                <a:path w="3484245" h="2832100" extrusionOk="0">
                  <a:moveTo>
                    <a:pt x="2331547" y="1066800"/>
                  </a:moveTo>
                  <a:lnTo>
                    <a:pt x="2308511" y="1016000"/>
                  </a:lnTo>
                  <a:lnTo>
                    <a:pt x="2272803" y="965200"/>
                  </a:lnTo>
                  <a:lnTo>
                    <a:pt x="2233895" y="914400"/>
                  </a:lnTo>
                  <a:lnTo>
                    <a:pt x="2193592" y="876300"/>
                  </a:lnTo>
                  <a:lnTo>
                    <a:pt x="2153695" y="850900"/>
                  </a:lnTo>
                  <a:lnTo>
                    <a:pt x="2116009" y="838200"/>
                  </a:lnTo>
                  <a:lnTo>
                    <a:pt x="2082337" y="825500"/>
                  </a:lnTo>
                  <a:lnTo>
                    <a:pt x="2205537" y="825500"/>
                  </a:lnTo>
                  <a:lnTo>
                    <a:pt x="2245288" y="863600"/>
                  </a:lnTo>
                  <a:lnTo>
                    <a:pt x="2282951" y="901700"/>
                  </a:lnTo>
                  <a:lnTo>
                    <a:pt x="2317598" y="939800"/>
                  </a:lnTo>
                  <a:lnTo>
                    <a:pt x="2348301" y="990600"/>
                  </a:lnTo>
                  <a:lnTo>
                    <a:pt x="2484614" y="990600"/>
                  </a:lnTo>
                  <a:lnTo>
                    <a:pt x="2503651" y="1003300"/>
                  </a:lnTo>
                  <a:lnTo>
                    <a:pt x="2540990" y="1016000"/>
                  </a:lnTo>
                  <a:lnTo>
                    <a:pt x="2409295" y="1016000"/>
                  </a:lnTo>
                  <a:lnTo>
                    <a:pt x="2386335" y="1028700"/>
                  </a:lnTo>
                  <a:lnTo>
                    <a:pt x="2364356" y="1041400"/>
                  </a:lnTo>
                  <a:lnTo>
                    <a:pt x="2331547" y="1066800"/>
                  </a:lnTo>
                  <a:close/>
                </a:path>
                <a:path w="3484245" h="2832100" extrusionOk="0">
                  <a:moveTo>
                    <a:pt x="2484614" y="990600"/>
                  </a:moveTo>
                  <a:lnTo>
                    <a:pt x="2348301" y="990600"/>
                  </a:lnTo>
                  <a:lnTo>
                    <a:pt x="2374282" y="977900"/>
                  </a:lnTo>
                  <a:lnTo>
                    <a:pt x="2465577" y="977900"/>
                  </a:lnTo>
                  <a:lnTo>
                    <a:pt x="2484614" y="990600"/>
                  </a:lnTo>
                  <a:close/>
                </a:path>
                <a:path w="3484245" h="2832100" extrusionOk="0">
                  <a:moveTo>
                    <a:pt x="2569589" y="1562100"/>
                  </a:moveTo>
                  <a:lnTo>
                    <a:pt x="2349697" y="1562100"/>
                  </a:lnTo>
                  <a:lnTo>
                    <a:pt x="2619151" y="1498600"/>
                  </a:lnTo>
                  <a:lnTo>
                    <a:pt x="2634465" y="1498600"/>
                  </a:lnTo>
                  <a:lnTo>
                    <a:pt x="2647947" y="1485900"/>
                  </a:lnTo>
                  <a:lnTo>
                    <a:pt x="2659596" y="1473200"/>
                  </a:lnTo>
                  <a:lnTo>
                    <a:pt x="2669412" y="1460500"/>
                  </a:lnTo>
                  <a:lnTo>
                    <a:pt x="2682348" y="1422400"/>
                  </a:lnTo>
                  <a:lnTo>
                    <a:pt x="2686515" y="1371600"/>
                  </a:lnTo>
                  <a:lnTo>
                    <a:pt x="2681781" y="1333500"/>
                  </a:lnTo>
                  <a:lnTo>
                    <a:pt x="2668016" y="1270000"/>
                  </a:lnTo>
                  <a:lnTo>
                    <a:pt x="2646065" y="1219200"/>
                  </a:lnTo>
                  <a:lnTo>
                    <a:pt x="2618826" y="1168400"/>
                  </a:lnTo>
                  <a:lnTo>
                    <a:pt x="2587679" y="1130300"/>
                  </a:lnTo>
                  <a:lnTo>
                    <a:pt x="2554005" y="1092200"/>
                  </a:lnTo>
                  <a:lnTo>
                    <a:pt x="2484593" y="1041400"/>
                  </a:lnTo>
                  <a:lnTo>
                    <a:pt x="2451615" y="1028700"/>
                  </a:lnTo>
                  <a:lnTo>
                    <a:pt x="2431600" y="1028700"/>
                  </a:lnTo>
                  <a:lnTo>
                    <a:pt x="2409295" y="1016000"/>
                  </a:lnTo>
                  <a:lnTo>
                    <a:pt x="2540990" y="1016000"/>
                  </a:lnTo>
                  <a:lnTo>
                    <a:pt x="2576921" y="1054100"/>
                  </a:lnTo>
                  <a:lnTo>
                    <a:pt x="2610775" y="1079500"/>
                  </a:lnTo>
                  <a:lnTo>
                    <a:pt x="2641880" y="1117600"/>
                  </a:lnTo>
                  <a:lnTo>
                    <a:pt x="2669565" y="1168400"/>
                  </a:lnTo>
                  <a:lnTo>
                    <a:pt x="2693160" y="1206500"/>
                  </a:lnTo>
                  <a:lnTo>
                    <a:pt x="2711995" y="1257300"/>
                  </a:lnTo>
                  <a:lnTo>
                    <a:pt x="2725649" y="1308100"/>
                  </a:lnTo>
                  <a:lnTo>
                    <a:pt x="2732267" y="1358900"/>
                  </a:lnTo>
                  <a:lnTo>
                    <a:pt x="2731848" y="1409700"/>
                  </a:lnTo>
                  <a:lnTo>
                    <a:pt x="2724393" y="1447800"/>
                  </a:lnTo>
                  <a:lnTo>
                    <a:pt x="2709901" y="1485900"/>
                  </a:lnTo>
                  <a:lnTo>
                    <a:pt x="2694510" y="1498600"/>
                  </a:lnTo>
                  <a:lnTo>
                    <a:pt x="2675783" y="1524000"/>
                  </a:lnTo>
                  <a:lnTo>
                    <a:pt x="2654044" y="1536700"/>
                  </a:lnTo>
                  <a:lnTo>
                    <a:pt x="2629623" y="1549400"/>
                  </a:lnTo>
                  <a:lnTo>
                    <a:pt x="2569589" y="1562100"/>
                  </a:lnTo>
                  <a:close/>
                </a:path>
                <a:path w="3484245" h="2832100" extrusionOk="0">
                  <a:moveTo>
                    <a:pt x="794139" y="2095500"/>
                  </a:moveTo>
                  <a:lnTo>
                    <a:pt x="743028" y="2095500"/>
                  </a:lnTo>
                  <a:lnTo>
                    <a:pt x="734542" y="2082800"/>
                  </a:lnTo>
                  <a:lnTo>
                    <a:pt x="729459" y="2070100"/>
                  </a:lnTo>
                  <a:lnTo>
                    <a:pt x="729481" y="2044700"/>
                  </a:lnTo>
                  <a:lnTo>
                    <a:pt x="759498" y="1828800"/>
                  </a:lnTo>
                  <a:lnTo>
                    <a:pt x="636638" y="1765300"/>
                  </a:lnTo>
                  <a:lnTo>
                    <a:pt x="628152" y="1752600"/>
                  </a:lnTo>
                  <a:lnTo>
                    <a:pt x="621629" y="1739900"/>
                  </a:lnTo>
                  <a:lnTo>
                    <a:pt x="617201" y="1739900"/>
                  </a:lnTo>
                  <a:lnTo>
                    <a:pt x="614998" y="1727200"/>
                  </a:lnTo>
                  <a:lnTo>
                    <a:pt x="616546" y="1701800"/>
                  </a:lnTo>
                  <a:lnTo>
                    <a:pt x="623723" y="1676400"/>
                  </a:lnTo>
                  <a:lnTo>
                    <a:pt x="635612" y="1663700"/>
                  </a:lnTo>
                  <a:lnTo>
                    <a:pt x="651297" y="1651000"/>
                  </a:lnTo>
                  <a:lnTo>
                    <a:pt x="834889" y="1511300"/>
                  </a:lnTo>
                  <a:lnTo>
                    <a:pt x="917261" y="1270000"/>
                  </a:lnTo>
                  <a:lnTo>
                    <a:pt x="928038" y="1244600"/>
                  </a:lnTo>
                  <a:lnTo>
                    <a:pt x="942741" y="1231900"/>
                  </a:lnTo>
                  <a:lnTo>
                    <a:pt x="960061" y="1219200"/>
                  </a:lnTo>
                  <a:lnTo>
                    <a:pt x="1001378" y="1219200"/>
                  </a:lnTo>
                  <a:lnTo>
                    <a:pt x="1010497" y="1231900"/>
                  </a:lnTo>
                  <a:lnTo>
                    <a:pt x="1017783" y="1231900"/>
                  </a:lnTo>
                  <a:lnTo>
                    <a:pt x="1040191" y="1270000"/>
                  </a:lnTo>
                  <a:lnTo>
                    <a:pt x="971449" y="1270000"/>
                  </a:lnTo>
                  <a:lnTo>
                    <a:pt x="967031" y="1282700"/>
                  </a:lnTo>
                  <a:lnTo>
                    <a:pt x="963334" y="1282700"/>
                  </a:lnTo>
                  <a:lnTo>
                    <a:pt x="876075" y="1536700"/>
                  </a:lnTo>
                  <a:lnTo>
                    <a:pt x="680616" y="1689100"/>
                  </a:lnTo>
                  <a:lnTo>
                    <a:pt x="672490" y="1689100"/>
                  </a:lnTo>
                  <a:lnTo>
                    <a:pt x="666916" y="1701800"/>
                  </a:lnTo>
                  <a:lnTo>
                    <a:pt x="663830" y="1714500"/>
                  </a:lnTo>
                  <a:lnTo>
                    <a:pt x="663164" y="1714500"/>
                  </a:lnTo>
                  <a:lnTo>
                    <a:pt x="811853" y="1803400"/>
                  </a:lnTo>
                  <a:lnTo>
                    <a:pt x="777648" y="2044700"/>
                  </a:lnTo>
                  <a:lnTo>
                    <a:pt x="838333" y="2044700"/>
                  </a:lnTo>
                  <a:lnTo>
                    <a:pt x="816739" y="2070100"/>
                  </a:lnTo>
                  <a:lnTo>
                    <a:pt x="805799" y="2082800"/>
                  </a:lnTo>
                  <a:lnTo>
                    <a:pt x="794139" y="2095500"/>
                  </a:lnTo>
                  <a:close/>
                </a:path>
                <a:path w="3484245" h="2832100" extrusionOk="0">
                  <a:moveTo>
                    <a:pt x="1072232" y="1422400"/>
                  </a:moveTo>
                  <a:lnTo>
                    <a:pt x="980087" y="1270000"/>
                  </a:lnTo>
                  <a:lnTo>
                    <a:pt x="1040191" y="1270000"/>
                  </a:lnTo>
                  <a:lnTo>
                    <a:pt x="1092476" y="1358900"/>
                  </a:lnTo>
                  <a:lnTo>
                    <a:pt x="1241514" y="1358900"/>
                  </a:lnTo>
                  <a:lnTo>
                    <a:pt x="1072232" y="1422400"/>
                  </a:lnTo>
                  <a:close/>
                </a:path>
                <a:path w="3484245" h="2832100" extrusionOk="0">
                  <a:moveTo>
                    <a:pt x="1241514" y="1358900"/>
                  </a:moveTo>
                  <a:lnTo>
                    <a:pt x="1092476" y="1358900"/>
                  </a:lnTo>
                  <a:lnTo>
                    <a:pt x="1262805" y="1295400"/>
                  </a:lnTo>
                  <a:lnTo>
                    <a:pt x="1301580" y="1295400"/>
                  </a:lnTo>
                  <a:lnTo>
                    <a:pt x="1311670" y="1308100"/>
                  </a:lnTo>
                  <a:lnTo>
                    <a:pt x="1320177" y="1320800"/>
                  </a:lnTo>
                  <a:lnTo>
                    <a:pt x="1322664" y="1333500"/>
                  </a:lnTo>
                  <a:lnTo>
                    <a:pt x="1320897" y="1346200"/>
                  </a:lnTo>
                  <a:lnTo>
                    <a:pt x="1272578" y="1346200"/>
                  </a:lnTo>
                  <a:lnTo>
                    <a:pt x="1272257" y="1347367"/>
                  </a:lnTo>
                  <a:lnTo>
                    <a:pt x="1241514" y="1358900"/>
                  </a:lnTo>
                  <a:close/>
                </a:path>
                <a:path w="3484245" h="2832100" extrusionOk="0">
                  <a:moveTo>
                    <a:pt x="1272257" y="1347367"/>
                  </a:moveTo>
                  <a:lnTo>
                    <a:pt x="1272578" y="1346200"/>
                  </a:lnTo>
                  <a:lnTo>
                    <a:pt x="1275370" y="1346200"/>
                  </a:lnTo>
                  <a:lnTo>
                    <a:pt x="1272257" y="1347367"/>
                  </a:lnTo>
                  <a:close/>
                </a:path>
                <a:path w="3484245" h="2832100" extrusionOk="0">
                  <a:moveTo>
                    <a:pt x="838333" y="2044700"/>
                  </a:moveTo>
                  <a:lnTo>
                    <a:pt x="781836" y="2044700"/>
                  </a:lnTo>
                  <a:lnTo>
                    <a:pt x="958447" y="1841500"/>
                  </a:lnTo>
                  <a:lnTo>
                    <a:pt x="1146228" y="1841500"/>
                  </a:lnTo>
                  <a:lnTo>
                    <a:pt x="1151812" y="1828800"/>
                  </a:lnTo>
                  <a:lnTo>
                    <a:pt x="1156568" y="1816100"/>
                  </a:lnTo>
                  <a:lnTo>
                    <a:pt x="1159491" y="1816100"/>
                  </a:lnTo>
                  <a:lnTo>
                    <a:pt x="1160843" y="1803400"/>
                  </a:lnTo>
                  <a:lnTo>
                    <a:pt x="1127380" y="1600200"/>
                  </a:lnTo>
                  <a:lnTo>
                    <a:pt x="1269088" y="1358900"/>
                  </a:lnTo>
                  <a:lnTo>
                    <a:pt x="1272257" y="1347367"/>
                  </a:lnTo>
                  <a:lnTo>
                    <a:pt x="1275370" y="1346200"/>
                  </a:lnTo>
                  <a:lnTo>
                    <a:pt x="1320897" y="1346200"/>
                  </a:lnTo>
                  <a:lnTo>
                    <a:pt x="1319130" y="1358900"/>
                  </a:lnTo>
                  <a:lnTo>
                    <a:pt x="1309575" y="1384300"/>
                  </a:lnTo>
                  <a:lnTo>
                    <a:pt x="1176942" y="1600200"/>
                  </a:lnTo>
                  <a:lnTo>
                    <a:pt x="1207657" y="1790700"/>
                  </a:lnTo>
                  <a:lnTo>
                    <a:pt x="1207788" y="1816100"/>
                  </a:lnTo>
                  <a:lnTo>
                    <a:pt x="1202945" y="1828800"/>
                  </a:lnTo>
                  <a:lnTo>
                    <a:pt x="1194700" y="1854200"/>
                  </a:lnTo>
                  <a:lnTo>
                    <a:pt x="1184621" y="1866900"/>
                  </a:lnTo>
                  <a:lnTo>
                    <a:pt x="1173572" y="1879600"/>
                  </a:lnTo>
                  <a:lnTo>
                    <a:pt x="978691" y="1879600"/>
                  </a:lnTo>
                  <a:lnTo>
                    <a:pt x="838333" y="2044700"/>
                  </a:lnTo>
                  <a:close/>
                </a:path>
                <a:path w="3484245" h="2832100" extrusionOk="0">
                  <a:moveTo>
                    <a:pt x="2801347" y="2667000"/>
                  </a:moveTo>
                  <a:lnTo>
                    <a:pt x="2729446" y="2451100"/>
                  </a:lnTo>
                  <a:lnTo>
                    <a:pt x="2621944" y="2146300"/>
                  </a:lnTo>
                  <a:lnTo>
                    <a:pt x="1766112" y="1651000"/>
                  </a:lnTo>
                  <a:lnTo>
                    <a:pt x="1851008" y="1651000"/>
                  </a:lnTo>
                  <a:lnTo>
                    <a:pt x="2660338" y="2108200"/>
                  </a:lnTo>
                  <a:lnTo>
                    <a:pt x="2812517" y="2552700"/>
                  </a:lnTo>
                  <a:lnTo>
                    <a:pt x="2966135" y="2552700"/>
                  </a:lnTo>
                  <a:lnTo>
                    <a:pt x="2943753" y="2590800"/>
                  </a:lnTo>
                  <a:lnTo>
                    <a:pt x="2801347" y="2667000"/>
                  </a:lnTo>
                  <a:close/>
                </a:path>
                <a:path w="3484245" h="2832100" extrusionOk="0">
                  <a:moveTo>
                    <a:pt x="1149380" y="1892300"/>
                  </a:moveTo>
                  <a:lnTo>
                    <a:pt x="1137152" y="1892300"/>
                  </a:lnTo>
                  <a:lnTo>
                    <a:pt x="978691" y="1879600"/>
                  </a:lnTo>
                  <a:lnTo>
                    <a:pt x="1161672" y="1879600"/>
                  </a:lnTo>
                  <a:lnTo>
                    <a:pt x="1149380" y="1892300"/>
                  </a:lnTo>
                  <a:close/>
                </a:path>
                <a:path w="3484245" h="2832100" extrusionOk="0">
                  <a:moveTo>
                    <a:pt x="2966135" y="2552700"/>
                  </a:moveTo>
                  <a:lnTo>
                    <a:pt x="2812517" y="2552700"/>
                  </a:lnTo>
                  <a:lnTo>
                    <a:pt x="2964695" y="2286000"/>
                  </a:lnTo>
                  <a:lnTo>
                    <a:pt x="2992618" y="2298700"/>
                  </a:lnTo>
                  <a:lnTo>
                    <a:pt x="3041595" y="2324100"/>
                  </a:lnTo>
                  <a:lnTo>
                    <a:pt x="3088393" y="2349500"/>
                  </a:lnTo>
                  <a:lnTo>
                    <a:pt x="3278826" y="2349500"/>
                  </a:lnTo>
                  <a:lnTo>
                    <a:pt x="3231357" y="2374900"/>
                  </a:lnTo>
                  <a:lnTo>
                    <a:pt x="3214080" y="2374900"/>
                  </a:lnTo>
                  <a:lnTo>
                    <a:pt x="3208321" y="2387600"/>
                  </a:lnTo>
                  <a:lnTo>
                    <a:pt x="3063123" y="2387600"/>
                  </a:lnTo>
                  <a:lnTo>
                    <a:pt x="2966135" y="2552700"/>
                  </a:lnTo>
                  <a:close/>
                </a:path>
                <a:path w="3484245" h="2832100" extrusionOk="0">
                  <a:moveTo>
                    <a:pt x="3151777" y="2400300"/>
                  </a:moveTo>
                  <a:lnTo>
                    <a:pt x="3112206" y="2400300"/>
                  </a:lnTo>
                  <a:lnTo>
                    <a:pt x="3096107" y="2387600"/>
                  </a:lnTo>
                  <a:lnTo>
                    <a:pt x="3159456" y="2387600"/>
                  </a:lnTo>
                  <a:lnTo>
                    <a:pt x="3151777" y="2400300"/>
                  </a:lnTo>
                  <a:close/>
                </a:path>
                <a:path w="3484245" h="2832100" extrusionOk="0">
                  <a:moveTo>
                    <a:pt x="472304" y="2552700"/>
                  </a:moveTo>
                  <a:lnTo>
                    <a:pt x="317970" y="2552700"/>
                  </a:lnTo>
                  <a:lnTo>
                    <a:pt x="365438" y="2540000"/>
                  </a:lnTo>
                  <a:lnTo>
                    <a:pt x="416048" y="2527300"/>
                  </a:lnTo>
                  <a:lnTo>
                    <a:pt x="442575" y="2501900"/>
                  </a:lnTo>
                  <a:lnTo>
                    <a:pt x="472304" y="2552700"/>
                  </a:lnTo>
                  <a:close/>
                </a:path>
                <a:path w="3484245" h="2832100" extrusionOk="0">
                  <a:moveTo>
                    <a:pt x="341202" y="2603500"/>
                  </a:moveTo>
                  <a:lnTo>
                    <a:pt x="248512" y="2603500"/>
                  </a:lnTo>
                  <a:lnTo>
                    <a:pt x="244323" y="2590800"/>
                  </a:lnTo>
                  <a:lnTo>
                    <a:pt x="355316" y="2590800"/>
                  </a:lnTo>
                  <a:lnTo>
                    <a:pt x="341202" y="2603500"/>
                  </a:lnTo>
                  <a:close/>
                </a:path>
              </a:pathLst>
            </a:custGeom>
            <a:solidFill>
              <a:srgbClr val="2A4A8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164" y="4265007"/>
            <a:ext cx="4615328" cy="41020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 txBox="1">
            <a:spLocks noGrp="1"/>
          </p:cNvSpPr>
          <p:nvPr>
            <p:ph type="title"/>
          </p:nvPr>
        </p:nvSpPr>
        <p:spPr>
          <a:xfrm>
            <a:off x="7728356" y="611050"/>
            <a:ext cx="7994700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Executive Summary </a:t>
            </a:r>
            <a:endParaRPr sz="48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grpSp>
        <p:nvGrpSpPr>
          <p:cNvPr id="97" name="Google Shape;97;p4"/>
          <p:cNvGrpSpPr/>
          <p:nvPr/>
        </p:nvGrpSpPr>
        <p:grpSpPr>
          <a:xfrm>
            <a:off x="15840536" y="8143594"/>
            <a:ext cx="1772284" cy="1772284"/>
            <a:chOff x="15840536" y="8143594"/>
            <a:chExt cx="1772284" cy="1772284"/>
          </a:xfrm>
        </p:grpSpPr>
        <p:sp>
          <p:nvSpPr>
            <p:cNvPr id="98" name="Google Shape;98;p4"/>
            <p:cNvSpPr/>
            <p:nvPr/>
          </p:nvSpPr>
          <p:spPr>
            <a:xfrm>
              <a:off x="15840536" y="8143594"/>
              <a:ext cx="1772284" cy="1772284"/>
            </a:xfrm>
            <a:custGeom>
              <a:avLst/>
              <a:gdLst/>
              <a:ahLst/>
              <a:cxnLst/>
              <a:rect l="l" t="t" r="r" b="b"/>
              <a:pathLst>
                <a:path w="1772284" h="1772284" extrusionOk="0">
                  <a:moveTo>
                    <a:pt x="1328355" y="1772096"/>
                  </a:moveTo>
                  <a:lnTo>
                    <a:pt x="443797" y="1772096"/>
                  </a:lnTo>
                  <a:lnTo>
                    <a:pt x="395579" y="1769482"/>
                  </a:lnTo>
                  <a:lnTo>
                    <a:pt x="348830" y="1761823"/>
                  </a:lnTo>
                  <a:lnTo>
                    <a:pt x="303827" y="1749395"/>
                  </a:lnTo>
                  <a:lnTo>
                    <a:pt x="260844" y="1732472"/>
                  </a:lnTo>
                  <a:lnTo>
                    <a:pt x="220156" y="1711329"/>
                  </a:lnTo>
                  <a:lnTo>
                    <a:pt x="182038" y="1686241"/>
                  </a:lnTo>
                  <a:lnTo>
                    <a:pt x="146766" y="1657484"/>
                  </a:lnTo>
                  <a:lnTo>
                    <a:pt x="114613" y="1625332"/>
                  </a:lnTo>
                  <a:lnTo>
                    <a:pt x="85855" y="1590060"/>
                  </a:lnTo>
                  <a:lnTo>
                    <a:pt x="60767" y="1551944"/>
                  </a:lnTo>
                  <a:lnTo>
                    <a:pt x="39624" y="1511257"/>
                  </a:lnTo>
                  <a:lnTo>
                    <a:pt x="22701" y="1468276"/>
                  </a:lnTo>
                  <a:lnTo>
                    <a:pt x="10272" y="1423274"/>
                  </a:lnTo>
                  <a:lnTo>
                    <a:pt x="2614" y="1376528"/>
                  </a:lnTo>
                  <a:lnTo>
                    <a:pt x="0" y="1328312"/>
                  </a:lnTo>
                  <a:lnTo>
                    <a:pt x="0" y="443769"/>
                  </a:lnTo>
                  <a:lnTo>
                    <a:pt x="2614" y="395561"/>
                  </a:lnTo>
                  <a:lnTo>
                    <a:pt x="10272" y="348820"/>
                  </a:lnTo>
                  <a:lnTo>
                    <a:pt x="22701" y="303823"/>
                  </a:lnTo>
                  <a:lnTo>
                    <a:pt x="39624" y="260845"/>
                  </a:lnTo>
                  <a:lnTo>
                    <a:pt x="60767" y="220160"/>
                  </a:lnTo>
                  <a:lnTo>
                    <a:pt x="85855" y="182044"/>
                  </a:lnTo>
                  <a:lnTo>
                    <a:pt x="114613" y="146773"/>
                  </a:lnTo>
                  <a:lnTo>
                    <a:pt x="146766" y="114620"/>
                  </a:lnTo>
                  <a:lnTo>
                    <a:pt x="182038" y="85861"/>
                  </a:lnTo>
                  <a:lnTo>
                    <a:pt x="220156" y="60772"/>
                  </a:lnTo>
                  <a:lnTo>
                    <a:pt x="260844" y="39628"/>
                  </a:lnTo>
                  <a:lnTo>
                    <a:pt x="303827" y="22703"/>
                  </a:lnTo>
                  <a:lnTo>
                    <a:pt x="348830" y="10273"/>
                  </a:lnTo>
                  <a:lnTo>
                    <a:pt x="395579" y="2614"/>
                  </a:lnTo>
                  <a:lnTo>
                    <a:pt x="443797" y="0"/>
                  </a:lnTo>
                  <a:lnTo>
                    <a:pt x="1328369" y="0"/>
                  </a:lnTo>
                  <a:lnTo>
                    <a:pt x="1376569" y="2614"/>
                  </a:lnTo>
                  <a:lnTo>
                    <a:pt x="1423303" y="10273"/>
                  </a:lnTo>
                  <a:lnTo>
                    <a:pt x="1468294" y="22703"/>
                  </a:lnTo>
                  <a:lnTo>
                    <a:pt x="1511267" y="39628"/>
                  </a:lnTo>
                  <a:lnTo>
                    <a:pt x="1551948" y="60772"/>
                  </a:lnTo>
                  <a:lnTo>
                    <a:pt x="1590060" y="85861"/>
                  </a:lnTo>
                  <a:lnTo>
                    <a:pt x="1625329" y="114620"/>
                  </a:lnTo>
                  <a:lnTo>
                    <a:pt x="1657480" y="146773"/>
                  </a:lnTo>
                  <a:lnTo>
                    <a:pt x="1686237" y="182044"/>
                  </a:lnTo>
                  <a:lnTo>
                    <a:pt x="1711325" y="220160"/>
                  </a:lnTo>
                  <a:lnTo>
                    <a:pt x="1732469" y="260845"/>
                  </a:lnTo>
                  <a:lnTo>
                    <a:pt x="1749393" y="303823"/>
                  </a:lnTo>
                  <a:lnTo>
                    <a:pt x="1761822" y="348820"/>
                  </a:lnTo>
                  <a:lnTo>
                    <a:pt x="1769482" y="395561"/>
                  </a:lnTo>
                  <a:lnTo>
                    <a:pt x="1772096" y="443769"/>
                  </a:lnTo>
                  <a:lnTo>
                    <a:pt x="1772096" y="1328312"/>
                  </a:lnTo>
                  <a:lnTo>
                    <a:pt x="1769482" y="1376528"/>
                  </a:lnTo>
                  <a:lnTo>
                    <a:pt x="1761822" y="1423274"/>
                  </a:lnTo>
                  <a:lnTo>
                    <a:pt x="1749393" y="1468276"/>
                  </a:lnTo>
                  <a:lnTo>
                    <a:pt x="1732468" y="1511257"/>
                  </a:lnTo>
                  <a:lnTo>
                    <a:pt x="1711324" y="1551944"/>
                  </a:lnTo>
                  <a:lnTo>
                    <a:pt x="1686236" y="1590060"/>
                  </a:lnTo>
                  <a:lnTo>
                    <a:pt x="1657479" y="1625332"/>
                  </a:lnTo>
                  <a:lnTo>
                    <a:pt x="1625327" y="1657484"/>
                  </a:lnTo>
                  <a:lnTo>
                    <a:pt x="1590057" y="1686241"/>
                  </a:lnTo>
                  <a:lnTo>
                    <a:pt x="1551944" y="1711329"/>
                  </a:lnTo>
                  <a:lnTo>
                    <a:pt x="1511262" y="1732472"/>
                  </a:lnTo>
                  <a:lnTo>
                    <a:pt x="1468286" y="1749395"/>
                  </a:lnTo>
                  <a:lnTo>
                    <a:pt x="1423293" y="1761823"/>
                  </a:lnTo>
                  <a:lnTo>
                    <a:pt x="1376558" y="1769482"/>
                  </a:lnTo>
                  <a:lnTo>
                    <a:pt x="1328355" y="1772096"/>
                  </a:lnTo>
                  <a:close/>
                </a:path>
              </a:pathLst>
            </a:custGeom>
            <a:solidFill>
              <a:srgbClr val="0073B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16173729" y="8476792"/>
              <a:ext cx="1101725" cy="1101725"/>
            </a:xfrm>
            <a:custGeom>
              <a:avLst/>
              <a:gdLst/>
              <a:ahLst/>
              <a:cxnLst/>
              <a:rect l="l" t="t" r="r" b="b"/>
              <a:pathLst>
                <a:path w="1101725" h="1101725" extrusionOk="0">
                  <a:moveTo>
                    <a:pt x="257505" y="370027"/>
                  </a:moveTo>
                  <a:lnTo>
                    <a:pt x="4343" y="370027"/>
                  </a:lnTo>
                  <a:lnTo>
                    <a:pt x="4343" y="1101356"/>
                  </a:lnTo>
                  <a:lnTo>
                    <a:pt x="257505" y="1101356"/>
                  </a:lnTo>
                  <a:lnTo>
                    <a:pt x="257505" y="370027"/>
                  </a:lnTo>
                  <a:close/>
                </a:path>
                <a:path w="1101725" h="1101725" extrusionOk="0">
                  <a:moveTo>
                    <a:pt x="258025" y="129019"/>
                  </a:moveTo>
                  <a:lnTo>
                    <a:pt x="247865" y="78803"/>
                  </a:lnTo>
                  <a:lnTo>
                    <a:pt x="220192" y="37795"/>
                  </a:lnTo>
                  <a:lnTo>
                    <a:pt x="179171" y="10147"/>
                  </a:lnTo>
                  <a:lnTo>
                    <a:pt x="128993" y="0"/>
                  </a:lnTo>
                  <a:lnTo>
                    <a:pt x="78752" y="10147"/>
                  </a:lnTo>
                  <a:lnTo>
                    <a:pt x="37757" y="37782"/>
                  </a:lnTo>
                  <a:lnTo>
                    <a:pt x="10121" y="78790"/>
                  </a:lnTo>
                  <a:lnTo>
                    <a:pt x="0" y="129019"/>
                  </a:lnTo>
                  <a:lnTo>
                    <a:pt x="10121" y="179209"/>
                  </a:lnTo>
                  <a:lnTo>
                    <a:pt x="37757" y="220205"/>
                  </a:lnTo>
                  <a:lnTo>
                    <a:pt x="78752" y="247853"/>
                  </a:lnTo>
                  <a:lnTo>
                    <a:pt x="128993" y="258000"/>
                  </a:lnTo>
                  <a:lnTo>
                    <a:pt x="179171" y="247853"/>
                  </a:lnTo>
                  <a:lnTo>
                    <a:pt x="220192" y="220205"/>
                  </a:lnTo>
                  <a:lnTo>
                    <a:pt x="247865" y="179209"/>
                  </a:lnTo>
                  <a:lnTo>
                    <a:pt x="258025" y="129019"/>
                  </a:lnTo>
                  <a:close/>
                </a:path>
                <a:path w="1101725" h="1101725" extrusionOk="0">
                  <a:moveTo>
                    <a:pt x="1101356" y="700620"/>
                  </a:moveTo>
                  <a:lnTo>
                    <a:pt x="1100239" y="648042"/>
                  </a:lnTo>
                  <a:lnTo>
                    <a:pt x="1096416" y="599046"/>
                  </a:lnTo>
                  <a:lnTo>
                    <a:pt x="1089215" y="553935"/>
                  </a:lnTo>
                  <a:lnTo>
                    <a:pt x="1077963" y="512991"/>
                  </a:lnTo>
                  <a:lnTo>
                    <a:pt x="1061986" y="476529"/>
                  </a:lnTo>
                  <a:lnTo>
                    <a:pt x="1040599" y="444855"/>
                  </a:lnTo>
                  <a:lnTo>
                    <a:pt x="1013117" y="418261"/>
                  </a:lnTo>
                  <a:lnTo>
                    <a:pt x="978865" y="397052"/>
                  </a:lnTo>
                  <a:lnTo>
                    <a:pt x="937183" y="381533"/>
                  </a:lnTo>
                  <a:lnTo>
                    <a:pt x="887374" y="371995"/>
                  </a:lnTo>
                  <a:lnTo>
                    <a:pt x="828763" y="368757"/>
                  </a:lnTo>
                  <a:lnTo>
                    <a:pt x="766584" y="373722"/>
                  </a:lnTo>
                  <a:lnTo>
                    <a:pt x="713879" y="387654"/>
                  </a:lnTo>
                  <a:lnTo>
                    <a:pt x="670801" y="409067"/>
                  </a:lnTo>
                  <a:lnTo>
                    <a:pt x="637489" y="436499"/>
                  </a:lnTo>
                  <a:lnTo>
                    <a:pt x="614095" y="468464"/>
                  </a:lnTo>
                  <a:lnTo>
                    <a:pt x="609104" y="468464"/>
                  </a:lnTo>
                  <a:lnTo>
                    <a:pt x="609104" y="370027"/>
                  </a:lnTo>
                  <a:lnTo>
                    <a:pt x="412203" y="370027"/>
                  </a:lnTo>
                  <a:lnTo>
                    <a:pt x="412203" y="1101356"/>
                  </a:lnTo>
                  <a:lnTo>
                    <a:pt x="623176" y="1101356"/>
                  </a:lnTo>
                  <a:lnTo>
                    <a:pt x="623176" y="740333"/>
                  </a:lnTo>
                  <a:lnTo>
                    <a:pt x="625182" y="692835"/>
                  </a:lnTo>
                  <a:lnTo>
                    <a:pt x="632675" y="648347"/>
                  </a:lnTo>
                  <a:lnTo>
                    <a:pt x="647903" y="609396"/>
                  </a:lnTo>
                  <a:lnTo>
                    <a:pt x="673049" y="578459"/>
                  </a:lnTo>
                  <a:lnTo>
                    <a:pt x="710361" y="558063"/>
                  </a:lnTo>
                  <a:lnTo>
                    <a:pt x="762038" y="550710"/>
                  </a:lnTo>
                  <a:lnTo>
                    <a:pt x="812304" y="559257"/>
                  </a:lnTo>
                  <a:lnTo>
                    <a:pt x="847483" y="582434"/>
                  </a:lnTo>
                  <a:lnTo>
                    <a:pt x="870229" y="616483"/>
                  </a:lnTo>
                  <a:lnTo>
                    <a:pt x="883196" y="657682"/>
                  </a:lnTo>
                  <a:lnTo>
                    <a:pt x="889038" y="702259"/>
                  </a:lnTo>
                  <a:lnTo>
                    <a:pt x="890397" y="746506"/>
                  </a:lnTo>
                  <a:lnTo>
                    <a:pt x="890397" y="1101356"/>
                  </a:lnTo>
                  <a:lnTo>
                    <a:pt x="1101356" y="1101356"/>
                  </a:lnTo>
                  <a:lnTo>
                    <a:pt x="1101356" y="7006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15840536" y="8143594"/>
              <a:ext cx="1772284" cy="1772284"/>
            </a:xfrm>
            <a:custGeom>
              <a:avLst/>
              <a:gdLst/>
              <a:ahLst/>
              <a:cxnLst/>
              <a:rect l="l" t="t" r="r" b="b"/>
              <a:pathLst>
                <a:path w="1772284" h="1772284" extrusionOk="0">
                  <a:moveTo>
                    <a:pt x="1328242" y="0"/>
                  </a:moveTo>
                  <a:lnTo>
                    <a:pt x="443685" y="0"/>
                  </a:lnTo>
                  <a:lnTo>
                    <a:pt x="395482" y="2613"/>
                  </a:lnTo>
                  <a:lnTo>
                    <a:pt x="348749" y="10272"/>
                  </a:lnTo>
                  <a:lnTo>
                    <a:pt x="303759" y="22699"/>
                  </a:lnTo>
                  <a:lnTo>
                    <a:pt x="260788" y="39621"/>
                  </a:lnTo>
                  <a:lnTo>
                    <a:pt x="220110" y="60763"/>
                  </a:lnTo>
                  <a:lnTo>
                    <a:pt x="182002" y="85849"/>
                  </a:lnTo>
                  <a:lnTo>
                    <a:pt x="146737" y="114605"/>
                  </a:lnTo>
                  <a:lnTo>
                    <a:pt x="114592" y="146756"/>
                  </a:lnTo>
                  <a:lnTo>
                    <a:pt x="85840" y="182026"/>
                  </a:lnTo>
                  <a:lnTo>
                    <a:pt x="60757" y="220142"/>
                  </a:lnTo>
                  <a:lnTo>
                    <a:pt x="39617" y="260827"/>
                  </a:lnTo>
                  <a:lnTo>
                    <a:pt x="22697" y="303807"/>
                  </a:lnTo>
                  <a:lnTo>
                    <a:pt x="10271" y="348808"/>
                  </a:lnTo>
                  <a:lnTo>
                    <a:pt x="2613" y="395553"/>
                  </a:lnTo>
                  <a:lnTo>
                    <a:pt x="0" y="443769"/>
                  </a:lnTo>
                  <a:lnTo>
                    <a:pt x="0" y="1328312"/>
                  </a:lnTo>
                  <a:lnTo>
                    <a:pt x="2613" y="1376519"/>
                  </a:lnTo>
                  <a:lnTo>
                    <a:pt x="10271" y="1423258"/>
                  </a:lnTo>
                  <a:lnTo>
                    <a:pt x="22697" y="1468254"/>
                  </a:lnTo>
                  <a:lnTo>
                    <a:pt x="39617" y="1511233"/>
                  </a:lnTo>
                  <a:lnTo>
                    <a:pt x="60757" y="1551918"/>
                  </a:lnTo>
                  <a:lnTo>
                    <a:pt x="85840" y="1590036"/>
                  </a:lnTo>
                  <a:lnTo>
                    <a:pt x="114592" y="1625310"/>
                  </a:lnTo>
                  <a:lnTo>
                    <a:pt x="146737" y="1657465"/>
                  </a:lnTo>
                  <a:lnTo>
                    <a:pt x="182002" y="1686225"/>
                  </a:lnTo>
                  <a:lnTo>
                    <a:pt x="220110" y="1711317"/>
                  </a:lnTo>
                  <a:lnTo>
                    <a:pt x="260788" y="1732463"/>
                  </a:lnTo>
                  <a:lnTo>
                    <a:pt x="303759" y="1749390"/>
                  </a:lnTo>
                  <a:lnTo>
                    <a:pt x="348749" y="1761821"/>
                  </a:lnTo>
                  <a:lnTo>
                    <a:pt x="395482" y="1769481"/>
                  </a:lnTo>
                  <a:lnTo>
                    <a:pt x="443685" y="1772096"/>
                  </a:lnTo>
                  <a:lnTo>
                    <a:pt x="1328256" y="1772096"/>
                  </a:lnTo>
                  <a:lnTo>
                    <a:pt x="1376473" y="1769481"/>
                  </a:lnTo>
                  <a:lnTo>
                    <a:pt x="1423221" y="1761821"/>
                  </a:lnTo>
                  <a:lnTo>
                    <a:pt x="1468225" y="1749390"/>
                  </a:lnTo>
                  <a:lnTo>
                    <a:pt x="1511211" y="1732463"/>
                  </a:lnTo>
                  <a:lnTo>
                    <a:pt x="1551902" y="1711317"/>
                  </a:lnTo>
                  <a:lnTo>
                    <a:pt x="1590024" y="1686225"/>
                  </a:lnTo>
                  <a:lnTo>
                    <a:pt x="1625301" y="1657465"/>
                  </a:lnTo>
                  <a:lnTo>
                    <a:pt x="1657459" y="1625310"/>
                  </a:lnTo>
                  <a:lnTo>
                    <a:pt x="1686222" y="1590036"/>
                  </a:lnTo>
                  <a:lnTo>
                    <a:pt x="1711314" y="1551918"/>
                  </a:lnTo>
                  <a:lnTo>
                    <a:pt x="1732462" y="1511233"/>
                  </a:lnTo>
                  <a:lnTo>
                    <a:pt x="1749389" y="1468254"/>
                  </a:lnTo>
                  <a:lnTo>
                    <a:pt x="1761821" y="1423258"/>
                  </a:lnTo>
                  <a:lnTo>
                    <a:pt x="1769481" y="1376519"/>
                  </a:lnTo>
                  <a:lnTo>
                    <a:pt x="1772096" y="1328312"/>
                  </a:lnTo>
                  <a:lnTo>
                    <a:pt x="1772096" y="443769"/>
                  </a:lnTo>
                  <a:lnTo>
                    <a:pt x="1769481" y="395553"/>
                  </a:lnTo>
                  <a:lnTo>
                    <a:pt x="1761821" y="348808"/>
                  </a:lnTo>
                  <a:lnTo>
                    <a:pt x="1749389" y="303807"/>
                  </a:lnTo>
                  <a:lnTo>
                    <a:pt x="1732462" y="260827"/>
                  </a:lnTo>
                  <a:lnTo>
                    <a:pt x="1711314" y="220142"/>
                  </a:lnTo>
                  <a:lnTo>
                    <a:pt x="1686221" y="182026"/>
                  </a:lnTo>
                  <a:lnTo>
                    <a:pt x="1657457" y="146756"/>
                  </a:lnTo>
                  <a:lnTo>
                    <a:pt x="1625299" y="114605"/>
                  </a:lnTo>
                  <a:lnTo>
                    <a:pt x="1590021" y="85849"/>
                  </a:lnTo>
                  <a:lnTo>
                    <a:pt x="1551898" y="60763"/>
                  </a:lnTo>
                  <a:lnTo>
                    <a:pt x="1511205" y="39621"/>
                  </a:lnTo>
                  <a:lnTo>
                    <a:pt x="1468218" y="22699"/>
                  </a:lnTo>
                  <a:lnTo>
                    <a:pt x="1423212" y="10271"/>
                  </a:lnTo>
                  <a:lnTo>
                    <a:pt x="1376461" y="2613"/>
                  </a:lnTo>
                  <a:lnTo>
                    <a:pt x="1328242" y="0"/>
                  </a:lnTo>
                  <a:close/>
                </a:path>
                <a:path w="1772284" h="1772284" extrusionOk="0">
                  <a:moveTo>
                    <a:pt x="1293911" y="84385"/>
                  </a:moveTo>
                  <a:lnTo>
                    <a:pt x="474949" y="84385"/>
                  </a:lnTo>
                  <a:lnTo>
                    <a:pt x="426467" y="87470"/>
                  </a:lnTo>
                  <a:lnTo>
                    <a:pt x="379637" y="96468"/>
                  </a:lnTo>
                  <a:lnTo>
                    <a:pt x="334849" y="110991"/>
                  </a:lnTo>
                  <a:lnTo>
                    <a:pt x="292488" y="130651"/>
                  </a:lnTo>
                  <a:lnTo>
                    <a:pt x="252942" y="155063"/>
                  </a:lnTo>
                  <a:lnTo>
                    <a:pt x="216599" y="183839"/>
                  </a:lnTo>
                  <a:lnTo>
                    <a:pt x="183845" y="216591"/>
                  </a:lnTo>
                  <a:lnTo>
                    <a:pt x="155068" y="252933"/>
                  </a:lnTo>
                  <a:lnTo>
                    <a:pt x="130654" y="292477"/>
                  </a:lnTo>
                  <a:lnTo>
                    <a:pt x="110992" y="334836"/>
                  </a:lnTo>
                  <a:lnTo>
                    <a:pt x="96469" y="379624"/>
                  </a:lnTo>
                  <a:lnTo>
                    <a:pt x="87470" y="426453"/>
                  </a:lnTo>
                  <a:lnTo>
                    <a:pt x="84385" y="474935"/>
                  </a:lnTo>
                  <a:lnTo>
                    <a:pt x="84385" y="1297132"/>
                  </a:lnTo>
                  <a:lnTo>
                    <a:pt x="87470" y="1345615"/>
                  </a:lnTo>
                  <a:lnTo>
                    <a:pt x="96469" y="1392445"/>
                  </a:lnTo>
                  <a:lnTo>
                    <a:pt x="110992" y="1437235"/>
                  </a:lnTo>
                  <a:lnTo>
                    <a:pt x="130654" y="1479597"/>
                  </a:lnTo>
                  <a:lnTo>
                    <a:pt x="155068" y="1519144"/>
                  </a:lnTo>
                  <a:lnTo>
                    <a:pt x="183845" y="1555489"/>
                  </a:lnTo>
                  <a:lnTo>
                    <a:pt x="216599" y="1588244"/>
                  </a:lnTo>
                  <a:lnTo>
                    <a:pt x="252942" y="1617023"/>
                  </a:lnTo>
                  <a:lnTo>
                    <a:pt x="292488" y="1641438"/>
                  </a:lnTo>
                  <a:lnTo>
                    <a:pt x="334849" y="1661101"/>
                  </a:lnTo>
                  <a:lnTo>
                    <a:pt x="379637" y="1675626"/>
                  </a:lnTo>
                  <a:lnTo>
                    <a:pt x="426467" y="1684625"/>
                  </a:lnTo>
                  <a:lnTo>
                    <a:pt x="474949" y="1687710"/>
                  </a:lnTo>
                  <a:lnTo>
                    <a:pt x="1297146" y="1687710"/>
                  </a:lnTo>
                  <a:lnTo>
                    <a:pt x="1345626" y="1684625"/>
                  </a:lnTo>
                  <a:lnTo>
                    <a:pt x="1392454" y="1675626"/>
                  </a:lnTo>
                  <a:lnTo>
                    <a:pt x="1437241" y="1661101"/>
                  </a:lnTo>
                  <a:lnTo>
                    <a:pt x="1479601" y="1641438"/>
                  </a:lnTo>
                  <a:lnTo>
                    <a:pt x="1519147" y="1617023"/>
                  </a:lnTo>
                  <a:lnTo>
                    <a:pt x="1555491" y="1588244"/>
                  </a:lnTo>
                  <a:lnTo>
                    <a:pt x="1588246" y="1555489"/>
                  </a:lnTo>
                  <a:lnTo>
                    <a:pt x="1617024" y="1519144"/>
                  </a:lnTo>
                  <a:lnTo>
                    <a:pt x="1641438" y="1479597"/>
                  </a:lnTo>
                  <a:lnTo>
                    <a:pt x="1661101" y="1437235"/>
                  </a:lnTo>
                  <a:lnTo>
                    <a:pt x="1675626" y="1392445"/>
                  </a:lnTo>
                  <a:lnTo>
                    <a:pt x="1684625" y="1345615"/>
                  </a:lnTo>
                  <a:lnTo>
                    <a:pt x="1687710" y="1297132"/>
                  </a:lnTo>
                  <a:lnTo>
                    <a:pt x="1687710" y="900112"/>
                  </a:lnTo>
                </a:path>
                <a:path w="1772284" h="1772284" extrusionOk="0">
                  <a:moveTo>
                    <a:pt x="1293911" y="84385"/>
                  </a:moveTo>
                  <a:lnTo>
                    <a:pt x="1346510" y="88253"/>
                  </a:lnTo>
                  <a:lnTo>
                    <a:pt x="1397330" y="99377"/>
                  </a:lnTo>
                  <a:lnTo>
                    <a:pt x="1445730" y="117039"/>
                  </a:lnTo>
                  <a:lnTo>
                    <a:pt x="1491069" y="140521"/>
                  </a:lnTo>
                  <a:lnTo>
                    <a:pt x="1532708" y="169106"/>
                  </a:lnTo>
                  <a:lnTo>
                    <a:pt x="1570007" y="202075"/>
                  </a:lnTo>
                </a:path>
                <a:path w="1772284" h="1772284" extrusionOk="0">
                  <a:moveTo>
                    <a:pt x="1687710" y="801662"/>
                  </a:moveTo>
                  <a:lnTo>
                    <a:pt x="1687710" y="590698"/>
                  </a:lnTo>
                </a:path>
                <a:path w="1772284" h="1772284" extrusionOk="0">
                  <a:moveTo>
                    <a:pt x="590698" y="1434554"/>
                  </a:moveTo>
                  <a:lnTo>
                    <a:pt x="337542" y="1434554"/>
                  </a:lnTo>
                  <a:lnTo>
                    <a:pt x="337542" y="703212"/>
                  </a:lnTo>
                  <a:lnTo>
                    <a:pt x="590698" y="703212"/>
                  </a:lnTo>
                  <a:lnTo>
                    <a:pt x="590698" y="1434554"/>
                  </a:lnTo>
                  <a:close/>
                </a:path>
                <a:path w="1772284" h="1772284" extrusionOk="0">
                  <a:moveTo>
                    <a:pt x="591219" y="462207"/>
                  </a:moveTo>
                  <a:lnTo>
                    <a:pt x="581064" y="512396"/>
                  </a:lnTo>
                  <a:lnTo>
                    <a:pt x="553388" y="553396"/>
                  </a:lnTo>
                  <a:lnTo>
                    <a:pt x="512370" y="581049"/>
                  </a:lnTo>
                  <a:lnTo>
                    <a:pt x="462193" y="591191"/>
                  </a:lnTo>
                  <a:lnTo>
                    <a:pt x="411955" y="581049"/>
                  </a:lnTo>
                  <a:lnTo>
                    <a:pt x="370955" y="553396"/>
                  </a:lnTo>
                  <a:lnTo>
                    <a:pt x="343324" y="512396"/>
                  </a:lnTo>
                  <a:lnTo>
                    <a:pt x="333196" y="462207"/>
                  </a:lnTo>
                  <a:lnTo>
                    <a:pt x="343324" y="411993"/>
                  </a:lnTo>
                  <a:lnTo>
                    <a:pt x="370955" y="370990"/>
                  </a:lnTo>
                  <a:lnTo>
                    <a:pt x="411955" y="343346"/>
                  </a:lnTo>
                  <a:lnTo>
                    <a:pt x="462193" y="333210"/>
                  </a:lnTo>
                </a:path>
                <a:path w="1772284" h="1772284" extrusionOk="0">
                  <a:moveTo>
                    <a:pt x="1434554" y="1040755"/>
                  </a:moveTo>
                  <a:lnTo>
                    <a:pt x="1434554" y="1434554"/>
                  </a:lnTo>
                  <a:lnTo>
                    <a:pt x="1223590" y="1434554"/>
                  </a:lnTo>
                  <a:lnTo>
                    <a:pt x="1223590" y="1079698"/>
                  </a:lnTo>
                  <a:lnTo>
                    <a:pt x="1222234" y="1035455"/>
                  </a:lnTo>
                  <a:lnTo>
                    <a:pt x="1216398" y="990868"/>
                  </a:lnTo>
                  <a:lnTo>
                    <a:pt x="1203432" y="949678"/>
                  </a:lnTo>
                  <a:lnTo>
                    <a:pt x="1180685" y="915626"/>
                  </a:lnTo>
                  <a:lnTo>
                    <a:pt x="1145504" y="892452"/>
                  </a:lnTo>
                  <a:lnTo>
                    <a:pt x="1095240" y="883896"/>
                  </a:lnTo>
                  <a:lnTo>
                    <a:pt x="1043556" y="891252"/>
                  </a:lnTo>
                  <a:lnTo>
                    <a:pt x="1006248" y="911650"/>
                  </a:lnTo>
                  <a:lnTo>
                    <a:pt x="981096" y="942584"/>
                  </a:lnTo>
                  <a:lnTo>
                    <a:pt x="965879" y="981548"/>
                  </a:lnTo>
                  <a:lnTo>
                    <a:pt x="958376" y="1026034"/>
                  </a:lnTo>
                  <a:lnTo>
                    <a:pt x="956369" y="1073538"/>
                  </a:lnTo>
                  <a:lnTo>
                    <a:pt x="956369" y="1434554"/>
                  </a:lnTo>
                  <a:lnTo>
                    <a:pt x="745405" y="1434554"/>
                  </a:lnTo>
                  <a:lnTo>
                    <a:pt x="745405" y="703212"/>
                  </a:lnTo>
                  <a:lnTo>
                    <a:pt x="942305" y="703212"/>
                  </a:lnTo>
                  <a:lnTo>
                    <a:pt x="942305" y="801662"/>
                  </a:lnTo>
                  <a:lnTo>
                    <a:pt x="947298" y="801662"/>
                  </a:lnTo>
                  <a:lnTo>
                    <a:pt x="970686" y="770052"/>
                  </a:lnTo>
                  <a:lnTo>
                    <a:pt x="1003996" y="743487"/>
                  </a:lnTo>
                  <a:lnTo>
                    <a:pt x="1047077" y="723105"/>
                  </a:lnTo>
                  <a:lnTo>
                    <a:pt x="1099781" y="710041"/>
                  </a:lnTo>
                  <a:lnTo>
                    <a:pt x="1161960" y="705434"/>
                  </a:lnTo>
                </a:path>
              </a:pathLst>
            </a:custGeom>
            <a:noFill/>
            <a:ln w="28125"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4"/>
          <p:cNvSpPr txBox="1"/>
          <p:nvPr/>
        </p:nvSpPr>
        <p:spPr>
          <a:xfrm>
            <a:off x="5825975" y="2058175"/>
            <a:ext cx="113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5046325" y="1798275"/>
            <a:ext cx="12322800" cy="6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Transitioning from college or graduate school into the working world can be very challenging.</a:t>
            </a:r>
            <a:endParaRPr sz="3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LinkedIn is the world’s leading professional network, its resources helps bridge the gap between job seekers and job recruiters.</a:t>
            </a:r>
            <a:endParaRPr sz="3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Is Linkedin Premium the answer to students stepping into the working world?</a:t>
            </a:r>
            <a:endParaRPr sz="3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This study examines the efficacy of LinkedIn Premium on delivering direct outcomes translated into connections and job or internship interviews to college students.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9131300" y="6851425"/>
            <a:ext cx="39195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rgbClr val="94DDDE"/>
                </a:solidFill>
              </a:rPr>
              <a:t>Research Question 3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131300" y="7731125"/>
            <a:ext cx="5699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-US"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the average student feel more satisfied with the LinkedIn Premium as opposed to their LinkedIn Basic account enough to buy the premium subscription?’. </a:t>
            </a:r>
            <a:endParaRPr sz="3300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2315819" y="7072933"/>
            <a:ext cx="2226344" cy="2345088"/>
            <a:chOff x="15840536" y="8143595"/>
            <a:chExt cx="1772285" cy="1772285"/>
          </a:xfrm>
        </p:grpSpPr>
        <p:sp>
          <p:nvSpPr>
            <p:cNvPr id="110" name="Google Shape;110;p3"/>
            <p:cNvSpPr/>
            <p:nvPr/>
          </p:nvSpPr>
          <p:spPr>
            <a:xfrm>
              <a:off x="15840536" y="8143595"/>
              <a:ext cx="1772285" cy="1772285"/>
            </a:xfrm>
            <a:custGeom>
              <a:avLst/>
              <a:gdLst/>
              <a:ahLst/>
              <a:cxnLst/>
              <a:rect l="l" t="t" r="r" b="b"/>
              <a:pathLst>
                <a:path w="1772284" h="1772284" extrusionOk="0">
                  <a:moveTo>
                    <a:pt x="1328355" y="1772096"/>
                  </a:moveTo>
                  <a:lnTo>
                    <a:pt x="443797" y="1772096"/>
                  </a:lnTo>
                  <a:lnTo>
                    <a:pt x="395579" y="1769482"/>
                  </a:lnTo>
                  <a:lnTo>
                    <a:pt x="348830" y="1761823"/>
                  </a:lnTo>
                  <a:lnTo>
                    <a:pt x="303827" y="1749395"/>
                  </a:lnTo>
                  <a:lnTo>
                    <a:pt x="260844" y="1732472"/>
                  </a:lnTo>
                  <a:lnTo>
                    <a:pt x="220156" y="1711329"/>
                  </a:lnTo>
                  <a:lnTo>
                    <a:pt x="182038" y="1686241"/>
                  </a:lnTo>
                  <a:lnTo>
                    <a:pt x="146766" y="1657484"/>
                  </a:lnTo>
                  <a:lnTo>
                    <a:pt x="114613" y="1625332"/>
                  </a:lnTo>
                  <a:lnTo>
                    <a:pt x="85855" y="1590060"/>
                  </a:lnTo>
                  <a:lnTo>
                    <a:pt x="60767" y="1551944"/>
                  </a:lnTo>
                  <a:lnTo>
                    <a:pt x="39624" y="1511257"/>
                  </a:lnTo>
                  <a:lnTo>
                    <a:pt x="22701" y="1468276"/>
                  </a:lnTo>
                  <a:lnTo>
                    <a:pt x="10272" y="1423274"/>
                  </a:lnTo>
                  <a:lnTo>
                    <a:pt x="2614" y="1376528"/>
                  </a:lnTo>
                  <a:lnTo>
                    <a:pt x="0" y="1328312"/>
                  </a:lnTo>
                  <a:lnTo>
                    <a:pt x="0" y="443769"/>
                  </a:lnTo>
                  <a:lnTo>
                    <a:pt x="2614" y="395561"/>
                  </a:lnTo>
                  <a:lnTo>
                    <a:pt x="10272" y="348820"/>
                  </a:lnTo>
                  <a:lnTo>
                    <a:pt x="22701" y="303823"/>
                  </a:lnTo>
                  <a:lnTo>
                    <a:pt x="39624" y="260845"/>
                  </a:lnTo>
                  <a:lnTo>
                    <a:pt x="60767" y="220160"/>
                  </a:lnTo>
                  <a:lnTo>
                    <a:pt x="85855" y="182044"/>
                  </a:lnTo>
                  <a:lnTo>
                    <a:pt x="114613" y="146773"/>
                  </a:lnTo>
                  <a:lnTo>
                    <a:pt x="146766" y="114620"/>
                  </a:lnTo>
                  <a:lnTo>
                    <a:pt x="182038" y="85861"/>
                  </a:lnTo>
                  <a:lnTo>
                    <a:pt x="220156" y="60772"/>
                  </a:lnTo>
                  <a:lnTo>
                    <a:pt x="260844" y="39628"/>
                  </a:lnTo>
                  <a:lnTo>
                    <a:pt x="303827" y="22703"/>
                  </a:lnTo>
                  <a:lnTo>
                    <a:pt x="348830" y="10273"/>
                  </a:lnTo>
                  <a:lnTo>
                    <a:pt x="395579" y="2614"/>
                  </a:lnTo>
                  <a:lnTo>
                    <a:pt x="443797" y="0"/>
                  </a:lnTo>
                  <a:lnTo>
                    <a:pt x="1328369" y="0"/>
                  </a:lnTo>
                  <a:lnTo>
                    <a:pt x="1376569" y="2614"/>
                  </a:lnTo>
                  <a:lnTo>
                    <a:pt x="1423303" y="10273"/>
                  </a:lnTo>
                  <a:lnTo>
                    <a:pt x="1468294" y="22703"/>
                  </a:lnTo>
                  <a:lnTo>
                    <a:pt x="1511267" y="39628"/>
                  </a:lnTo>
                  <a:lnTo>
                    <a:pt x="1551948" y="60772"/>
                  </a:lnTo>
                  <a:lnTo>
                    <a:pt x="1590060" y="85861"/>
                  </a:lnTo>
                  <a:lnTo>
                    <a:pt x="1625329" y="114620"/>
                  </a:lnTo>
                  <a:lnTo>
                    <a:pt x="1657480" y="146773"/>
                  </a:lnTo>
                  <a:lnTo>
                    <a:pt x="1686237" y="182044"/>
                  </a:lnTo>
                  <a:lnTo>
                    <a:pt x="1711325" y="220160"/>
                  </a:lnTo>
                  <a:lnTo>
                    <a:pt x="1732469" y="260845"/>
                  </a:lnTo>
                  <a:lnTo>
                    <a:pt x="1749393" y="303823"/>
                  </a:lnTo>
                  <a:lnTo>
                    <a:pt x="1761822" y="348820"/>
                  </a:lnTo>
                  <a:lnTo>
                    <a:pt x="1769482" y="395561"/>
                  </a:lnTo>
                  <a:lnTo>
                    <a:pt x="1772096" y="443769"/>
                  </a:lnTo>
                  <a:lnTo>
                    <a:pt x="1772096" y="1328312"/>
                  </a:lnTo>
                  <a:lnTo>
                    <a:pt x="1769482" y="1376528"/>
                  </a:lnTo>
                  <a:lnTo>
                    <a:pt x="1761822" y="1423274"/>
                  </a:lnTo>
                  <a:lnTo>
                    <a:pt x="1749393" y="1468276"/>
                  </a:lnTo>
                  <a:lnTo>
                    <a:pt x="1732468" y="1511257"/>
                  </a:lnTo>
                  <a:lnTo>
                    <a:pt x="1711324" y="1551944"/>
                  </a:lnTo>
                  <a:lnTo>
                    <a:pt x="1686236" y="1590060"/>
                  </a:lnTo>
                  <a:lnTo>
                    <a:pt x="1657479" y="1625332"/>
                  </a:lnTo>
                  <a:lnTo>
                    <a:pt x="1625327" y="1657484"/>
                  </a:lnTo>
                  <a:lnTo>
                    <a:pt x="1590057" y="1686241"/>
                  </a:lnTo>
                  <a:lnTo>
                    <a:pt x="1551944" y="1711329"/>
                  </a:lnTo>
                  <a:lnTo>
                    <a:pt x="1511262" y="1732472"/>
                  </a:lnTo>
                  <a:lnTo>
                    <a:pt x="1468286" y="1749395"/>
                  </a:lnTo>
                  <a:lnTo>
                    <a:pt x="1423293" y="1761823"/>
                  </a:lnTo>
                  <a:lnTo>
                    <a:pt x="1376558" y="1769482"/>
                  </a:lnTo>
                  <a:lnTo>
                    <a:pt x="1328355" y="1772096"/>
                  </a:lnTo>
                  <a:close/>
                </a:path>
              </a:pathLst>
            </a:custGeom>
            <a:solidFill>
              <a:srgbClr val="0073B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6173729" y="8476804"/>
              <a:ext cx="1101725" cy="1101725"/>
            </a:xfrm>
            <a:custGeom>
              <a:avLst/>
              <a:gdLst/>
              <a:ahLst/>
              <a:cxnLst/>
              <a:rect l="l" t="t" r="r" b="b"/>
              <a:pathLst>
                <a:path w="1101725" h="1101725" extrusionOk="0">
                  <a:moveTo>
                    <a:pt x="257505" y="370014"/>
                  </a:moveTo>
                  <a:lnTo>
                    <a:pt x="4343" y="370014"/>
                  </a:lnTo>
                  <a:lnTo>
                    <a:pt x="4343" y="1101356"/>
                  </a:lnTo>
                  <a:lnTo>
                    <a:pt x="257505" y="1101356"/>
                  </a:lnTo>
                  <a:lnTo>
                    <a:pt x="257505" y="370014"/>
                  </a:lnTo>
                  <a:close/>
                </a:path>
                <a:path w="1101725" h="1101725" extrusionOk="0">
                  <a:moveTo>
                    <a:pt x="258025" y="129006"/>
                  </a:moveTo>
                  <a:lnTo>
                    <a:pt x="247865" y="78790"/>
                  </a:lnTo>
                  <a:lnTo>
                    <a:pt x="220192" y="37782"/>
                  </a:lnTo>
                  <a:lnTo>
                    <a:pt x="179171" y="10134"/>
                  </a:lnTo>
                  <a:lnTo>
                    <a:pt x="128993" y="0"/>
                  </a:lnTo>
                  <a:lnTo>
                    <a:pt x="78752" y="10134"/>
                  </a:lnTo>
                  <a:lnTo>
                    <a:pt x="37757" y="37769"/>
                  </a:lnTo>
                  <a:lnTo>
                    <a:pt x="10121" y="78778"/>
                  </a:lnTo>
                  <a:lnTo>
                    <a:pt x="0" y="129006"/>
                  </a:lnTo>
                  <a:lnTo>
                    <a:pt x="10121" y="179197"/>
                  </a:lnTo>
                  <a:lnTo>
                    <a:pt x="37757" y="220192"/>
                  </a:lnTo>
                  <a:lnTo>
                    <a:pt x="78752" y="247840"/>
                  </a:lnTo>
                  <a:lnTo>
                    <a:pt x="128993" y="257987"/>
                  </a:lnTo>
                  <a:lnTo>
                    <a:pt x="179171" y="247840"/>
                  </a:lnTo>
                  <a:lnTo>
                    <a:pt x="220192" y="220192"/>
                  </a:lnTo>
                  <a:lnTo>
                    <a:pt x="247865" y="179197"/>
                  </a:lnTo>
                  <a:lnTo>
                    <a:pt x="258025" y="129006"/>
                  </a:lnTo>
                  <a:close/>
                </a:path>
                <a:path w="1101725" h="1101725" extrusionOk="0">
                  <a:moveTo>
                    <a:pt x="1101356" y="700608"/>
                  </a:moveTo>
                  <a:lnTo>
                    <a:pt x="1100239" y="648030"/>
                  </a:lnTo>
                  <a:lnTo>
                    <a:pt x="1096416" y="599033"/>
                  </a:lnTo>
                  <a:lnTo>
                    <a:pt x="1089215" y="553923"/>
                  </a:lnTo>
                  <a:lnTo>
                    <a:pt x="1077963" y="512978"/>
                  </a:lnTo>
                  <a:lnTo>
                    <a:pt x="1061986" y="476516"/>
                  </a:lnTo>
                  <a:lnTo>
                    <a:pt x="1040599" y="444842"/>
                  </a:lnTo>
                  <a:lnTo>
                    <a:pt x="1013117" y="418249"/>
                  </a:lnTo>
                  <a:lnTo>
                    <a:pt x="978865" y="397040"/>
                  </a:lnTo>
                  <a:lnTo>
                    <a:pt x="937183" y="381520"/>
                  </a:lnTo>
                  <a:lnTo>
                    <a:pt x="887374" y="371995"/>
                  </a:lnTo>
                  <a:lnTo>
                    <a:pt x="828763" y="368744"/>
                  </a:lnTo>
                  <a:lnTo>
                    <a:pt x="766584" y="373710"/>
                  </a:lnTo>
                  <a:lnTo>
                    <a:pt x="713879" y="387642"/>
                  </a:lnTo>
                  <a:lnTo>
                    <a:pt x="670801" y="409054"/>
                  </a:lnTo>
                  <a:lnTo>
                    <a:pt x="637489" y="436486"/>
                  </a:lnTo>
                  <a:lnTo>
                    <a:pt x="614095" y="468464"/>
                  </a:lnTo>
                  <a:lnTo>
                    <a:pt x="609104" y="468464"/>
                  </a:lnTo>
                  <a:lnTo>
                    <a:pt x="609104" y="370014"/>
                  </a:lnTo>
                  <a:lnTo>
                    <a:pt x="412203" y="370014"/>
                  </a:lnTo>
                  <a:lnTo>
                    <a:pt x="412203" y="1101356"/>
                  </a:lnTo>
                  <a:lnTo>
                    <a:pt x="623176" y="1101356"/>
                  </a:lnTo>
                  <a:lnTo>
                    <a:pt x="623176" y="740321"/>
                  </a:lnTo>
                  <a:lnTo>
                    <a:pt x="625182" y="692823"/>
                  </a:lnTo>
                  <a:lnTo>
                    <a:pt x="632675" y="648347"/>
                  </a:lnTo>
                  <a:lnTo>
                    <a:pt x="647903" y="609384"/>
                  </a:lnTo>
                  <a:lnTo>
                    <a:pt x="673049" y="578446"/>
                  </a:lnTo>
                  <a:lnTo>
                    <a:pt x="710361" y="558050"/>
                  </a:lnTo>
                  <a:lnTo>
                    <a:pt x="762038" y="550697"/>
                  </a:lnTo>
                  <a:lnTo>
                    <a:pt x="812304" y="559244"/>
                  </a:lnTo>
                  <a:lnTo>
                    <a:pt x="847483" y="582422"/>
                  </a:lnTo>
                  <a:lnTo>
                    <a:pt x="870229" y="616470"/>
                  </a:lnTo>
                  <a:lnTo>
                    <a:pt x="883196" y="657669"/>
                  </a:lnTo>
                  <a:lnTo>
                    <a:pt x="889038" y="702246"/>
                  </a:lnTo>
                  <a:lnTo>
                    <a:pt x="890397" y="746493"/>
                  </a:lnTo>
                  <a:lnTo>
                    <a:pt x="890397" y="1101356"/>
                  </a:lnTo>
                  <a:lnTo>
                    <a:pt x="1101356" y="1101356"/>
                  </a:lnTo>
                  <a:lnTo>
                    <a:pt x="1101356" y="7006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5840536" y="8143595"/>
              <a:ext cx="1772285" cy="1772285"/>
            </a:xfrm>
            <a:custGeom>
              <a:avLst/>
              <a:gdLst/>
              <a:ahLst/>
              <a:cxnLst/>
              <a:rect l="l" t="t" r="r" b="b"/>
              <a:pathLst>
                <a:path w="1772284" h="1772284" extrusionOk="0">
                  <a:moveTo>
                    <a:pt x="1328242" y="0"/>
                  </a:moveTo>
                  <a:lnTo>
                    <a:pt x="443685" y="0"/>
                  </a:lnTo>
                  <a:lnTo>
                    <a:pt x="395482" y="2613"/>
                  </a:lnTo>
                  <a:lnTo>
                    <a:pt x="348749" y="10272"/>
                  </a:lnTo>
                  <a:lnTo>
                    <a:pt x="303759" y="22699"/>
                  </a:lnTo>
                  <a:lnTo>
                    <a:pt x="260788" y="39621"/>
                  </a:lnTo>
                  <a:lnTo>
                    <a:pt x="220110" y="60763"/>
                  </a:lnTo>
                  <a:lnTo>
                    <a:pt x="182002" y="85849"/>
                  </a:lnTo>
                  <a:lnTo>
                    <a:pt x="146737" y="114605"/>
                  </a:lnTo>
                  <a:lnTo>
                    <a:pt x="114592" y="146756"/>
                  </a:lnTo>
                  <a:lnTo>
                    <a:pt x="85840" y="182026"/>
                  </a:lnTo>
                  <a:lnTo>
                    <a:pt x="60757" y="220142"/>
                  </a:lnTo>
                  <a:lnTo>
                    <a:pt x="39617" y="260827"/>
                  </a:lnTo>
                  <a:lnTo>
                    <a:pt x="22697" y="303807"/>
                  </a:lnTo>
                  <a:lnTo>
                    <a:pt x="10271" y="348808"/>
                  </a:lnTo>
                  <a:lnTo>
                    <a:pt x="2613" y="395553"/>
                  </a:lnTo>
                  <a:lnTo>
                    <a:pt x="0" y="443769"/>
                  </a:lnTo>
                  <a:lnTo>
                    <a:pt x="0" y="1328312"/>
                  </a:lnTo>
                  <a:lnTo>
                    <a:pt x="2613" y="1376519"/>
                  </a:lnTo>
                  <a:lnTo>
                    <a:pt x="10271" y="1423258"/>
                  </a:lnTo>
                  <a:lnTo>
                    <a:pt x="22697" y="1468254"/>
                  </a:lnTo>
                  <a:lnTo>
                    <a:pt x="39617" y="1511233"/>
                  </a:lnTo>
                  <a:lnTo>
                    <a:pt x="60757" y="1551918"/>
                  </a:lnTo>
                  <a:lnTo>
                    <a:pt x="85840" y="1590036"/>
                  </a:lnTo>
                  <a:lnTo>
                    <a:pt x="114592" y="1625310"/>
                  </a:lnTo>
                  <a:lnTo>
                    <a:pt x="146737" y="1657465"/>
                  </a:lnTo>
                  <a:lnTo>
                    <a:pt x="182002" y="1686225"/>
                  </a:lnTo>
                  <a:lnTo>
                    <a:pt x="220110" y="1711317"/>
                  </a:lnTo>
                  <a:lnTo>
                    <a:pt x="260788" y="1732463"/>
                  </a:lnTo>
                  <a:lnTo>
                    <a:pt x="303759" y="1749390"/>
                  </a:lnTo>
                  <a:lnTo>
                    <a:pt x="348749" y="1761821"/>
                  </a:lnTo>
                  <a:lnTo>
                    <a:pt x="395482" y="1769481"/>
                  </a:lnTo>
                  <a:lnTo>
                    <a:pt x="443685" y="1772096"/>
                  </a:lnTo>
                  <a:lnTo>
                    <a:pt x="1328256" y="1772096"/>
                  </a:lnTo>
                  <a:lnTo>
                    <a:pt x="1376473" y="1769481"/>
                  </a:lnTo>
                  <a:lnTo>
                    <a:pt x="1423221" y="1761821"/>
                  </a:lnTo>
                  <a:lnTo>
                    <a:pt x="1468225" y="1749390"/>
                  </a:lnTo>
                  <a:lnTo>
                    <a:pt x="1511211" y="1732463"/>
                  </a:lnTo>
                  <a:lnTo>
                    <a:pt x="1551902" y="1711317"/>
                  </a:lnTo>
                  <a:lnTo>
                    <a:pt x="1590024" y="1686225"/>
                  </a:lnTo>
                  <a:lnTo>
                    <a:pt x="1625301" y="1657465"/>
                  </a:lnTo>
                  <a:lnTo>
                    <a:pt x="1657459" y="1625310"/>
                  </a:lnTo>
                  <a:lnTo>
                    <a:pt x="1686222" y="1590036"/>
                  </a:lnTo>
                  <a:lnTo>
                    <a:pt x="1711314" y="1551918"/>
                  </a:lnTo>
                  <a:lnTo>
                    <a:pt x="1732462" y="1511233"/>
                  </a:lnTo>
                  <a:lnTo>
                    <a:pt x="1749389" y="1468254"/>
                  </a:lnTo>
                  <a:lnTo>
                    <a:pt x="1761821" y="1423258"/>
                  </a:lnTo>
                  <a:lnTo>
                    <a:pt x="1769481" y="1376519"/>
                  </a:lnTo>
                  <a:lnTo>
                    <a:pt x="1772096" y="1328312"/>
                  </a:lnTo>
                  <a:lnTo>
                    <a:pt x="1772096" y="443769"/>
                  </a:lnTo>
                  <a:lnTo>
                    <a:pt x="1769481" y="395553"/>
                  </a:lnTo>
                  <a:lnTo>
                    <a:pt x="1761821" y="348808"/>
                  </a:lnTo>
                  <a:lnTo>
                    <a:pt x="1749389" y="303807"/>
                  </a:lnTo>
                  <a:lnTo>
                    <a:pt x="1732462" y="260827"/>
                  </a:lnTo>
                  <a:lnTo>
                    <a:pt x="1711314" y="220142"/>
                  </a:lnTo>
                  <a:lnTo>
                    <a:pt x="1686221" y="182026"/>
                  </a:lnTo>
                  <a:lnTo>
                    <a:pt x="1657457" y="146756"/>
                  </a:lnTo>
                  <a:lnTo>
                    <a:pt x="1625299" y="114605"/>
                  </a:lnTo>
                  <a:lnTo>
                    <a:pt x="1590021" y="85849"/>
                  </a:lnTo>
                  <a:lnTo>
                    <a:pt x="1551898" y="60763"/>
                  </a:lnTo>
                  <a:lnTo>
                    <a:pt x="1511205" y="39621"/>
                  </a:lnTo>
                  <a:lnTo>
                    <a:pt x="1468218" y="22699"/>
                  </a:lnTo>
                  <a:lnTo>
                    <a:pt x="1423212" y="10271"/>
                  </a:lnTo>
                  <a:lnTo>
                    <a:pt x="1376461" y="2613"/>
                  </a:lnTo>
                  <a:lnTo>
                    <a:pt x="1328242" y="0"/>
                  </a:lnTo>
                  <a:close/>
                </a:path>
                <a:path w="1772284" h="1772284" extrusionOk="0">
                  <a:moveTo>
                    <a:pt x="1293911" y="84385"/>
                  </a:moveTo>
                  <a:lnTo>
                    <a:pt x="474949" y="84385"/>
                  </a:lnTo>
                  <a:lnTo>
                    <a:pt x="426467" y="87470"/>
                  </a:lnTo>
                  <a:lnTo>
                    <a:pt x="379637" y="96468"/>
                  </a:lnTo>
                  <a:lnTo>
                    <a:pt x="334849" y="110991"/>
                  </a:lnTo>
                  <a:lnTo>
                    <a:pt x="292488" y="130651"/>
                  </a:lnTo>
                  <a:lnTo>
                    <a:pt x="252942" y="155063"/>
                  </a:lnTo>
                  <a:lnTo>
                    <a:pt x="216599" y="183839"/>
                  </a:lnTo>
                  <a:lnTo>
                    <a:pt x="183845" y="216591"/>
                  </a:lnTo>
                  <a:lnTo>
                    <a:pt x="155068" y="252933"/>
                  </a:lnTo>
                  <a:lnTo>
                    <a:pt x="130654" y="292477"/>
                  </a:lnTo>
                  <a:lnTo>
                    <a:pt x="110992" y="334836"/>
                  </a:lnTo>
                  <a:lnTo>
                    <a:pt x="96469" y="379624"/>
                  </a:lnTo>
                  <a:lnTo>
                    <a:pt x="87470" y="426453"/>
                  </a:lnTo>
                  <a:lnTo>
                    <a:pt x="84385" y="474935"/>
                  </a:lnTo>
                  <a:lnTo>
                    <a:pt x="84385" y="1297132"/>
                  </a:lnTo>
                  <a:lnTo>
                    <a:pt x="87470" y="1345615"/>
                  </a:lnTo>
                  <a:lnTo>
                    <a:pt x="96469" y="1392445"/>
                  </a:lnTo>
                  <a:lnTo>
                    <a:pt x="110992" y="1437235"/>
                  </a:lnTo>
                  <a:lnTo>
                    <a:pt x="130654" y="1479597"/>
                  </a:lnTo>
                  <a:lnTo>
                    <a:pt x="155068" y="1519144"/>
                  </a:lnTo>
                  <a:lnTo>
                    <a:pt x="183845" y="1555489"/>
                  </a:lnTo>
                  <a:lnTo>
                    <a:pt x="216599" y="1588244"/>
                  </a:lnTo>
                  <a:lnTo>
                    <a:pt x="252942" y="1617023"/>
                  </a:lnTo>
                  <a:lnTo>
                    <a:pt x="292488" y="1641438"/>
                  </a:lnTo>
                  <a:lnTo>
                    <a:pt x="334849" y="1661101"/>
                  </a:lnTo>
                  <a:lnTo>
                    <a:pt x="379637" y="1675626"/>
                  </a:lnTo>
                  <a:lnTo>
                    <a:pt x="426467" y="1684625"/>
                  </a:lnTo>
                  <a:lnTo>
                    <a:pt x="474949" y="1687710"/>
                  </a:lnTo>
                  <a:lnTo>
                    <a:pt x="1297146" y="1687710"/>
                  </a:lnTo>
                  <a:lnTo>
                    <a:pt x="1345626" y="1684625"/>
                  </a:lnTo>
                  <a:lnTo>
                    <a:pt x="1392454" y="1675626"/>
                  </a:lnTo>
                  <a:lnTo>
                    <a:pt x="1437241" y="1661101"/>
                  </a:lnTo>
                  <a:lnTo>
                    <a:pt x="1479601" y="1641438"/>
                  </a:lnTo>
                  <a:lnTo>
                    <a:pt x="1519147" y="1617023"/>
                  </a:lnTo>
                  <a:lnTo>
                    <a:pt x="1555491" y="1588244"/>
                  </a:lnTo>
                  <a:lnTo>
                    <a:pt x="1588246" y="1555489"/>
                  </a:lnTo>
                  <a:lnTo>
                    <a:pt x="1617024" y="1519144"/>
                  </a:lnTo>
                  <a:lnTo>
                    <a:pt x="1641438" y="1479597"/>
                  </a:lnTo>
                  <a:lnTo>
                    <a:pt x="1661101" y="1437235"/>
                  </a:lnTo>
                  <a:lnTo>
                    <a:pt x="1675626" y="1392445"/>
                  </a:lnTo>
                  <a:lnTo>
                    <a:pt x="1684625" y="1345615"/>
                  </a:lnTo>
                  <a:lnTo>
                    <a:pt x="1687710" y="1297132"/>
                  </a:lnTo>
                  <a:lnTo>
                    <a:pt x="1687710" y="900112"/>
                  </a:lnTo>
                </a:path>
                <a:path w="1772284" h="1772284" extrusionOk="0">
                  <a:moveTo>
                    <a:pt x="1293911" y="84385"/>
                  </a:moveTo>
                  <a:lnTo>
                    <a:pt x="1346510" y="88253"/>
                  </a:lnTo>
                  <a:lnTo>
                    <a:pt x="1397330" y="99377"/>
                  </a:lnTo>
                  <a:lnTo>
                    <a:pt x="1445730" y="117039"/>
                  </a:lnTo>
                  <a:lnTo>
                    <a:pt x="1491069" y="140521"/>
                  </a:lnTo>
                  <a:lnTo>
                    <a:pt x="1532708" y="169106"/>
                  </a:lnTo>
                  <a:lnTo>
                    <a:pt x="1570007" y="202075"/>
                  </a:lnTo>
                </a:path>
                <a:path w="1772284" h="1772284" extrusionOk="0">
                  <a:moveTo>
                    <a:pt x="1687710" y="801662"/>
                  </a:moveTo>
                  <a:lnTo>
                    <a:pt x="1687710" y="590698"/>
                  </a:lnTo>
                </a:path>
                <a:path w="1772284" h="1772284" extrusionOk="0">
                  <a:moveTo>
                    <a:pt x="590698" y="1434554"/>
                  </a:moveTo>
                  <a:lnTo>
                    <a:pt x="337542" y="1434554"/>
                  </a:lnTo>
                  <a:lnTo>
                    <a:pt x="337542" y="703212"/>
                  </a:lnTo>
                  <a:lnTo>
                    <a:pt x="590698" y="703212"/>
                  </a:lnTo>
                  <a:lnTo>
                    <a:pt x="590698" y="1434554"/>
                  </a:lnTo>
                  <a:close/>
                </a:path>
                <a:path w="1772284" h="1772284" extrusionOk="0">
                  <a:moveTo>
                    <a:pt x="591219" y="462207"/>
                  </a:moveTo>
                  <a:lnTo>
                    <a:pt x="581064" y="512396"/>
                  </a:lnTo>
                  <a:lnTo>
                    <a:pt x="553388" y="553396"/>
                  </a:lnTo>
                  <a:lnTo>
                    <a:pt x="512370" y="581049"/>
                  </a:lnTo>
                  <a:lnTo>
                    <a:pt x="462193" y="591191"/>
                  </a:lnTo>
                  <a:lnTo>
                    <a:pt x="411955" y="581049"/>
                  </a:lnTo>
                  <a:lnTo>
                    <a:pt x="370955" y="553396"/>
                  </a:lnTo>
                  <a:lnTo>
                    <a:pt x="343324" y="512396"/>
                  </a:lnTo>
                  <a:lnTo>
                    <a:pt x="333196" y="462207"/>
                  </a:lnTo>
                  <a:lnTo>
                    <a:pt x="343324" y="411993"/>
                  </a:lnTo>
                  <a:lnTo>
                    <a:pt x="370955" y="370990"/>
                  </a:lnTo>
                  <a:lnTo>
                    <a:pt x="411955" y="343346"/>
                  </a:lnTo>
                  <a:lnTo>
                    <a:pt x="462193" y="333210"/>
                  </a:lnTo>
                </a:path>
                <a:path w="1772284" h="1772284" extrusionOk="0">
                  <a:moveTo>
                    <a:pt x="1434554" y="1040755"/>
                  </a:moveTo>
                  <a:lnTo>
                    <a:pt x="1434554" y="1434554"/>
                  </a:lnTo>
                  <a:lnTo>
                    <a:pt x="1223590" y="1434554"/>
                  </a:lnTo>
                  <a:lnTo>
                    <a:pt x="1223590" y="1079698"/>
                  </a:lnTo>
                  <a:lnTo>
                    <a:pt x="1222234" y="1035455"/>
                  </a:lnTo>
                  <a:lnTo>
                    <a:pt x="1216398" y="990868"/>
                  </a:lnTo>
                  <a:lnTo>
                    <a:pt x="1203432" y="949678"/>
                  </a:lnTo>
                  <a:lnTo>
                    <a:pt x="1180685" y="915626"/>
                  </a:lnTo>
                  <a:lnTo>
                    <a:pt x="1145504" y="892452"/>
                  </a:lnTo>
                  <a:lnTo>
                    <a:pt x="1095240" y="883896"/>
                  </a:lnTo>
                  <a:lnTo>
                    <a:pt x="1043556" y="891252"/>
                  </a:lnTo>
                  <a:lnTo>
                    <a:pt x="1006248" y="911650"/>
                  </a:lnTo>
                  <a:lnTo>
                    <a:pt x="981096" y="942584"/>
                  </a:lnTo>
                  <a:lnTo>
                    <a:pt x="965879" y="981548"/>
                  </a:lnTo>
                  <a:lnTo>
                    <a:pt x="958376" y="1026034"/>
                  </a:lnTo>
                  <a:lnTo>
                    <a:pt x="956369" y="1073538"/>
                  </a:lnTo>
                  <a:lnTo>
                    <a:pt x="956369" y="1434554"/>
                  </a:lnTo>
                  <a:lnTo>
                    <a:pt x="745405" y="1434554"/>
                  </a:lnTo>
                  <a:lnTo>
                    <a:pt x="745405" y="703212"/>
                  </a:lnTo>
                  <a:lnTo>
                    <a:pt x="942305" y="703212"/>
                  </a:lnTo>
                  <a:lnTo>
                    <a:pt x="942305" y="801662"/>
                  </a:lnTo>
                  <a:lnTo>
                    <a:pt x="947298" y="801662"/>
                  </a:lnTo>
                  <a:lnTo>
                    <a:pt x="970686" y="770052"/>
                  </a:lnTo>
                  <a:lnTo>
                    <a:pt x="1003996" y="743487"/>
                  </a:lnTo>
                  <a:lnTo>
                    <a:pt x="1047077" y="723105"/>
                  </a:lnTo>
                  <a:lnTo>
                    <a:pt x="1099781" y="710041"/>
                  </a:lnTo>
                  <a:lnTo>
                    <a:pt x="1161960" y="705434"/>
                  </a:lnTo>
                </a:path>
              </a:pathLst>
            </a:custGeom>
            <a:noFill/>
            <a:ln w="28125"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737700" y="552500"/>
            <a:ext cx="6195000" cy="19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</a:t>
            </a:r>
            <a:endParaRPr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737700" y="2817000"/>
            <a:ext cx="6195000" cy="4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94DDDE"/>
                </a:solidFill>
              </a:rPr>
              <a:t>Importance of the study:</a:t>
            </a:r>
            <a:endParaRPr sz="2900">
              <a:solidFill>
                <a:srgbClr val="94DDDE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94DDD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a premium membership be beneficial for a college student in terms of finding jobs and internships, connecting with people, and obtaining more opportunities in their fields of interest? 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94DDDE"/>
              </a:solidFill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9131300" y="1317950"/>
            <a:ext cx="39195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94DDDE"/>
                </a:solidFill>
              </a:rPr>
              <a:t>Research Question 1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9131300" y="2036000"/>
            <a:ext cx="5699400" cy="17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‘Could the LinkedIn Premium 3 month free trial be a better alternative to help students receive more job interviews on average as opposed to students not using the premium feature?’.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EFEFE"/>
              </a:solidFill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9131300" y="4253175"/>
            <a:ext cx="39195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rgbClr val="94DDDE"/>
                </a:solidFill>
              </a:rPr>
              <a:t>Research Question 2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9131300" y="4971225"/>
            <a:ext cx="5699400" cy="14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‘Relative to the LinkedIn Basic account, is LinkedIn Premium providing a greater average of networking-based responses?’.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EFEF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8889749" y="4028275"/>
            <a:ext cx="8412000" cy="2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6B4A6"/>
                </a:solidFill>
              </a:rPr>
              <a:t>Literature Review</a:t>
            </a:r>
            <a:endParaRPr sz="8000"/>
          </a:p>
        </p:txBody>
      </p:sp>
      <p:sp>
        <p:nvSpPr>
          <p:cNvPr id="124" name="Google Shape;124;p7"/>
          <p:cNvSpPr/>
          <p:nvPr/>
        </p:nvSpPr>
        <p:spPr>
          <a:xfrm>
            <a:off x="1422538" y="0"/>
            <a:ext cx="7065916" cy="2372818"/>
          </a:xfrm>
          <a:custGeom>
            <a:avLst/>
            <a:gdLst/>
            <a:ahLst/>
            <a:cxnLst/>
            <a:rect l="l" t="t" r="r" b="b"/>
            <a:pathLst>
              <a:path w="6012814" h="2171700" extrusionOk="0">
                <a:moveTo>
                  <a:pt x="2596627" y="2171480"/>
                </a:moveTo>
                <a:lnTo>
                  <a:pt x="0" y="678500"/>
                </a:lnTo>
                <a:lnTo>
                  <a:pt x="359377" y="0"/>
                </a:lnTo>
                <a:lnTo>
                  <a:pt x="6012319" y="0"/>
                </a:lnTo>
                <a:lnTo>
                  <a:pt x="5326726" y="203767"/>
                </a:lnTo>
                <a:lnTo>
                  <a:pt x="4637797" y="987346"/>
                </a:lnTo>
                <a:lnTo>
                  <a:pt x="3075237" y="1267870"/>
                </a:lnTo>
                <a:lnTo>
                  <a:pt x="2596627" y="2171480"/>
                </a:lnTo>
                <a:close/>
              </a:path>
            </a:pathLst>
          </a:custGeom>
          <a:solidFill>
            <a:srgbClr val="94DDD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1839215" y="0"/>
            <a:ext cx="5921222" cy="2029384"/>
          </a:xfrm>
          <a:custGeom>
            <a:avLst/>
            <a:gdLst/>
            <a:ahLst/>
            <a:cxnLst/>
            <a:rect l="l" t="t" r="r" b="b"/>
            <a:pathLst>
              <a:path w="5038725" h="1857375" extrusionOk="0">
                <a:moveTo>
                  <a:pt x="1603006" y="1600991"/>
                </a:moveTo>
                <a:lnTo>
                  <a:pt x="1603006" y="1579413"/>
                </a:lnTo>
                <a:lnTo>
                  <a:pt x="1608398" y="1579413"/>
                </a:lnTo>
                <a:lnTo>
                  <a:pt x="1608398" y="1599643"/>
                </a:lnTo>
                <a:lnTo>
                  <a:pt x="1603006" y="1600991"/>
                </a:lnTo>
                <a:close/>
              </a:path>
              <a:path w="5038725" h="1857375" extrusionOk="0">
                <a:moveTo>
                  <a:pt x="1629970" y="1605038"/>
                </a:moveTo>
                <a:lnTo>
                  <a:pt x="1608398" y="1605038"/>
                </a:lnTo>
                <a:lnTo>
                  <a:pt x="1608398" y="1599643"/>
                </a:lnTo>
                <a:lnTo>
                  <a:pt x="1629970" y="1599643"/>
                </a:lnTo>
                <a:lnTo>
                  <a:pt x="1629970" y="1605038"/>
                </a:lnTo>
                <a:close/>
              </a:path>
              <a:path w="5038725" h="1857375" extrusionOk="0">
                <a:moveTo>
                  <a:pt x="5038212" y="1466"/>
                </a:moveTo>
                <a:lnTo>
                  <a:pt x="5016640" y="1466"/>
                </a:lnTo>
                <a:lnTo>
                  <a:pt x="5016640" y="0"/>
                </a:lnTo>
                <a:lnTo>
                  <a:pt x="5038212" y="0"/>
                </a:lnTo>
                <a:lnTo>
                  <a:pt x="5038212" y="1466"/>
                </a:lnTo>
                <a:close/>
              </a:path>
              <a:path w="5038725" h="1857375" extrusionOk="0">
                <a:moveTo>
                  <a:pt x="4835982" y="2815"/>
                </a:moveTo>
                <a:lnTo>
                  <a:pt x="4787447" y="2815"/>
                </a:lnTo>
                <a:lnTo>
                  <a:pt x="4787447" y="0"/>
                </a:lnTo>
                <a:lnTo>
                  <a:pt x="4835982" y="0"/>
                </a:lnTo>
                <a:lnTo>
                  <a:pt x="4835982" y="2815"/>
                </a:lnTo>
                <a:close/>
              </a:path>
              <a:path w="5038725" h="1857375" extrusionOk="0">
                <a:moveTo>
                  <a:pt x="4814411" y="24393"/>
                </a:moveTo>
                <a:lnTo>
                  <a:pt x="4809018" y="24393"/>
                </a:lnTo>
                <a:lnTo>
                  <a:pt x="4809018" y="2815"/>
                </a:lnTo>
                <a:lnTo>
                  <a:pt x="4814411" y="2815"/>
                </a:lnTo>
                <a:lnTo>
                  <a:pt x="4814411" y="24393"/>
                </a:lnTo>
                <a:close/>
              </a:path>
              <a:path w="5038725" h="1857375" extrusionOk="0">
                <a:moveTo>
                  <a:pt x="4699814" y="139031"/>
                </a:moveTo>
                <a:lnTo>
                  <a:pt x="4694422" y="139031"/>
                </a:lnTo>
                <a:lnTo>
                  <a:pt x="4694422" y="117452"/>
                </a:lnTo>
                <a:lnTo>
                  <a:pt x="4672850" y="117452"/>
                </a:lnTo>
                <a:lnTo>
                  <a:pt x="4672850" y="112057"/>
                </a:lnTo>
                <a:lnTo>
                  <a:pt x="4694422" y="112057"/>
                </a:lnTo>
                <a:lnTo>
                  <a:pt x="4694422" y="90478"/>
                </a:lnTo>
                <a:lnTo>
                  <a:pt x="4699814" y="90478"/>
                </a:lnTo>
                <a:lnTo>
                  <a:pt x="4699814" y="112057"/>
                </a:lnTo>
                <a:lnTo>
                  <a:pt x="4721385" y="112057"/>
                </a:lnTo>
                <a:lnTo>
                  <a:pt x="4721385" y="117452"/>
                </a:lnTo>
                <a:lnTo>
                  <a:pt x="4701163" y="117452"/>
                </a:lnTo>
                <a:lnTo>
                  <a:pt x="4699814" y="120149"/>
                </a:lnTo>
                <a:lnTo>
                  <a:pt x="4699814" y="139031"/>
                </a:lnTo>
                <a:close/>
              </a:path>
              <a:path w="5038725" h="1857375" extrusionOk="0">
                <a:moveTo>
                  <a:pt x="4585217" y="226694"/>
                </a:moveTo>
                <a:lnTo>
                  <a:pt x="4579825" y="226694"/>
                </a:lnTo>
                <a:lnTo>
                  <a:pt x="4579825" y="205116"/>
                </a:lnTo>
                <a:lnTo>
                  <a:pt x="4585217" y="205116"/>
                </a:lnTo>
                <a:lnTo>
                  <a:pt x="4585217" y="226694"/>
                </a:lnTo>
                <a:close/>
              </a:path>
              <a:path w="5038725" h="1857375" extrusionOk="0">
                <a:moveTo>
                  <a:pt x="4606789" y="232089"/>
                </a:moveTo>
                <a:lnTo>
                  <a:pt x="4558254" y="232089"/>
                </a:lnTo>
                <a:lnTo>
                  <a:pt x="4558254" y="226694"/>
                </a:lnTo>
                <a:lnTo>
                  <a:pt x="4606789" y="226694"/>
                </a:lnTo>
                <a:lnTo>
                  <a:pt x="4606789" y="232089"/>
                </a:lnTo>
                <a:close/>
              </a:path>
              <a:path w="5038725" h="1857375" extrusionOk="0">
                <a:moveTo>
                  <a:pt x="4585217" y="253668"/>
                </a:moveTo>
                <a:lnTo>
                  <a:pt x="4579825" y="253668"/>
                </a:lnTo>
                <a:lnTo>
                  <a:pt x="4579825" y="232089"/>
                </a:lnTo>
                <a:lnTo>
                  <a:pt x="4601396" y="232089"/>
                </a:lnTo>
                <a:lnTo>
                  <a:pt x="4585217" y="249622"/>
                </a:lnTo>
                <a:lnTo>
                  <a:pt x="4585217" y="253668"/>
                </a:lnTo>
                <a:close/>
              </a:path>
              <a:path w="5038725" h="1857375" extrusionOk="0">
                <a:moveTo>
                  <a:pt x="4606789" y="2815"/>
                </a:moveTo>
                <a:lnTo>
                  <a:pt x="4558254" y="2815"/>
                </a:lnTo>
                <a:lnTo>
                  <a:pt x="4558254" y="0"/>
                </a:lnTo>
                <a:lnTo>
                  <a:pt x="4606789" y="0"/>
                </a:lnTo>
                <a:lnTo>
                  <a:pt x="4606789" y="2815"/>
                </a:lnTo>
                <a:close/>
              </a:path>
              <a:path w="5038725" h="1857375" extrusionOk="0">
                <a:moveTo>
                  <a:pt x="4585217" y="24393"/>
                </a:moveTo>
                <a:lnTo>
                  <a:pt x="4579825" y="24393"/>
                </a:lnTo>
                <a:lnTo>
                  <a:pt x="4579825" y="2815"/>
                </a:lnTo>
                <a:lnTo>
                  <a:pt x="4585217" y="2815"/>
                </a:lnTo>
                <a:lnTo>
                  <a:pt x="4585217" y="24393"/>
                </a:lnTo>
                <a:close/>
              </a:path>
              <a:path w="5038725" h="1857375" extrusionOk="0">
                <a:moveTo>
                  <a:pt x="4377595" y="2815"/>
                </a:moveTo>
                <a:lnTo>
                  <a:pt x="4329060" y="2815"/>
                </a:lnTo>
                <a:lnTo>
                  <a:pt x="4329060" y="0"/>
                </a:lnTo>
                <a:lnTo>
                  <a:pt x="4377595" y="0"/>
                </a:lnTo>
                <a:lnTo>
                  <a:pt x="4377595" y="2815"/>
                </a:lnTo>
                <a:close/>
              </a:path>
              <a:path w="5038725" h="1857375" extrusionOk="0">
                <a:moveTo>
                  <a:pt x="4356024" y="24393"/>
                </a:moveTo>
                <a:lnTo>
                  <a:pt x="4350631" y="24393"/>
                </a:lnTo>
                <a:lnTo>
                  <a:pt x="4350631" y="2815"/>
                </a:lnTo>
                <a:lnTo>
                  <a:pt x="4356024" y="2815"/>
                </a:lnTo>
                <a:lnTo>
                  <a:pt x="4356024" y="24393"/>
                </a:lnTo>
                <a:close/>
              </a:path>
              <a:path w="5038725" h="1857375" extrusionOk="0">
                <a:moveTo>
                  <a:pt x="4148402" y="2815"/>
                </a:moveTo>
                <a:lnTo>
                  <a:pt x="4099867" y="2815"/>
                </a:lnTo>
                <a:lnTo>
                  <a:pt x="4099867" y="0"/>
                </a:lnTo>
                <a:lnTo>
                  <a:pt x="4148402" y="0"/>
                </a:lnTo>
                <a:lnTo>
                  <a:pt x="4148402" y="2815"/>
                </a:lnTo>
                <a:close/>
              </a:path>
              <a:path w="5038725" h="1857375" extrusionOk="0">
                <a:moveTo>
                  <a:pt x="4126830" y="24393"/>
                </a:moveTo>
                <a:lnTo>
                  <a:pt x="4121438" y="24393"/>
                </a:lnTo>
                <a:lnTo>
                  <a:pt x="4121438" y="2815"/>
                </a:lnTo>
                <a:lnTo>
                  <a:pt x="4126830" y="2815"/>
                </a:lnTo>
                <a:lnTo>
                  <a:pt x="4126830" y="24393"/>
                </a:lnTo>
                <a:close/>
              </a:path>
              <a:path w="5038725" h="1857375" extrusionOk="0">
                <a:moveTo>
                  <a:pt x="3919208" y="2815"/>
                </a:moveTo>
                <a:lnTo>
                  <a:pt x="3870673" y="2815"/>
                </a:lnTo>
                <a:lnTo>
                  <a:pt x="3870673" y="0"/>
                </a:lnTo>
                <a:lnTo>
                  <a:pt x="3919208" y="0"/>
                </a:lnTo>
                <a:lnTo>
                  <a:pt x="3919208" y="2815"/>
                </a:lnTo>
                <a:close/>
              </a:path>
              <a:path w="5038725" h="1857375" extrusionOk="0">
                <a:moveTo>
                  <a:pt x="3897637" y="24393"/>
                </a:moveTo>
                <a:lnTo>
                  <a:pt x="3892244" y="24393"/>
                </a:lnTo>
                <a:lnTo>
                  <a:pt x="3892244" y="2815"/>
                </a:lnTo>
                <a:lnTo>
                  <a:pt x="3897637" y="2815"/>
                </a:lnTo>
                <a:lnTo>
                  <a:pt x="3897637" y="24393"/>
                </a:lnTo>
                <a:close/>
              </a:path>
              <a:path w="5038725" h="1857375" extrusionOk="0">
                <a:moveTo>
                  <a:pt x="4470621" y="112057"/>
                </a:moveTo>
                <a:lnTo>
                  <a:pt x="4465228" y="112057"/>
                </a:lnTo>
                <a:lnTo>
                  <a:pt x="4465228" y="90478"/>
                </a:lnTo>
                <a:lnTo>
                  <a:pt x="4470621" y="90478"/>
                </a:lnTo>
                <a:lnTo>
                  <a:pt x="4470621" y="112057"/>
                </a:lnTo>
                <a:close/>
              </a:path>
              <a:path w="5038725" h="1857375" extrusionOk="0">
                <a:moveTo>
                  <a:pt x="4492192" y="117452"/>
                </a:moveTo>
                <a:lnTo>
                  <a:pt x="4443657" y="117452"/>
                </a:lnTo>
                <a:lnTo>
                  <a:pt x="4443657" y="112057"/>
                </a:lnTo>
                <a:lnTo>
                  <a:pt x="4492192" y="112057"/>
                </a:lnTo>
                <a:lnTo>
                  <a:pt x="4492192" y="117452"/>
                </a:lnTo>
                <a:close/>
              </a:path>
              <a:path w="5038725" h="1857375" extrusionOk="0">
                <a:moveTo>
                  <a:pt x="4470621" y="139031"/>
                </a:moveTo>
                <a:lnTo>
                  <a:pt x="4465228" y="139031"/>
                </a:lnTo>
                <a:lnTo>
                  <a:pt x="4465228" y="117452"/>
                </a:lnTo>
                <a:lnTo>
                  <a:pt x="4470621" y="117452"/>
                </a:lnTo>
                <a:lnTo>
                  <a:pt x="4470621" y="139031"/>
                </a:lnTo>
                <a:close/>
              </a:path>
              <a:path w="5038725" h="1857375" extrusionOk="0">
                <a:moveTo>
                  <a:pt x="4241427" y="112057"/>
                </a:moveTo>
                <a:lnTo>
                  <a:pt x="4236035" y="112057"/>
                </a:lnTo>
                <a:lnTo>
                  <a:pt x="4236035" y="90478"/>
                </a:lnTo>
                <a:lnTo>
                  <a:pt x="4241427" y="90478"/>
                </a:lnTo>
                <a:lnTo>
                  <a:pt x="4241427" y="112057"/>
                </a:lnTo>
                <a:close/>
              </a:path>
              <a:path w="5038725" h="1857375" extrusionOk="0">
                <a:moveTo>
                  <a:pt x="4262999" y="117452"/>
                </a:moveTo>
                <a:lnTo>
                  <a:pt x="4214463" y="117452"/>
                </a:lnTo>
                <a:lnTo>
                  <a:pt x="4214463" y="112057"/>
                </a:lnTo>
                <a:lnTo>
                  <a:pt x="4262999" y="112057"/>
                </a:lnTo>
                <a:lnTo>
                  <a:pt x="4262999" y="117452"/>
                </a:lnTo>
                <a:close/>
              </a:path>
              <a:path w="5038725" h="1857375" extrusionOk="0">
                <a:moveTo>
                  <a:pt x="4241427" y="139031"/>
                </a:moveTo>
                <a:lnTo>
                  <a:pt x="4236035" y="139031"/>
                </a:lnTo>
                <a:lnTo>
                  <a:pt x="4236035" y="117452"/>
                </a:lnTo>
                <a:lnTo>
                  <a:pt x="4241427" y="117452"/>
                </a:lnTo>
                <a:lnTo>
                  <a:pt x="4241427" y="139031"/>
                </a:lnTo>
                <a:close/>
              </a:path>
              <a:path w="5038725" h="1857375" extrusionOk="0">
                <a:moveTo>
                  <a:pt x="4012234" y="112057"/>
                </a:moveTo>
                <a:lnTo>
                  <a:pt x="4006841" y="112057"/>
                </a:lnTo>
                <a:lnTo>
                  <a:pt x="4006841" y="90478"/>
                </a:lnTo>
                <a:lnTo>
                  <a:pt x="4012234" y="90478"/>
                </a:lnTo>
                <a:lnTo>
                  <a:pt x="4012234" y="112057"/>
                </a:lnTo>
                <a:close/>
              </a:path>
              <a:path w="5038725" h="1857375" extrusionOk="0">
                <a:moveTo>
                  <a:pt x="4033805" y="117452"/>
                </a:moveTo>
                <a:lnTo>
                  <a:pt x="3985270" y="117452"/>
                </a:lnTo>
                <a:lnTo>
                  <a:pt x="3985270" y="112057"/>
                </a:lnTo>
                <a:lnTo>
                  <a:pt x="4033805" y="112057"/>
                </a:lnTo>
                <a:lnTo>
                  <a:pt x="4033805" y="117452"/>
                </a:lnTo>
                <a:close/>
              </a:path>
              <a:path w="5038725" h="1857375" extrusionOk="0">
                <a:moveTo>
                  <a:pt x="4012234" y="139031"/>
                </a:moveTo>
                <a:lnTo>
                  <a:pt x="4006841" y="139031"/>
                </a:lnTo>
                <a:lnTo>
                  <a:pt x="4006841" y="117452"/>
                </a:lnTo>
                <a:lnTo>
                  <a:pt x="4012234" y="117452"/>
                </a:lnTo>
                <a:lnTo>
                  <a:pt x="4012234" y="139031"/>
                </a:lnTo>
                <a:close/>
              </a:path>
              <a:path w="5038725" h="1857375" extrusionOk="0">
                <a:moveTo>
                  <a:pt x="4356024" y="226694"/>
                </a:moveTo>
                <a:lnTo>
                  <a:pt x="4350631" y="226694"/>
                </a:lnTo>
                <a:lnTo>
                  <a:pt x="4350631" y="205116"/>
                </a:lnTo>
                <a:lnTo>
                  <a:pt x="4356024" y="205116"/>
                </a:lnTo>
                <a:lnTo>
                  <a:pt x="4356024" y="226694"/>
                </a:lnTo>
                <a:close/>
              </a:path>
              <a:path w="5038725" h="1857375" extrusionOk="0">
                <a:moveTo>
                  <a:pt x="4377595" y="232089"/>
                </a:moveTo>
                <a:lnTo>
                  <a:pt x="4329060" y="232089"/>
                </a:lnTo>
                <a:lnTo>
                  <a:pt x="4329060" y="226694"/>
                </a:lnTo>
                <a:lnTo>
                  <a:pt x="4377595" y="226694"/>
                </a:lnTo>
                <a:lnTo>
                  <a:pt x="4377595" y="232089"/>
                </a:lnTo>
                <a:close/>
              </a:path>
              <a:path w="5038725" h="1857375" extrusionOk="0">
                <a:moveTo>
                  <a:pt x="4356024" y="253668"/>
                </a:moveTo>
                <a:lnTo>
                  <a:pt x="4350631" y="253668"/>
                </a:lnTo>
                <a:lnTo>
                  <a:pt x="4350631" y="232089"/>
                </a:lnTo>
                <a:lnTo>
                  <a:pt x="4356024" y="232089"/>
                </a:lnTo>
                <a:lnTo>
                  <a:pt x="4356024" y="253668"/>
                </a:lnTo>
                <a:close/>
              </a:path>
              <a:path w="5038725" h="1857375" extrusionOk="0">
                <a:moveTo>
                  <a:pt x="4126830" y="226694"/>
                </a:moveTo>
                <a:lnTo>
                  <a:pt x="4121438" y="226694"/>
                </a:lnTo>
                <a:lnTo>
                  <a:pt x="4121438" y="205116"/>
                </a:lnTo>
                <a:lnTo>
                  <a:pt x="4126830" y="205116"/>
                </a:lnTo>
                <a:lnTo>
                  <a:pt x="4126830" y="226694"/>
                </a:lnTo>
                <a:close/>
              </a:path>
              <a:path w="5038725" h="1857375" extrusionOk="0">
                <a:moveTo>
                  <a:pt x="4148402" y="232089"/>
                </a:moveTo>
                <a:lnTo>
                  <a:pt x="4099867" y="232089"/>
                </a:lnTo>
                <a:lnTo>
                  <a:pt x="4099867" y="226694"/>
                </a:lnTo>
                <a:lnTo>
                  <a:pt x="4148402" y="226694"/>
                </a:lnTo>
                <a:lnTo>
                  <a:pt x="4148402" y="232089"/>
                </a:lnTo>
                <a:close/>
              </a:path>
              <a:path w="5038725" h="1857375" extrusionOk="0">
                <a:moveTo>
                  <a:pt x="4126830" y="253668"/>
                </a:moveTo>
                <a:lnTo>
                  <a:pt x="4121438" y="253668"/>
                </a:lnTo>
                <a:lnTo>
                  <a:pt x="4121438" y="232089"/>
                </a:lnTo>
                <a:lnTo>
                  <a:pt x="4126830" y="232089"/>
                </a:lnTo>
                <a:lnTo>
                  <a:pt x="4126830" y="253668"/>
                </a:lnTo>
                <a:close/>
              </a:path>
              <a:path w="5038725" h="1857375" extrusionOk="0">
                <a:moveTo>
                  <a:pt x="3897637" y="226694"/>
                </a:moveTo>
                <a:lnTo>
                  <a:pt x="3892244" y="226694"/>
                </a:lnTo>
                <a:lnTo>
                  <a:pt x="3892244" y="205116"/>
                </a:lnTo>
                <a:lnTo>
                  <a:pt x="3897637" y="205116"/>
                </a:lnTo>
                <a:lnTo>
                  <a:pt x="3897637" y="226694"/>
                </a:lnTo>
                <a:close/>
              </a:path>
              <a:path w="5038725" h="1857375" extrusionOk="0">
                <a:moveTo>
                  <a:pt x="3919208" y="232089"/>
                </a:moveTo>
                <a:lnTo>
                  <a:pt x="3870673" y="232089"/>
                </a:lnTo>
                <a:lnTo>
                  <a:pt x="3870673" y="226694"/>
                </a:lnTo>
                <a:lnTo>
                  <a:pt x="3919208" y="226694"/>
                </a:lnTo>
                <a:lnTo>
                  <a:pt x="3919208" y="232089"/>
                </a:lnTo>
                <a:close/>
              </a:path>
              <a:path w="5038725" h="1857375" extrusionOk="0">
                <a:moveTo>
                  <a:pt x="3897637" y="253668"/>
                </a:moveTo>
                <a:lnTo>
                  <a:pt x="3892244" y="253668"/>
                </a:lnTo>
                <a:lnTo>
                  <a:pt x="3892244" y="232089"/>
                </a:lnTo>
                <a:lnTo>
                  <a:pt x="3897637" y="232089"/>
                </a:lnTo>
                <a:lnTo>
                  <a:pt x="3897637" y="253668"/>
                </a:lnTo>
                <a:close/>
              </a:path>
              <a:path w="5038725" h="1857375" extrusionOk="0">
                <a:moveTo>
                  <a:pt x="4470621" y="341331"/>
                </a:moveTo>
                <a:lnTo>
                  <a:pt x="4465228" y="341331"/>
                </a:lnTo>
                <a:lnTo>
                  <a:pt x="4465228" y="319753"/>
                </a:lnTo>
                <a:lnTo>
                  <a:pt x="4470621" y="319753"/>
                </a:lnTo>
                <a:lnTo>
                  <a:pt x="4470621" y="341331"/>
                </a:lnTo>
                <a:close/>
              </a:path>
              <a:path w="5038725" h="1857375" extrusionOk="0">
                <a:moveTo>
                  <a:pt x="4492192" y="346726"/>
                </a:moveTo>
                <a:lnTo>
                  <a:pt x="4443657" y="346726"/>
                </a:lnTo>
                <a:lnTo>
                  <a:pt x="4443657" y="341331"/>
                </a:lnTo>
                <a:lnTo>
                  <a:pt x="4492192" y="341331"/>
                </a:lnTo>
                <a:lnTo>
                  <a:pt x="4492192" y="346726"/>
                </a:lnTo>
                <a:close/>
              </a:path>
              <a:path w="5038725" h="1857375" extrusionOk="0">
                <a:moveTo>
                  <a:pt x="4470621" y="368305"/>
                </a:moveTo>
                <a:lnTo>
                  <a:pt x="4465228" y="368305"/>
                </a:lnTo>
                <a:lnTo>
                  <a:pt x="4465228" y="346726"/>
                </a:lnTo>
                <a:lnTo>
                  <a:pt x="4470621" y="346726"/>
                </a:lnTo>
                <a:lnTo>
                  <a:pt x="4470621" y="368305"/>
                </a:lnTo>
                <a:close/>
              </a:path>
              <a:path w="5038725" h="1857375" extrusionOk="0">
                <a:moveTo>
                  <a:pt x="4241427" y="341331"/>
                </a:moveTo>
                <a:lnTo>
                  <a:pt x="4236035" y="341331"/>
                </a:lnTo>
                <a:lnTo>
                  <a:pt x="4236035" y="319753"/>
                </a:lnTo>
                <a:lnTo>
                  <a:pt x="4241427" y="319753"/>
                </a:lnTo>
                <a:lnTo>
                  <a:pt x="4241427" y="341331"/>
                </a:lnTo>
                <a:close/>
              </a:path>
              <a:path w="5038725" h="1857375" extrusionOk="0">
                <a:moveTo>
                  <a:pt x="4262999" y="346726"/>
                </a:moveTo>
                <a:lnTo>
                  <a:pt x="4214463" y="346726"/>
                </a:lnTo>
                <a:lnTo>
                  <a:pt x="4214463" y="341331"/>
                </a:lnTo>
                <a:lnTo>
                  <a:pt x="4262999" y="341331"/>
                </a:lnTo>
                <a:lnTo>
                  <a:pt x="4262999" y="346726"/>
                </a:lnTo>
                <a:close/>
              </a:path>
              <a:path w="5038725" h="1857375" extrusionOk="0">
                <a:moveTo>
                  <a:pt x="4241427" y="368305"/>
                </a:moveTo>
                <a:lnTo>
                  <a:pt x="4236035" y="368305"/>
                </a:lnTo>
                <a:lnTo>
                  <a:pt x="4236035" y="346726"/>
                </a:lnTo>
                <a:lnTo>
                  <a:pt x="4241427" y="346726"/>
                </a:lnTo>
                <a:lnTo>
                  <a:pt x="4241427" y="368305"/>
                </a:lnTo>
                <a:close/>
              </a:path>
              <a:path w="5038725" h="1857375" extrusionOk="0">
                <a:moveTo>
                  <a:pt x="4012234" y="341331"/>
                </a:moveTo>
                <a:lnTo>
                  <a:pt x="4006841" y="341331"/>
                </a:lnTo>
                <a:lnTo>
                  <a:pt x="4006841" y="319753"/>
                </a:lnTo>
                <a:lnTo>
                  <a:pt x="4012234" y="319753"/>
                </a:lnTo>
                <a:lnTo>
                  <a:pt x="4012234" y="341331"/>
                </a:lnTo>
                <a:close/>
              </a:path>
              <a:path w="5038725" h="1857375" extrusionOk="0">
                <a:moveTo>
                  <a:pt x="4033805" y="346726"/>
                </a:moveTo>
                <a:lnTo>
                  <a:pt x="3985270" y="346726"/>
                </a:lnTo>
                <a:lnTo>
                  <a:pt x="3985270" y="341331"/>
                </a:lnTo>
                <a:lnTo>
                  <a:pt x="4033805" y="341331"/>
                </a:lnTo>
                <a:lnTo>
                  <a:pt x="4033805" y="346726"/>
                </a:lnTo>
                <a:close/>
              </a:path>
              <a:path w="5038725" h="1857375" extrusionOk="0">
                <a:moveTo>
                  <a:pt x="4012234" y="368305"/>
                </a:moveTo>
                <a:lnTo>
                  <a:pt x="4006841" y="368305"/>
                </a:lnTo>
                <a:lnTo>
                  <a:pt x="4006841" y="346726"/>
                </a:lnTo>
                <a:lnTo>
                  <a:pt x="4012234" y="346726"/>
                </a:lnTo>
                <a:lnTo>
                  <a:pt x="4012234" y="368305"/>
                </a:lnTo>
                <a:close/>
              </a:path>
              <a:path w="5038725" h="1857375" extrusionOk="0">
                <a:moveTo>
                  <a:pt x="4356024" y="455969"/>
                </a:moveTo>
                <a:lnTo>
                  <a:pt x="4350631" y="455969"/>
                </a:lnTo>
                <a:lnTo>
                  <a:pt x="4350631" y="434390"/>
                </a:lnTo>
                <a:lnTo>
                  <a:pt x="4356024" y="434390"/>
                </a:lnTo>
                <a:lnTo>
                  <a:pt x="4356024" y="455969"/>
                </a:lnTo>
                <a:close/>
              </a:path>
              <a:path w="5038725" h="1857375" extrusionOk="0">
                <a:moveTo>
                  <a:pt x="4377595" y="461363"/>
                </a:moveTo>
                <a:lnTo>
                  <a:pt x="4329060" y="461363"/>
                </a:lnTo>
                <a:lnTo>
                  <a:pt x="4329060" y="455969"/>
                </a:lnTo>
                <a:lnTo>
                  <a:pt x="4377595" y="455969"/>
                </a:lnTo>
                <a:lnTo>
                  <a:pt x="4377595" y="461363"/>
                </a:lnTo>
                <a:close/>
              </a:path>
              <a:path w="5038725" h="1857375" extrusionOk="0">
                <a:moveTo>
                  <a:pt x="4356024" y="482942"/>
                </a:moveTo>
                <a:lnTo>
                  <a:pt x="4350631" y="482942"/>
                </a:lnTo>
                <a:lnTo>
                  <a:pt x="4350631" y="461363"/>
                </a:lnTo>
                <a:lnTo>
                  <a:pt x="4356024" y="461363"/>
                </a:lnTo>
                <a:lnTo>
                  <a:pt x="4356024" y="482942"/>
                </a:lnTo>
                <a:close/>
              </a:path>
              <a:path w="5038725" h="1857375" extrusionOk="0">
                <a:moveTo>
                  <a:pt x="4126830" y="455969"/>
                </a:moveTo>
                <a:lnTo>
                  <a:pt x="4121438" y="455969"/>
                </a:lnTo>
                <a:lnTo>
                  <a:pt x="4121438" y="434390"/>
                </a:lnTo>
                <a:lnTo>
                  <a:pt x="4126830" y="434390"/>
                </a:lnTo>
                <a:lnTo>
                  <a:pt x="4126830" y="455969"/>
                </a:lnTo>
                <a:close/>
              </a:path>
              <a:path w="5038725" h="1857375" extrusionOk="0">
                <a:moveTo>
                  <a:pt x="4148402" y="461363"/>
                </a:moveTo>
                <a:lnTo>
                  <a:pt x="4099867" y="461363"/>
                </a:lnTo>
                <a:lnTo>
                  <a:pt x="4099867" y="455969"/>
                </a:lnTo>
                <a:lnTo>
                  <a:pt x="4148402" y="455969"/>
                </a:lnTo>
                <a:lnTo>
                  <a:pt x="4148402" y="461363"/>
                </a:lnTo>
                <a:close/>
              </a:path>
              <a:path w="5038725" h="1857375" extrusionOk="0">
                <a:moveTo>
                  <a:pt x="4126830" y="482942"/>
                </a:moveTo>
                <a:lnTo>
                  <a:pt x="4121438" y="482942"/>
                </a:lnTo>
                <a:lnTo>
                  <a:pt x="4121438" y="461363"/>
                </a:lnTo>
                <a:lnTo>
                  <a:pt x="4126830" y="461363"/>
                </a:lnTo>
                <a:lnTo>
                  <a:pt x="4126830" y="482942"/>
                </a:lnTo>
                <a:close/>
              </a:path>
              <a:path w="5038725" h="1857375" extrusionOk="0">
                <a:moveTo>
                  <a:pt x="3897637" y="455969"/>
                </a:moveTo>
                <a:lnTo>
                  <a:pt x="3892244" y="455969"/>
                </a:lnTo>
                <a:lnTo>
                  <a:pt x="3892244" y="434390"/>
                </a:lnTo>
                <a:lnTo>
                  <a:pt x="3897637" y="434390"/>
                </a:lnTo>
                <a:lnTo>
                  <a:pt x="3897637" y="455969"/>
                </a:lnTo>
                <a:close/>
              </a:path>
              <a:path w="5038725" h="1857375" extrusionOk="0">
                <a:moveTo>
                  <a:pt x="3919208" y="461363"/>
                </a:moveTo>
                <a:lnTo>
                  <a:pt x="3870673" y="461363"/>
                </a:lnTo>
                <a:lnTo>
                  <a:pt x="3870673" y="455969"/>
                </a:lnTo>
                <a:lnTo>
                  <a:pt x="3919208" y="455969"/>
                </a:lnTo>
                <a:lnTo>
                  <a:pt x="3919208" y="461363"/>
                </a:lnTo>
                <a:close/>
              </a:path>
              <a:path w="5038725" h="1857375" extrusionOk="0">
                <a:moveTo>
                  <a:pt x="3897637" y="482942"/>
                </a:moveTo>
                <a:lnTo>
                  <a:pt x="3892244" y="482942"/>
                </a:lnTo>
                <a:lnTo>
                  <a:pt x="3892244" y="461363"/>
                </a:lnTo>
                <a:lnTo>
                  <a:pt x="3897637" y="461363"/>
                </a:lnTo>
                <a:lnTo>
                  <a:pt x="3897637" y="482942"/>
                </a:lnTo>
                <a:close/>
              </a:path>
              <a:path w="5038725" h="1857375" extrusionOk="0">
                <a:moveTo>
                  <a:pt x="4241427" y="570606"/>
                </a:moveTo>
                <a:lnTo>
                  <a:pt x="4236035" y="570606"/>
                </a:lnTo>
                <a:lnTo>
                  <a:pt x="4236035" y="549027"/>
                </a:lnTo>
                <a:lnTo>
                  <a:pt x="4241427" y="549027"/>
                </a:lnTo>
                <a:lnTo>
                  <a:pt x="4241427" y="570606"/>
                </a:lnTo>
                <a:close/>
              </a:path>
              <a:path w="5038725" h="1857375" extrusionOk="0">
                <a:moveTo>
                  <a:pt x="4262999" y="576001"/>
                </a:moveTo>
                <a:lnTo>
                  <a:pt x="4214463" y="576001"/>
                </a:lnTo>
                <a:lnTo>
                  <a:pt x="4214463" y="570606"/>
                </a:lnTo>
                <a:lnTo>
                  <a:pt x="4262999" y="570606"/>
                </a:lnTo>
                <a:lnTo>
                  <a:pt x="4262999" y="576001"/>
                </a:lnTo>
                <a:close/>
              </a:path>
              <a:path w="5038725" h="1857375" extrusionOk="0">
                <a:moveTo>
                  <a:pt x="4241427" y="597579"/>
                </a:moveTo>
                <a:lnTo>
                  <a:pt x="4236035" y="597579"/>
                </a:lnTo>
                <a:lnTo>
                  <a:pt x="4236035" y="576001"/>
                </a:lnTo>
                <a:lnTo>
                  <a:pt x="4241427" y="576001"/>
                </a:lnTo>
                <a:lnTo>
                  <a:pt x="4241427" y="597579"/>
                </a:lnTo>
                <a:close/>
              </a:path>
              <a:path w="5038725" h="1857375" extrusionOk="0">
                <a:moveTo>
                  <a:pt x="4012234" y="570606"/>
                </a:moveTo>
                <a:lnTo>
                  <a:pt x="4006841" y="570606"/>
                </a:lnTo>
                <a:lnTo>
                  <a:pt x="4006841" y="549027"/>
                </a:lnTo>
                <a:lnTo>
                  <a:pt x="4012234" y="549027"/>
                </a:lnTo>
                <a:lnTo>
                  <a:pt x="4012234" y="570606"/>
                </a:lnTo>
                <a:close/>
              </a:path>
              <a:path w="5038725" h="1857375" extrusionOk="0">
                <a:moveTo>
                  <a:pt x="4033805" y="576001"/>
                </a:moveTo>
                <a:lnTo>
                  <a:pt x="3985270" y="576001"/>
                </a:lnTo>
                <a:lnTo>
                  <a:pt x="3985270" y="570606"/>
                </a:lnTo>
                <a:lnTo>
                  <a:pt x="4033805" y="570606"/>
                </a:lnTo>
                <a:lnTo>
                  <a:pt x="4033805" y="576001"/>
                </a:lnTo>
                <a:close/>
              </a:path>
              <a:path w="5038725" h="1857375" extrusionOk="0">
                <a:moveTo>
                  <a:pt x="4012234" y="597579"/>
                </a:moveTo>
                <a:lnTo>
                  <a:pt x="4006841" y="597579"/>
                </a:lnTo>
                <a:lnTo>
                  <a:pt x="4006841" y="576001"/>
                </a:lnTo>
                <a:lnTo>
                  <a:pt x="4012234" y="576001"/>
                </a:lnTo>
                <a:lnTo>
                  <a:pt x="4012234" y="597579"/>
                </a:lnTo>
                <a:close/>
              </a:path>
              <a:path w="5038725" h="1857375" extrusionOk="0">
                <a:moveTo>
                  <a:pt x="4126830" y="685243"/>
                </a:moveTo>
                <a:lnTo>
                  <a:pt x="4121438" y="685243"/>
                </a:lnTo>
                <a:lnTo>
                  <a:pt x="4121438" y="663664"/>
                </a:lnTo>
                <a:lnTo>
                  <a:pt x="4126830" y="663664"/>
                </a:lnTo>
                <a:lnTo>
                  <a:pt x="4126830" y="685243"/>
                </a:lnTo>
                <a:close/>
              </a:path>
              <a:path w="5038725" h="1857375" extrusionOk="0">
                <a:moveTo>
                  <a:pt x="4148402" y="690638"/>
                </a:moveTo>
                <a:lnTo>
                  <a:pt x="4099867" y="690638"/>
                </a:lnTo>
                <a:lnTo>
                  <a:pt x="4099867" y="685243"/>
                </a:lnTo>
                <a:lnTo>
                  <a:pt x="4148402" y="685243"/>
                </a:lnTo>
                <a:lnTo>
                  <a:pt x="4148402" y="690638"/>
                </a:lnTo>
                <a:close/>
              </a:path>
              <a:path w="5038725" h="1857375" extrusionOk="0">
                <a:moveTo>
                  <a:pt x="4126830" y="712216"/>
                </a:moveTo>
                <a:lnTo>
                  <a:pt x="4121438" y="712216"/>
                </a:lnTo>
                <a:lnTo>
                  <a:pt x="4121438" y="690638"/>
                </a:lnTo>
                <a:lnTo>
                  <a:pt x="4126830" y="690638"/>
                </a:lnTo>
                <a:lnTo>
                  <a:pt x="4126830" y="712216"/>
                </a:lnTo>
                <a:close/>
              </a:path>
              <a:path w="5038725" h="1857375" extrusionOk="0">
                <a:moveTo>
                  <a:pt x="3897637" y="685243"/>
                </a:moveTo>
                <a:lnTo>
                  <a:pt x="3892244" y="685243"/>
                </a:lnTo>
                <a:lnTo>
                  <a:pt x="3892244" y="663664"/>
                </a:lnTo>
                <a:lnTo>
                  <a:pt x="3897637" y="663664"/>
                </a:lnTo>
                <a:lnTo>
                  <a:pt x="3897637" y="685243"/>
                </a:lnTo>
                <a:close/>
              </a:path>
              <a:path w="5038725" h="1857375" extrusionOk="0">
                <a:moveTo>
                  <a:pt x="3919208" y="690638"/>
                </a:moveTo>
                <a:lnTo>
                  <a:pt x="3870673" y="690638"/>
                </a:lnTo>
                <a:lnTo>
                  <a:pt x="3870673" y="685243"/>
                </a:lnTo>
                <a:lnTo>
                  <a:pt x="3919208" y="685243"/>
                </a:lnTo>
                <a:lnTo>
                  <a:pt x="3919208" y="690638"/>
                </a:lnTo>
                <a:close/>
              </a:path>
              <a:path w="5038725" h="1857375" extrusionOk="0">
                <a:moveTo>
                  <a:pt x="3897637" y="712216"/>
                </a:moveTo>
                <a:lnTo>
                  <a:pt x="3892244" y="712216"/>
                </a:lnTo>
                <a:lnTo>
                  <a:pt x="3892244" y="690638"/>
                </a:lnTo>
                <a:lnTo>
                  <a:pt x="3897637" y="690638"/>
                </a:lnTo>
                <a:lnTo>
                  <a:pt x="3897637" y="712216"/>
                </a:lnTo>
                <a:close/>
              </a:path>
              <a:path w="5038725" h="1857375" extrusionOk="0">
                <a:moveTo>
                  <a:pt x="4012234" y="799880"/>
                </a:moveTo>
                <a:lnTo>
                  <a:pt x="4006841" y="799880"/>
                </a:lnTo>
                <a:lnTo>
                  <a:pt x="4006841" y="778301"/>
                </a:lnTo>
                <a:lnTo>
                  <a:pt x="4012234" y="778301"/>
                </a:lnTo>
                <a:lnTo>
                  <a:pt x="4012234" y="799880"/>
                </a:lnTo>
                <a:close/>
              </a:path>
              <a:path w="5038725" h="1857375" extrusionOk="0">
                <a:moveTo>
                  <a:pt x="4033805" y="805275"/>
                </a:moveTo>
                <a:lnTo>
                  <a:pt x="3985270" y="805275"/>
                </a:lnTo>
                <a:lnTo>
                  <a:pt x="3985270" y="799880"/>
                </a:lnTo>
                <a:lnTo>
                  <a:pt x="4033805" y="799880"/>
                </a:lnTo>
                <a:lnTo>
                  <a:pt x="4033805" y="805275"/>
                </a:lnTo>
                <a:close/>
              </a:path>
              <a:path w="5038725" h="1857375" extrusionOk="0">
                <a:moveTo>
                  <a:pt x="4012234" y="826854"/>
                </a:moveTo>
                <a:lnTo>
                  <a:pt x="4006841" y="826854"/>
                </a:lnTo>
                <a:lnTo>
                  <a:pt x="4006841" y="805275"/>
                </a:lnTo>
                <a:lnTo>
                  <a:pt x="4012234" y="805275"/>
                </a:lnTo>
                <a:lnTo>
                  <a:pt x="4012234" y="826854"/>
                </a:lnTo>
                <a:close/>
              </a:path>
              <a:path w="5038725" h="1857375" extrusionOk="0">
                <a:moveTo>
                  <a:pt x="3691363" y="2815"/>
                </a:moveTo>
                <a:lnTo>
                  <a:pt x="3642828" y="2815"/>
                </a:lnTo>
                <a:lnTo>
                  <a:pt x="3642828" y="0"/>
                </a:lnTo>
                <a:lnTo>
                  <a:pt x="3691363" y="0"/>
                </a:lnTo>
                <a:lnTo>
                  <a:pt x="3691363" y="2815"/>
                </a:lnTo>
                <a:close/>
              </a:path>
              <a:path w="5038725" h="1857375" extrusionOk="0">
                <a:moveTo>
                  <a:pt x="3669792" y="24393"/>
                </a:moveTo>
                <a:lnTo>
                  <a:pt x="3664399" y="24393"/>
                </a:lnTo>
                <a:lnTo>
                  <a:pt x="3664399" y="2815"/>
                </a:lnTo>
                <a:lnTo>
                  <a:pt x="3669792" y="2815"/>
                </a:lnTo>
                <a:lnTo>
                  <a:pt x="3669792" y="24393"/>
                </a:lnTo>
                <a:close/>
              </a:path>
              <a:path w="5038725" h="1857375" extrusionOk="0">
                <a:moveTo>
                  <a:pt x="3462170" y="2815"/>
                </a:moveTo>
                <a:lnTo>
                  <a:pt x="3413634" y="2815"/>
                </a:lnTo>
                <a:lnTo>
                  <a:pt x="3413634" y="0"/>
                </a:lnTo>
                <a:lnTo>
                  <a:pt x="3462170" y="0"/>
                </a:lnTo>
                <a:lnTo>
                  <a:pt x="3462170" y="2815"/>
                </a:lnTo>
                <a:close/>
              </a:path>
              <a:path w="5038725" h="1857375" extrusionOk="0">
                <a:moveTo>
                  <a:pt x="3440598" y="24393"/>
                </a:moveTo>
                <a:lnTo>
                  <a:pt x="3435206" y="24393"/>
                </a:lnTo>
                <a:lnTo>
                  <a:pt x="3435206" y="2815"/>
                </a:lnTo>
                <a:lnTo>
                  <a:pt x="3440598" y="2815"/>
                </a:lnTo>
                <a:lnTo>
                  <a:pt x="3440598" y="24393"/>
                </a:lnTo>
                <a:close/>
              </a:path>
              <a:path w="5038725" h="1857375" extrusionOk="0">
                <a:moveTo>
                  <a:pt x="3232976" y="2815"/>
                </a:moveTo>
                <a:lnTo>
                  <a:pt x="3184441" y="2815"/>
                </a:lnTo>
                <a:lnTo>
                  <a:pt x="3184441" y="0"/>
                </a:lnTo>
                <a:lnTo>
                  <a:pt x="3232976" y="0"/>
                </a:lnTo>
                <a:lnTo>
                  <a:pt x="3232976" y="2815"/>
                </a:lnTo>
                <a:close/>
              </a:path>
              <a:path w="5038725" h="1857375" extrusionOk="0">
                <a:moveTo>
                  <a:pt x="3211405" y="24393"/>
                </a:moveTo>
                <a:lnTo>
                  <a:pt x="3206012" y="24393"/>
                </a:lnTo>
                <a:lnTo>
                  <a:pt x="3206012" y="2815"/>
                </a:lnTo>
                <a:lnTo>
                  <a:pt x="3211405" y="2815"/>
                </a:lnTo>
                <a:lnTo>
                  <a:pt x="3211405" y="24393"/>
                </a:lnTo>
                <a:close/>
              </a:path>
              <a:path w="5038725" h="1857375" extrusionOk="0">
                <a:moveTo>
                  <a:pt x="3003783" y="2815"/>
                </a:moveTo>
                <a:lnTo>
                  <a:pt x="2955247" y="2815"/>
                </a:lnTo>
                <a:lnTo>
                  <a:pt x="2955247" y="0"/>
                </a:lnTo>
                <a:lnTo>
                  <a:pt x="3003783" y="0"/>
                </a:lnTo>
                <a:lnTo>
                  <a:pt x="3003783" y="2815"/>
                </a:lnTo>
                <a:close/>
              </a:path>
              <a:path w="5038725" h="1857375" extrusionOk="0">
                <a:moveTo>
                  <a:pt x="2982211" y="24393"/>
                </a:moveTo>
                <a:lnTo>
                  <a:pt x="2976819" y="24393"/>
                </a:lnTo>
                <a:lnTo>
                  <a:pt x="2976819" y="2815"/>
                </a:lnTo>
                <a:lnTo>
                  <a:pt x="2982211" y="2815"/>
                </a:lnTo>
                <a:lnTo>
                  <a:pt x="2982211" y="24393"/>
                </a:lnTo>
                <a:close/>
              </a:path>
              <a:path w="5038725" h="1857375" extrusionOk="0">
                <a:moveTo>
                  <a:pt x="3784389" y="112057"/>
                </a:moveTo>
                <a:lnTo>
                  <a:pt x="3778996" y="112057"/>
                </a:lnTo>
                <a:lnTo>
                  <a:pt x="3778996" y="90478"/>
                </a:lnTo>
                <a:lnTo>
                  <a:pt x="3784389" y="90478"/>
                </a:lnTo>
                <a:lnTo>
                  <a:pt x="3784389" y="112057"/>
                </a:lnTo>
                <a:close/>
              </a:path>
              <a:path w="5038725" h="1857375" extrusionOk="0">
                <a:moveTo>
                  <a:pt x="3805960" y="117452"/>
                </a:moveTo>
                <a:lnTo>
                  <a:pt x="3757425" y="117452"/>
                </a:lnTo>
                <a:lnTo>
                  <a:pt x="3757425" y="112057"/>
                </a:lnTo>
                <a:lnTo>
                  <a:pt x="3805960" y="112057"/>
                </a:lnTo>
                <a:lnTo>
                  <a:pt x="3805960" y="117452"/>
                </a:lnTo>
                <a:close/>
              </a:path>
              <a:path w="5038725" h="1857375" extrusionOk="0">
                <a:moveTo>
                  <a:pt x="3784389" y="139031"/>
                </a:moveTo>
                <a:lnTo>
                  <a:pt x="3778996" y="139031"/>
                </a:lnTo>
                <a:lnTo>
                  <a:pt x="3778996" y="117452"/>
                </a:lnTo>
                <a:lnTo>
                  <a:pt x="3784389" y="117452"/>
                </a:lnTo>
                <a:lnTo>
                  <a:pt x="3784389" y="139031"/>
                </a:lnTo>
                <a:close/>
              </a:path>
              <a:path w="5038725" h="1857375" extrusionOk="0">
                <a:moveTo>
                  <a:pt x="3555195" y="112057"/>
                </a:moveTo>
                <a:lnTo>
                  <a:pt x="3549802" y="112057"/>
                </a:lnTo>
                <a:lnTo>
                  <a:pt x="3549802" y="90478"/>
                </a:lnTo>
                <a:lnTo>
                  <a:pt x="3555195" y="90478"/>
                </a:lnTo>
                <a:lnTo>
                  <a:pt x="3555195" y="112057"/>
                </a:lnTo>
                <a:close/>
              </a:path>
              <a:path w="5038725" h="1857375" extrusionOk="0">
                <a:moveTo>
                  <a:pt x="3576766" y="117452"/>
                </a:moveTo>
                <a:lnTo>
                  <a:pt x="3528231" y="117452"/>
                </a:lnTo>
                <a:lnTo>
                  <a:pt x="3528231" y="112057"/>
                </a:lnTo>
                <a:lnTo>
                  <a:pt x="3576766" y="112057"/>
                </a:lnTo>
                <a:lnTo>
                  <a:pt x="3576766" y="117452"/>
                </a:lnTo>
                <a:close/>
              </a:path>
              <a:path w="5038725" h="1857375" extrusionOk="0">
                <a:moveTo>
                  <a:pt x="3555195" y="139031"/>
                </a:moveTo>
                <a:lnTo>
                  <a:pt x="3549802" y="139031"/>
                </a:lnTo>
                <a:lnTo>
                  <a:pt x="3549802" y="117452"/>
                </a:lnTo>
                <a:lnTo>
                  <a:pt x="3555195" y="117452"/>
                </a:lnTo>
                <a:lnTo>
                  <a:pt x="3555195" y="139031"/>
                </a:lnTo>
                <a:close/>
              </a:path>
              <a:path w="5038725" h="1857375" extrusionOk="0">
                <a:moveTo>
                  <a:pt x="3326002" y="112057"/>
                </a:moveTo>
                <a:lnTo>
                  <a:pt x="3320609" y="112057"/>
                </a:lnTo>
                <a:lnTo>
                  <a:pt x="3320609" y="90478"/>
                </a:lnTo>
                <a:lnTo>
                  <a:pt x="3326002" y="90478"/>
                </a:lnTo>
                <a:lnTo>
                  <a:pt x="3326002" y="112057"/>
                </a:lnTo>
                <a:close/>
              </a:path>
              <a:path w="5038725" h="1857375" extrusionOk="0">
                <a:moveTo>
                  <a:pt x="3347573" y="117452"/>
                </a:moveTo>
                <a:lnTo>
                  <a:pt x="3299038" y="117452"/>
                </a:lnTo>
                <a:lnTo>
                  <a:pt x="3299038" y="112057"/>
                </a:lnTo>
                <a:lnTo>
                  <a:pt x="3347573" y="112057"/>
                </a:lnTo>
                <a:lnTo>
                  <a:pt x="3347573" y="117452"/>
                </a:lnTo>
                <a:close/>
              </a:path>
              <a:path w="5038725" h="1857375" extrusionOk="0">
                <a:moveTo>
                  <a:pt x="3326002" y="139031"/>
                </a:moveTo>
                <a:lnTo>
                  <a:pt x="3320609" y="139031"/>
                </a:lnTo>
                <a:lnTo>
                  <a:pt x="3320609" y="117452"/>
                </a:lnTo>
                <a:lnTo>
                  <a:pt x="3326002" y="117452"/>
                </a:lnTo>
                <a:lnTo>
                  <a:pt x="3326002" y="139031"/>
                </a:lnTo>
                <a:close/>
              </a:path>
              <a:path w="5038725" h="1857375" extrusionOk="0">
                <a:moveTo>
                  <a:pt x="3096808" y="112057"/>
                </a:moveTo>
                <a:lnTo>
                  <a:pt x="3091415" y="112057"/>
                </a:lnTo>
                <a:lnTo>
                  <a:pt x="3091415" y="90478"/>
                </a:lnTo>
                <a:lnTo>
                  <a:pt x="3096808" y="90478"/>
                </a:lnTo>
                <a:lnTo>
                  <a:pt x="3096808" y="112057"/>
                </a:lnTo>
                <a:close/>
              </a:path>
              <a:path w="5038725" h="1857375" extrusionOk="0">
                <a:moveTo>
                  <a:pt x="3118379" y="117452"/>
                </a:moveTo>
                <a:lnTo>
                  <a:pt x="3069844" y="117452"/>
                </a:lnTo>
                <a:lnTo>
                  <a:pt x="3069844" y="112057"/>
                </a:lnTo>
                <a:lnTo>
                  <a:pt x="3118379" y="112057"/>
                </a:lnTo>
                <a:lnTo>
                  <a:pt x="3118379" y="117452"/>
                </a:lnTo>
                <a:close/>
              </a:path>
              <a:path w="5038725" h="1857375" extrusionOk="0">
                <a:moveTo>
                  <a:pt x="3096808" y="139031"/>
                </a:moveTo>
                <a:lnTo>
                  <a:pt x="3091415" y="139031"/>
                </a:lnTo>
                <a:lnTo>
                  <a:pt x="3091415" y="117452"/>
                </a:lnTo>
                <a:lnTo>
                  <a:pt x="3096808" y="117452"/>
                </a:lnTo>
                <a:lnTo>
                  <a:pt x="3096808" y="139031"/>
                </a:lnTo>
                <a:close/>
              </a:path>
              <a:path w="5038725" h="1857375" extrusionOk="0">
                <a:moveTo>
                  <a:pt x="3669792" y="226694"/>
                </a:moveTo>
                <a:lnTo>
                  <a:pt x="3664399" y="226694"/>
                </a:lnTo>
                <a:lnTo>
                  <a:pt x="3664399" y="205116"/>
                </a:lnTo>
                <a:lnTo>
                  <a:pt x="3669792" y="205116"/>
                </a:lnTo>
                <a:lnTo>
                  <a:pt x="3669792" y="226694"/>
                </a:lnTo>
                <a:close/>
              </a:path>
              <a:path w="5038725" h="1857375" extrusionOk="0">
                <a:moveTo>
                  <a:pt x="3691363" y="232089"/>
                </a:moveTo>
                <a:lnTo>
                  <a:pt x="3642828" y="232089"/>
                </a:lnTo>
                <a:lnTo>
                  <a:pt x="3642828" y="226694"/>
                </a:lnTo>
                <a:lnTo>
                  <a:pt x="3691363" y="226694"/>
                </a:lnTo>
                <a:lnTo>
                  <a:pt x="3691363" y="232089"/>
                </a:lnTo>
                <a:close/>
              </a:path>
              <a:path w="5038725" h="1857375" extrusionOk="0">
                <a:moveTo>
                  <a:pt x="3669792" y="253668"/>
                </a:moveTo>
                <a:lnTo>
                  <a:pt x="3664399" y="253668"/>
                </a:lnTo>
                <a:lnTo>
                  <a:pt x="3664399" y="232089"/>
                </a:lnTo>
                <a:lnTo>
                  <a:pt x="3669792" y="232089"/>
                </a:lnTo>
                <a:lnTo>
                  <a:pt x="3669792" y="253668"/>
                </a:lnTo>
                <a:close/>
              </a:path>
              <a:path w="5038725" h="1857375" extrusionOk="0">
                <a:moveTo>
                  <a:pt x="3440598" y="226694"/>
                </a:moveTo>
                <a:lnTo>
                  <a:pt x="3435206" y="226694"/>
                </a:lnTo>
                <a:lnTo>
                  <a:pt x="3435206" y="205116"/>
                </a:lnTo>
                <a:lnTo>
                  <a:pt x="3440598" y="205116"/>
                </a:lnTo>
                <a:lnTo>
                  <a:pt x="3440598" y="226694"/>
                </a:lnTo>
                <a:close/>
              </a:path>
              <a:path w="5038725" h="1857375" extrusionOk="0">
                <a:moveTo>
                  <a:pt x="3462170" y="232089"/>
                </a:moveTo>
                <a:lnTo>
                  <a:pt x="3413634" y="232089"/>
                </a:lnTo>
                <a:lnTo>
                  <a:pt x="3413634" y="226694"/>
                </a:lnTo>
                <a:lnTo>
                  <a:pt x="3462170" y="226694"/>
                </a:lnTo>
                <a:lnTo>
                  <a:pt x="3462170" y="232089"/>
                </a:lnTo>
                <a:close/>
              </a:path>
              <a:path w="5038725" h="1857375" extrusionOk="0">
                <a:moveTo>
                  <a:pt x="3440598" y="253668"/>
                </a:moveTo>
                <a:lnTo>
                  <a:pt x="3435206" y="253668"/>
                </a:lnTo>
                <a:lnTo>
                  <a:pt x="3435206" y="232089"/>
                </a:lnTo>
                <a:lnTo>
                  <a:pt x="3440598" y="232089"/>
                </a:lnTo>
                <a:lnTo>
                  <a:pt x="3440598" y="253668"/>
                </a:lnTo>
                <a:close/>
              </a:path>
              <a:path w="5038725" h="1857375" extrusionOk="0">
                <a:moveTo>
                  <a:pt x="3211405" y="226694"/>
                </a:moveTo>
                <a:lnTo>
                  <a:pt x="3206012" y="226694"/>
                </a:lnTo>
                <a:lnTo>
                  <a:pt x="3206012" y="205116"/>
                </a:lnTo>
                <a:lnTo>
                  <a:pt x="3211405" y="205116"/>
                </a:lnTo>
                <a:lnTo>
                  <a:pt x="3211405" y="226694"/>
                </a:lnTo>
                <a:close/>
              </a:path>
              <a:path w="5038725" h="1857375" extrusionOk="0">
                <a:moveTo>
                  <a:pt x="3232976" y="232089"/>
                </a:moveTo>
                <a:lnTo>
                  <a:pt x="3184441" y="232089"/>
                </a:lnTo>
                <a:lnTo>
                  <a:pt x="3184441" y="226694"/>
                </a:lnTo>
                <a:lnTo>
                  <a:pt x="3232976" y="226694"/>
                </a:lnTo>
                <a:lnTo>
                  <a:pt x="3232976" y="232089"/>
                </a:lnTo>
                <a:close/>
              </a:path>
              <a:path w="5038725" h="1857375" extrusionOk="0">
                <a:moveTo>
                  <a:pt x="3211405" y="253668"/>
                </a:moveTo>
                <a:lnTo>
                  <a:pt x="3206012" y="253668"/>
                </a:lnTo>
                <a:lnTo>
                  <a:pt x="3206012" y="232089"/>
                </a:lnTo>
                <a:lnTo>
                  <a:pt x="3211405" y="232089"/>
                </a:lnTo>
                <a:lnTo>
                  <a:pt x="3211405" y="253668"/>
                </a:lnTo>
                <a:close/>
              </a:path>
              <a:path w="5038725" h="1857375" extrusionOk="0">
                <a:moveTo>
                  <a:pt x="2982211" y="226694"/>
                </a:moveTo>
                <a:lnTo>
                  <a:pt x="2976819" y="226694"/>
                </a:lnTo>
                <a:lnTo>
                  <a:pt x="2976819" y="205116"/>
                </a:lnTo>
                <a:lnTo>
                  <a:pt x="2982211" y="205116"/>
                </a:lnTo>
                <a:lnTo>
                  <a:pt x="2982211" y="226694"/>
                </a:lnTo>
                <a:close/>
              </a:path>
              <a:path w="5038725" h="1857375" extrusionOk="0">
                <a:moveTo>
                  <a:pt x="3003783" y="232089"/>
                </a:moveTo>
                <a:lnTo>
                  <a:pt x="2955247" y="232089"/>
                </a:lnTo>
                <a:lnTo>
                  <a:pt x="2955247" y="226694"/>
                </a:lnTo>
                <a:lnTo>
                  <a:pt x="3003783" y="226694"/>
                </a:lnTo>
                <a:lnTo>
                  <a:pt x="3003783" y="232089"/>
                </a:lnTo>
                <a:close/>
              </a:path>
              <a:path w="5038725" h="1857375" extrusionOk="0">
                <a:moveTo>
                  <a:pt x="2982211" y="253668"/>
                </a:moveTo>
                <a:lnTo>
                  <a:pt x="2976819" y="253668"/>
                </a:lnTo>
                <a:lnTo>
                  <a:pt x="2976819" y="232089"/>
                </a:lnTo>
                <a:lnTo>
                  <a:pt x="2982211" y="232089"/>
                </a:lnTo>
                <a:lnTo>
                  <a:pt x="2982211" y="253668"/>
                </a:lnTo>
                <a:close/>
              </a:path>
              <a:path w="5038725" h="1857375" extrusionOk="0">
                <a:moveTo>
                  <a:pt x="3784389" y="341331"/>
                </a:moveTo>
                <a:lnTo>
                  <a:pt x="3778996" y="341331"/>
                </a:lnTo>
                <a:lnTo>
                  <a:pt x="3778996" y="319753"/>
                </a:lnTo>
                <a:lnTo>
                  <a:pt x="3784389" y="319753"/>
                </a:lnTo>
                <a:lnTo>
                  <a:pt x="3784389" y="341331"/>
                </a:lnTo>
                <a:close/>
              </a:path>
              <a:path w="5038725" h="1857375" extrusionOk="0">
                <a:moveTo>
                  <a:pt x="3805960" y="346726"/>
                </a:moveTo>
                <a:lnTo>
                  <a:pt x="3757425" y="346726"/>
                </a:lnTo>
                <a:lnTo>
                  <a:pt x="3757425" y="341331"/>
                </a:lnTo>
                <a:lnTo>
                  <a:pt x="3805960" y="341331"/>
                </a:lnTo>
                <a:lnTo>
                  <a:pt x="3805960" y="346726"/>
                </a:lnTo>
                <a:close/>
              </a:path>
              <a:path w="5038725" h="1857375" extrusionOk="0">
                <a:moveTo>
                  <a:pt x="3784389" y="368305"/>
                </a:moveTo>
                <a:lnTo>
                  <a:pt x="3778996" y="368305"/>
                </a:lnTo>
                <a:lnTo>
                  <a:pt x="3778996" y="346726"/>
                </a:lnTo>
                <a:lnTo>
                  <a:pt x="3784389" y="346726"/>
                </a:lnTo>
                <a:lnTo>
                  <a:pt x="3784389" y="368305"/>
                </a:lnTo>
                <a:close/>
              </a:path>
              <a:path w="5038725" h="1857375" extrusionOk="0">
                <a:moveTo>
                  <a:pt x="3555195" y="341331"/>
                </a:moveTo>
                <a:lnTo>
                  <a:pt x="3549802" y="341331"/>
                </a:lnTo>
                <a:lnTo>
                  <a:pt x="3549802" y="319753"/>
                </a:lnTo>
                <a:lnTo>
                  <a:pt x="3555195" y="319753"/>
                </a:lnTo>
                <a:lnTo>
                  <a:pt x="3555195" y="341331"/>
                </a:lnTo>
                <a:close/>
              </a:path>
              <a:path w="5038725" h="1857375" extrusionOk="0">
                <a:moveTo>
                  <a:pt x="3576766" y="346726"/>
                </a:moveTo>
                <a:lnTo>
                  <a:pt x="3528231" y="346726"/>
                </a:lnTo>
                <a:lnTo>
                  <a:pt x="3528231" y="341331"/>
                </a:lnTo>
                <a:lnTo>
                  <a:pt x="3576766" y="341331"/>
                </a:lnTo>
                <a:lnTo>
                  <a:pt x="3576766" y="346726"/>
                </a:lnTo>
                <a:close/>
              </a:path>
              <a:path w="5038725" h="1857375" extrusionOk="0">
                <a:moveTo>
                  <a:pt x="3555195" y="368305"/>
                </a:moveTo>
                <a:lnTo>
                  <a:pt x="3549802" y="368305"/>
                </a:lnTo>
                <a:lnTo>
                  <a:pt x="3549802" y="346726"/>
                </a:lnTo>
                <a:lnTo>
                  <a:pt x="3555195" y="346726"/>
                </a:lnTo>
                <a:lnTo>
                  <a:pt x="3555195" y="368305"/>
                </a:lnTo>
                <a:close/>
              </a:path>
              <a:path w="5038725" h="1857375" extrusionOk="0">
                <a:moveTo>
                  <a:pt x="3326002" y="341331"/>
                </a:moveTo>
                <a:lnTo>
                  <a:pt x="3320609" y="341331"/>
                </a:lnTo>
                <a:lnTo>
                  <a:pt x="3320609" y="319753"/>
                </a:lnTo>
                <a:lnTo>
                  <a:pt x="3326002" y="319753"/>
                </a:lnTo>
                <a:lnTo>
                  <a:pt x="3326002" y="341331"/>
                </a:lnTo>
                <a:close/>
              </a:path>
              <a:path w="5038725" h="1857375" extrusionOk="0">
                <a:moveTo>
                  <a:pt x="3347573" y="346726"/>
                </a:moveTo>
                <a:lnTo>
                  <a:pt x="3299038" y="346726"/>
                </a:lnTo>
                <a:lnTo>
                  <a:pt x="3299038" y="341331"/>
                </a:lnTo>
                <a:lnTo>
                  <a:pt x="3347573" y="341331"/>
                </a:lnTo>
                <a:lnTo>
                  <a:pt x="3347573" y="346726"/>
                </a:lnTo>
                <a:close/>
              </a:path>
              <a:path w="5038725" h="1857375" extrusionOk="0">
                <a:moveTo>
                  <a:pt x="3326002" y="368305"/>
                </a:moveTo>
                <a:lnTo>
                  <a:pt x="3320609" y="368305"/>
                </a:lnTo>
                <a:lnTo>
                  <a:pt x="3320609" y="346726"/>
                </a:lnTo>
                <a:lnTo>
                  <a:pt x="3326002" y="346726"/>
                </a:lnTo>
                <a:lnTo>
                  <a:pt x="3326002" y="368305"/>
                </a:lnTo>
                <a:close/>
              </a:path>
              <a:path w="5038725" h="1857375" extrusionOk="0">
                <a:moveTo>
                  <a:pt x="3096808" y="341331"/>
                </a:moveTo>
                <a:lnTo>
                  <a:pt x="3091415" y="341331"/>
                </a:lnTo>
                <a:lnTo>
                  <a:pt x="3091415" y="319753"/>
                </a:lnTo>
                <a:lnTo>
                  <a:pt x="3096808" y="319753"/>
                </a:lnTo>
                <a:lnTo>
                  <a:pt x="3096808" y="341331"/>
                </a:lnTo>
                <a:close/>
              </a:path>
              <a:path w="5038725" h="1857375" extrusionOk="0">
                <a:moveTo>
                  <a:pt x="3118379" y="346726"/>
                </a:moveTo>
                <a:lnTo>
                  <a:pt x="3069844" y="346726"/>
                </a:lnTo>
                <a:lnTo>
                  <a:pt x="3069844" y="341331"/>
                </a:lnTo>
                <a:lnTo>
                  <a:pt x="3118379" y="341331"/>
                </a:lnTo>
                <a:lnTo>
                  <a:pt x="3118379" y="346726"/>
                </a:lnTo>
                <a:close/>
              </a:path>
              <a:path w="5038725" h="1857375" extrusionOk="0">
                <a:moveTo>
                  <a:pt x="3096808" y="368305"/>
                </a:moveTo>
                <a:lnTo>
                  <a:pt x="3091415" y="368305"/>
                </a:lnTo>
                <a:lnTo>
                  <a:pt x="3091415" y="346726"/>
                </a:lnTo>
                <a:lnTo>
                  <a:pt x="3096808" y="346726"/>
                </a:lnTo>
                <a:lnTo>
                  <a:pt x="3096808" y="368305"/>
                </a:lnTo>
                <a:close/>
              </a:path>
              <a:path w="5038725" h="1857375" extrusionOk="0">
                <a:moveTo>
                  <a:pt x="3669792" y="455969"/>
                </a:moveTo>
                <a:lnTo>
                  <a:pt x="3664399" y="455969"/>
                </a:lnTo>
                <a:lnTo>
                  <a:pt x="3664399" y="434390"/>
                </a:lnTo>
                <a:lnTo>
                  <a:pt x="3669792" y="434390"/>
                </a:lnTo>
                <a:lnTo>
                  <a:pt x="3669792" y="455969"/>
                </a:lnTo>
                <a:close/>
              </a:path>
              <a:path w="5038725" h="1857375" extrusionOk="0">
                <a:moveTo>
                  <a:pt x="3691363" y="461363"/>
                </a:moveTo>
                <a:lnTo>
                  <a:pt x="3642828" y="461363"/>
                </a:lnTo>
                <a:lnTo>
                  <a:pt x="3642828" y="455969"/>
                </a:lnTo>
                <a:lnTo>
                  <a:pt x="3691363" y="455969"/>
                </a:lnTo>
                <a:lnTo>
                  <a:pt x="3691363" y="461363"/>
                </a:lnTo>
                <a:close/>
              </a:path>
              <a:path w="5038725" h="1857375" extrusionOk="0">
                <a:moveTo>
                  <a:pt x="3669792" y="482942"/>
                </a:moveTo>
                <a:lnTo>
                  <a:pt x="3664399" y="482942"/>
                </a:lnTo>
                <a:lnTo>
                  <a:pt x="3664399" y="461363"/>
                </a:lnTo>
                <a:lnTo>
                  <a:pt x="3669792" y="461363"/>
                </a:lnTo>
                <a:lnTo>
                  <a:pt x="3669792" y="482942"/>
                </a:lnTo>
                <a:close/>
              </a:path>
              <a:path w="5038725" h="1857375" extrusionOk="0">
                <a:moveTo>
                  <a:pt x="3440598" y="455969"/>
                </a:moveTo>
                <a:lnTo>
                  <a:pt x="3435206" y="455969"/>
                </a:lnTo>
                <a:lnTo>
                  <a:pt x="3435206" y="434390"/>
                </a:lnTo>
                <a:lnTo>
                  <a:pt x="3440598" y="434390"/>
                </a:lnTo>
                <a:lnTo>
                  <a:pt x="3440598" y="455969"/>
                </a:lnTo>
                <a:close/>
              </a:path>
              <a:path w="5038725" h="1857375" extrusionOk="0">
                <a:moveTo>
                  <a:pt x="3462170" y="461363"/>
                </a:moveTo>
                <a:lnTo>
                  <a:pt x="3413634" y="461363"/>
                </a:lnTo>
                <a:lnTo>
                  <a:pt x="3413634" y="455969"/>
                </a:lnTo>
                <a:lnTo>
                  <a:pt x="3462170" y="455969"/>
                </a:lnTo>
                <a:lnTo>
                  <a:pt x="3462170" y="461363"/>
                </a:lnTo>
                <a:close/>
              </a:path>
              <a:path w="5038725" h="1857375" extrusionOk="0">
                <a:moveTo>
                  <a:pt x="3440598" y="482942"/>
                </a:moveTo>
                <a:lnTo>
                  <a:pt x="3435206" y="482942"/>
                </a:lnTo>
                <a:lnTo>
                  <a:pt x="3435206" y="461363"/>
                </a:lnTo>
                <a:lnTo>
                  <a:pt x="3440598" y="461363"/>
                </a:lnTo>
                <a:lnTo>
                  <a:pt x="3440598" y="482942"/>
                </a:lnTo>
                <a:close/>
              </a:path>
              <a:path w="5038725" h="1857375" extrusionOk="0">
                <a:moveTo>
                  <a:pt x="3211405" y="455969"/>
                </a:moveTo>
                <a:lnTo>
                  <a:pt x="3206012" y="455969"/>
                </a:lnTo>
                <a:lnTo>
                  <a:pt x="3206012" y="434390"/>
                </a:lnTo>
                <a:lnTo>
                  <a:pt x="3211405" y="434390"/>
                </a:lnTo>
                <a:lnTo>
                  <a:pt x="3211405" y="455969"/>
                </a:lnTo>
                <a:close/>
              </a:path>
              <a:path w="5038725" h="1857375" extrusionOk="0">
                <a:moveTo>
                  <a:pt x="3232976" y="461363"/>
                </a:moveTo>
                <a:lnTo>
                  <a:pt x="3184441" y="461363"/>
                </a:lnTo>
                <a:lnTo>
                  <a:pt x="3184441" y="455969"/>
                </a:lnTo>
                <a:lnTo>
                  <a:pt x="3232976" y="455969"/>
                </a:lnTo>
                <a:lnTo>
                  <a:pt x="3232976" y="461363"/>
                </a:lnTo>
                <a:close/>
              </a:path>
              <a:path w="5038725" h="1857375" extrusionOk="0">
                <a:moveTo>
                  <a:pt x="3211405" y="482942"/>
                </a:moveTo>
                <a:lnTo>
                  <a:pt x="3206012" y="482942"/>
                </a:lnTo>
                <a:lnTo>
                  <a:pt x="3206012" y="461363"/>
                </a:lnTo>
                <a:lnTo>
                  <a:pt x="3211405" y="461363"/>
                </a:lnTo>
                <a:lnTo>
                  <a:pt x="3211405" y="482942"/>
                </a:lnTo>
                <a:close/>
              </a:path>
              <a:path w="5038725" h="1857375" extrusionOk="0">
                <a:moveTo>
                  <a:pt x="2982211" y="455969"/>
                </a:moveTo>
                <a:lnTo>
                  <a:pt x="2976819" y="455969"/>
                </a:lnTo>
                <a:lnTo>
                  <a:pt x="2976819" y="434390"/>
                </a:lnTo>
                <a:lnTo>
                  <a:pt x="2982211" y="434390"/>
                </a:lnTo>
                <a:lnTo>
                  <a:pt x="2982211" y="455969"/>
                </a:lnTo>
                <a:close/>
              </a:path>
              <a:path w="5038725" h="1857375" extrusionOk="0">
                <a:moveTo>
                  <a:pt x="3003783" y="461363"/>
                </a:moveTo>
                <a:lnTo>
                  <a:pt x="2955247" y="461363"/>
                </a:lnTo>
                <a:lnTo>
                  <a:pt x="2955247" y="455969"/>
                </a:lnTo>
                <a:lnTo>
                  <a:pt x="3003783" y="455969"/>
                </a:lnTo>
                <a:lnTo>
                  <a:pt x="3003783" y="461363"/>
                </a:lnTo>
                <a:close/>
              </a:path>
              <a:path w="5038725" h="1857375" extrusionOk="0">
                <a:moveTo>
                  <a:pt x="2982211" y="482942"/>
                </a:moveTo>
                <a:lnTo>
                  <a:pt x="2976819" y="482942"/>
                </a:lnTo>
                <a:lnTo>
                  <a:pt x="2976819" y="461363"/>
                </a:lnTo>
                <a:lnTo>
                  <a:pt x="2982211" y="461363"/>
                </a:lnTo>
                <a:lnTo>
                  <a:pt x="2982211" y="482942"/>
                </a:lnTo>
                <a:close/>
              </a:path>
              <a:path w="5038725" h="1857375" extrusionOk="0">
                <a:moveTo>
                  <a:pt x="3784389" y="570606"/>
                </a:moveTo>
                <a:lnTo>
                  <a:pt x="3778996" y="570606"/>
                </a:lnTo>
                <a:lnTo>
                  <a:pt x="3778996" y="549027"/>
                </a:lnTo>
                <a:lnTo>
                  <a:pt x="3784389" y="549027"/>
                </a:lnTo>
                <a:lnTo>
                  <a:pt x="3784389" y="570606"/>
                </a:lnTo>
                <a:close/>
              </a:path>
              <a:path w="5038725" h="1857375" extrusionOk="0">
                <a:moveTo>
                  <a:pt x="3805960" y="576001"/>
                </a:moveTo>
                <a:lnTo>
                  <a:pt x="3757425" y="576001"/>
                </a:lnTo>
                <a:lnTo>
                  <a:pt x="3757425" y="570606"/>
                </a:lnTo>
                <a:lnTo>
                  <a:pt x="3805960" y="570606"/>
                </a:lnTo>
                <a:lnTo>
                  <a:pt x="3805960" y="576001"/>
                </a:lnTo>
                <a:close/>
              </a:path>
              <a:path w="5038725" h="1857375" extrusionOk="0">
                <a:moveTo>
                  <a:pt x="3784389" y="597579"/>
                </a:moveTo>
                <a:lnTo>
                  <a:pt x="3778996" y="597579"/>
                </a:lnTo>
                <a:lnTo>
                  <a:pt x="3778996" y="576001"/>
                </a:lnTo>
                <a:lnTo>
                  <a:pt x="3784389" y="576001"/>
                </a:lnTo>
                <a:lnTo>
                  <a:pt x="3784389" y="597579"/>
                </a:lnTo>
                <a:close/>
              </a:path>
              <a:path w="5038725" h="1857375" extrusionOk="0">
                <a:moveTo>
                  <a:pt x="3555195" y="570606"/>
                </a:moveTo>
                <a:lnTo>
                  <a:pt x="3549802" y="570606"/>
                </a:lnTo>
                <a:lnTo>
                  <a:pt x="3549802" y="549027"/>
                </a:lnTo>
                <a:lnTo>
                  <a:pt x="3555195" y="549027"/>
                </a:lnTo>
                <a:lnTo>
                  <a:pt x="3555195" y="570606"/>
                </a:lnTo>
                <a:close/>
              </a:path>
              <a:path w="5038725" h="1857375" extrusionOk="0">
                <a:moveTo>
                  <a:pt x="3576766" y="576001"/>
                </a:moveTo>
                <a:lnTo>
                  <a:pt x="3528231" y="576001"/>
                </a:lnTo>
                <a:lnTo>
                  <a:pt x="3528231" y="570606"/>
                </a:lnTo>
                <a:lnTo>
                  <a:pt x="3576766" y="570606"/>
                </a:lnTo>
                <a:lnTo>
                  <a:pt x="3576766" y="576001"/>
                </a:lnTo>
                <a:close/>
              </a:path>
              <a:path w="5038725" h="1857375" extrusionOk="0">
                <a:moveTo>
                  <a:pt x="3555195" y="597579"/>
                </a:moveTo>
                <a:lnTo>
                  <a:pt x="3549802" y="597579"/>
                </a:lnTo>
                <a:lnTo>
                  <a:pt x="3549802" y="576001"/>
                </a:lnTo>
                <a:lnTo>
                  <a:pt x="3555195" y="576001"/>
                </a:lnTo>
                <a:lnTo>
                  <a:pt x="3555195" y="597579"/>
                </a:lnTo>
                <a:close/>
              </a:path>
              <a:path w="5038725" h="1857375" extrusionOk="0">
                <a:moveTo>
                  <a:pt x="3326002" y="570606"/>
                </a:moveTo>
                <a:lnTo>
                  <a:pt x="3320609" y="570606"/>
                </a:lnTo>
                <a:lnTo>
                  <a:pt x="3320609" y="549027"/>
                </a:lnTo>
                <a:lnTo>
                  <a:pt x="3326002" y="549027"/>
                </a:lnTo>
                <a:lnTo>
                  <a:pt x="3326002" y="570606"/>
                </a:lnTo>
                <a:close/>
              </a:path>
              <a:path w="5038725" h="1857375" extrusionOk="0">
                <a:moveTo>
                  <a:pt x="3347573" y="576001"/>
                </a:moveTo>
                <a:lnTo>
                  <a:pt x="3299038" y="576001"/>
                </a:lnTo>
                <a:lnTo>
                  <a:pt x="3299038" y="570606"/>
                </a:lnTo>
                <a:lnTo>
                  <a:pt x="3347573" y="570606"/>
                </a:lnTo>
                <a:lnTo>
                  <a:pt x="3347573" y="576001"/>
                </a:lnTo>
                <a:close/>
              </a:path>
              <a:path w="5038725" h="1857375" extrusionOk="0">
                <a:moveTo>
                  <a:pt x="3326002" y="597579"/>
                </a:moveTo>
                <a:lnTo>
                  <a:pt x="3320609" y="597579"/>
                </a:lnTo>
                <a:lnTo>
                  <a:pt x="3320609" y="576001"/>
                </a:lnTo>
                <a:lnTo>
                  <a:pt x="3326002" y="576001"/>
                </a:lnTo>
                <a:lnTo>
                  <a:pt x="3326002" y="597579"/>
                </a:lnTo>
                <a:close/>
              </a:path>
              <a:path w="5038725" h="1857375" extrusionOk="0">
                <a:moveTo>
                  <a:pt x="3096808" y="570606"/>
                </a:moveTo>
                <a:lnTo>
                  <a:pt x="3091415" y="570606"/>
                </a:lnTo>
                <a:lnTo>
                  <a:pt x="3091415" y="549027"/>
                </a:lnTo>
                <a:lnTo>
                  <a:pt x="3096808" y="549027"/>
                </a:lnTo>
                <a:lnTo>
                  <a:pt x="3096808" y="570606"/>
                </a:lnTo>
                <a:close/>
              </a:path>
              <a:path w="5038725" h="1857375" extrusionOk="0">
                <a:moveTo>
                  <a:pt x="3118379" y="576001"/>
                </a:moveTo>
                <a:lnTo>
                  <a:pt x="3069844" y="576001"/>
                </a:lnTo>
                <a:lnTo>
                  <a:pt x="3069844" y="570606"/>
                </a:lnTo>
                <a:lnTo>
                  <a:pt x="3118379" y="570606"/>
                </a:lnTo>
                <a:lnTo>
                  <a:pt x="3118379" y="576001"/>
                </a:lnTo>
                <a:close/>
              </a:path>
              <a:path w="5038725" h="1857375" extrusionOk="0">
                <a:moveTo>
                  <a:pt x="3096808" y="597579"/>
                </a:moveTo>
                <a:lnTo>
                  <a:pt x="3091415" y="597579"/>
                </a:lnTo>
                <a:lnTo>
                  <a:pt x="3091415" y="576001"/>
                </a:lnTo>
                <a:lnTo>
                  <a:pt x="3096808" y="576001"/>
                </a:lnTo>
                <a:lnTo>
                  <a:pt x="3096808" y="597579"/>
                </a:lnTo>
                <a:close/>
              </a:path>
              <a:path w="5038725" h="1857375" extrusionOk="0">
                <a:moveTo>
                  <a:pt x="3669792" y="685243"/>
                </a:moveTo>
                <a:lnTo>
                  <a:pt x="3664399" y="685243"/>
                </a:lnTo>
                <a:lnTo>
                  <a:pt x="3664399" y="663664"/>
                </a:lnTo>
                <a:lnTo>
                  <a:pt x="3669792" y="663664"/>
                </a:lnTo>
                <a:lnTo>
                  <a:pt x="3669792" y="685243"/>
                </a:lnTo>
                <a:close/>
              </a:path>
              <a:path w="5038725" h="1857375" extrusionOk="0">
                <a:moveTo>
                  <a:pt x="3691363" y="690638"/>
                </a:moveTo>
                <a:lnTo>
                  <a:pt x="3642828" y="690638"/>
                </a:lnTo>
                <a:lnTo>
                  <a:pt x="3642828" y="685243"/>
                </a:lnTo>
                <a:lnTo>
                  <a:pt x="3691363" y="685243"/>
                </a:lnTo>
                <a:lnTo>
                  <a:pt x="3691363" y="690638"/>
                </a:lnTo>
                <a:close/>
              </a:path>
              <a:path w="5038725" h="1857375" extrusionOk="0">
                <a:moveTo>
                  <a:pt x="3669792" y="712216"/>
                </a:moveTo>
                <a:lnTo>
                  <a:pt x="3664399" y="712216"/>
                </a:lnTo>
                <a:lnTo>
                  <a:pt x="3664399" y="690638"/>
                </a:lnTo>
                <a:lnTo>
                  <a:pt x="3669792" y="690638"/>
                </a:lnTo>
                <a:lnTo>
                  <a:pt x="3669792" y="712216"/>
                </a:lnTo>
                <a:close/>
              </a:path>
              <a:path w="5038725" h="1857375" extrusionOk="0">
                <a:moveTo>
                  <a:pt x="3440598" y="685243"/>
                </a:moveTo>
                <a:lnTo>
                  <a:pt x="3435206" y="685243"/>
                </a:lnTo>
                <a:lnTo>
                  <a:pt x="3435206" y="663664"/>
                </a:lnTo>
                <a:lnTo>
                  <a:pt x="3440598" y="663664"/>
                </a:lnTo>
                <a:lnTo>
                  <a:pt x="3440598" y="685243"/>
                </a:lnTo>
                <a:close/>
              </a:path>
              <a:path w="5038725" h="1857375" extrusionOk="0">
                <a:moveTo>
                  <a:pt x="3462170" y="690638"/>
                </a:moveTo>
                <a:lnTo>
                  <a:pt x="3413634" y="690638"/>
                </a:lnTo>
                <a:lnTo>
                  <a:pt x="3413634" y="685243"/>
                </a:lnTo>
                <a:lnTo>
                  <a:pt x="3462170" y="685243"/>
                </a:lnTo>
                <a:lnTo>
                  <a:pt x="3462170" y="690638"/>
                </a:lnTo>
                <a:close/>
              </a:path>
              <a:path w="5038725" h="1857375" extrusionOk="0">
                <a:moveTo>
                  <a:pt x="3440598" y="712216"/>
                </a:moveTo>
                <a:lnTo>
                  <a:pt x="3435206" y="712216"/>
                </a:lnTo>
                <a:lnTo>
                  <a:pt x="3435206" y="690638"/>
                </a:lnTo>
                <a:lnTo>
                  <a:pt x="3440598" y="690638"/>
                </a:lnTo>
                <a:lnTo>
                  <a:pt x="3440598" y="712216"/>
                </a:lnTo>
                <a:close/>
              </a:path>
              <a:path w="5038725" h="1857375" extrusionOk="0">
                <a:moveTo>
                  <a:pt x="3211405" y="685243"/>
                </a:moveTo>
                <a:lnTo>
                  <a:pt x="3206012" y="685243"/>
                </a:lnTo>
                <a:lnTo>
                  <a:pt x="3206012" y="663664"/>
                </a:lnTo>
                <a:lnTo>
                  <a:pt x="3211405" y="663664"/>
                </a:lnTo>
                <a:lnTo>
                  <a:pt x="3211405" y="685243"/>
                </a:lnTo>
                <a:close/>
              </a:path>
              <a:path w="5038725" h="1857375" extrusionOk="0">
                <a:moveTo>
                  <a:pt x="3232976" y="690638"/>
                </a:moveTo>
                <a:lnTo>
                  <a:pt x="3184441" y="690638"/>
                </a:lnTo>
                <a:lnTo>
                  <a:pt x="3184441" y="685243"/>
                </a:lnTo>
                <a:lnTo>
                  <a:pt x="3232976" y="685243"/>
                </a:lnTo>
                <a:lnTo>
                  <a:pt x="3232976" y="690638"/>
                </a:lnTo>
                <a:close/>
              </a:path>
              <a:path w="5038725" h="1857375" extrusionOk="0">
                <a:moveTo>
                  <a:pt x="3211405" y="712216"/>
                </a:moveTo>
                <a:lnTo>
                  <a:pt x="3206012" y="712216"/>
                </a:lnTo>
                <a:lnTo>
                  <a:pt x="3206012" y="690638"/>
                </a:lnTo>
                <a:lnTo>
                  <a:pt x="3211405" y="690638"/>
                </a:lnTo>
                <a:lnTo>
                  <a:pt x="3211405" y="712216"/>
                </a:lnTo>
                <a:close/>
              </a:path>
              <a:path w="5038725" h="1857375" extrusionOk="0">
                <a:moveTo>
                  <a:pt x="2982211" y="685243"/>
                </a:moveTo>
                <a:lnTo>
                  <a:pt x="2976819" y="685243"/>
                </a:lnTo>
                <a:lnTo>
                  <a:pt x="2976819" y="663664"/>
                </a:lnTo>
                <a:lnTo>
                  <a:pt x="2982211" y="663664"/>
                </a:lnTo>
                <a:lnTo>
                  <a:pt x="2982211" y="685243"/>
                </a:lnTo>
                <a:close/>
              </a:path>
              <a:path w="5038725" h="1857375" extrusionOk="0">
                <a:moveTo>
                  <a:pt x="3003783" y="690638"/>
                </a:moveTo>
                <a:lnTo>
                  <a:pt x="2955247" y="690638"/>
                </a:lnTo>
                <a:lnTo>
                  <a:pt x="2955247" y="685243"/>
                </a:lnTo>
                <a:lnTo>
                  <a:pt x="3003783" y="685243"/>
                </a:lnTo>
                <a:lnTo>
                  <a:pt x="3003783" y="690638"/>
                </a:lnTo>
                <a:close/>
              </a:path>
              <a:path w="5038725" h="1857375" extrusionOk="0">
                <a:moveTo>
                  <a:pt x="2982211" y="712216"/>
                </a:moveTo>
                <a:lnTo>
                  <a:pt x="2976819" y="712216"/>
                </a:lnTo>
                <a:lnTo>
                  <a:pt x="2976819" y="690638"/>
                </a:lnTo>
                <a:lnTo>
                  <a:pt x="2982211" y="690638"/>
                </a:lnTo>
                <a:lnTo>
                  <a:pt x="2982211" y="712216"/>
                </a:lnTo>
                <a:close/>
              </a:path>
              <a:path w="5038725" h="1857375" extrusionOk="0">
                <a:moveTo>
                  <a:pt x="3669792" y="913169"/>
                </a:moveTo>
                <a:lnTo>
                  <a:pt x="3664399" y="913169"/>
                </a:lnTo>
                <a:lnTo>
                  <a:pt x="3664399" y="891590"/>
                </a:lnTo>
                <a:lnTo>
                  <a:pt x="3669792" y="891590"/>
                </a:lnTo>
                <a:lnTo>
                  <a:pt x="3669792" y="913169"/>
                </a:lnTo>
                <a:close/>
              </a:path>
              <a:path w="5038725" h="1857375" extrusionOk="0">
                <a:moveTo>
                  <a:pt x="3691363" y="918563"/>
                </a:moveTo>
                <a:lnTo>
                  <a:pt x="3642828" y="918563"/>
                </a:lnTo>
                <a:lnTo>
                  <a:pt x="3642828" y="913169"/>
                </a:lnTo>
                <a:lnTo>
                  <a:pt x="3691363" y="913169"/>
                </a:lnTo>
                <a:lnTo>
                  <a:pt x="3691363" y="918563"/>
                </a:lnTo>
                <a:close/>
              </a:path>
              <a:path w="5038725" h="1857375" extrusionOk="0">
                <a:moveTo>
                  <a:pt x="3784389" y="799880"/>
                </a:moveTo>
                <a:lnTo>
                  <a:pt x="3778996" y="799880"/>
                </a:lnTo>
                <a:lnTo>
                  <a:pt x="3778996" y="778301"/>
                </a:lnTo>
                <a:lnTo>
                  <a:pt x="3784389" y="778301"/>
                </a:lnTo>
                <a:lnTo>
                  <a:pt x="3784389" y="799880"/>
                </a:lnTo>
                <a:close/>
              </a:path>
              <a:path w="5038725" h="1857375" extrusionOk="0">
                <a:moveTo>
                  <a:pt x="3805960" y="805275"/>
                </a:moveTo>
                <a:lnTo>
                  <a:pt x="3757425" y="805275"/>
                </a:lnTo>
                <a:lnTo>
                  <a:pt x="3757425" y="799880"/>
                </a:lnTo>
                <a:lnTo>
                  <a:pt x="3805960" y="799880"/>
                </a:lnTo>
                <a:lnTo>
                  <a:pt x="3805960" y="805275"/>
                </a:lnTo>
                <a:close/>
              </a:path>
              <a:path w="5038725" h="1857375" extrusionOk="0">
                <a:moveTo>
                  <a:pt x="3784389" y="826854"/>
                </a:moveTo>
                <a:lnTo>
                  <a:pt x="3778996" y="826854"/>
                </a:lnTo>
                <a:lnTo>
                  <a:pt x="3778996" y="805275"/>
                </a:lnTo>
                <a:lnTo>
                  <a:pt x="3784389" y="805275"/>
                </a:lnTo>
                <a:lnTo>
                  <a:pt x="3784389" y="826854"/>
                </a:lnTo>
                <a:close/>
              </a:path>
              <a:path w="5038725" h="1857375" extrusionOk="0">
                <a:moveTo>
                  <a:pt x="3555195" y="799880"/>
                </a:moveTo>
                <a:lnTo>
                  <a:pt x="3549802" y="799880"/>
                </a:lnTo>
                <a:lnTo>
                  <a:pt x="3549802" y="778301"/>
                </a:lnTo>
                <a:lnTo>
                  <a:pt x="3555195" y="778301"/>
                </a:lnTo>
                <a:lnTo>
                  <a:pt x="3555195" y="799880"/>
                </a:lnTo>
                <a:close/>
              </a:path>
              <a:path w="5038725" h="1857375" extrusionOk="0">
                <a:moveTo>
                  <a:pt x="3576766" y="805275"/>
                </a:moveTo>
                <a:lnTo>
                  <a:pt x="3528231" y="805275"/>
                </a:lnTo>
                <a:lnTo>
                  <a:pt x="3528231" y="799880"/>
                </a:lnTo>
                <a:lnTo>
                  <a:pt x="3576766" y="799880"/>
                </a:lnTo>
                <a:lnTo>
                  <a:pt x="3576766" y="805275"/>
                </a:lnTo>
                <a:close/>
              </a:path>
              <a:path w="5038725" h="1857375" extrusionOk="0">
                <a:moveTo>
                  <a:pt x="3555195" y="826854"/>
                </a:moveTo>
                <a:lnTo>
                  <a:pt x="3549802" y="826854"/>
                </a:lnTo>
                <a:lnTo>
                  <a:pt x="3549802" y="805275"/>
                </a:lnTo>
                <a:lnTo>
                  <a:pt x="3555195" y="805275"/>
                </a:lnTo>
                <a:lnTo>
                  <a:pt x="3555195" y="826854"/>
                </a:lnTo>
                <a:close/>
              </a:path>
              <a:path w="5038725" h="1857375" extrusionOk="0">
                <a:moveTo>
                  <a:pt x="3326002" y="799880"/>
                </a:moveTo>
                <a:lnTo>
                  <a:pt x="3320609" y="799880"/>
                </a:lnTo>
                <a:lnTo>
                  <a:pt x="3320609" y="778301"/>
                </a:lnTo>
                <a:lnTo>
                  <a:pt x="3326002" y="778301"/>
                </a:lnTo>
                <a:lnTo>
                  <a:pt x="3326002" y="799880"/>
                </a:lnTo>
                <a:close/>
              </a:path>
              <a:path w="5038725" h="1857375" extrusionOk="0">
                <a:moveTo>
                  <a:pt x="3347573" y="805275"/>
                </a:moveTo>
                <a:lnTo>
                  <a:pt x="3299038" y="805275"/>
                </a:lnTo>
                <a:lnTo>
                  <a:pt x="3299038" y="799880"/>
                </a:lnTo>
                <a:lnTo>
                  <a:pt x="3347573" y="799880"/>
                </a:lnTo>
                <a:lnTo>
                  <a:pt x="3347573" y="805275"/>
                </a:lnTo>
                <a:close/>
              </a:path>
              <a:path w="5038725" h="1857375" extrusionOk="0">
                <a:moveTo>
                  <a:pt x="3326002" y="826854"/>
                </a:moveTo>
                <a:lnTo>
                  <a:pt x="3320609" y="826854"/>
                </a:lnTo>
                <a:lnTo>
                  <a:pt x="3320609" y="805275"/>
                </a:lnTo>
                <a:lnTo>
                  <a:pt x="3326002" y="805275"/>
                </a:lnTo>
                <a:lnTo>
                  <a:pt x="3326002" y="826854"/>
                </a:lnTo>
                <a:close/>
              </a:path>
              <a:path w="5038725" h="1857375" extrusionOk="0">
                <a:moveTo>
                  <a:pt x="3096808" y="799880"/>
                </a:moveTo>
                <a:lnTo>
                  <a:pt x="3091415" y="799880"/>
                </a:lnTo>
                <a:lnTo>
                  <a:pt x="3091415" y="778301"/>
                </a:lnTo>
                <a:lnTo>
                  <a:pt x="3096808" y="778301"/>
                </a:lnTo>
                <a:lnTo>
                  <a:pt x="3096808" y="799880"/>
                </a:lnTo>
                <a:close/>
              </a:path>
              <a:path w="5038725" h="1857375" extrusionOk="0">
                <a:moveTo>
                  <a:pt x="3118379" y="805275"/>
                </a:moveTo>
                <a:lnTo>
                  <a:pt x="3069844" y="805275"/>
                </a:lnTo>
                <a:lnTo>
                  <a:pt x="3069844" y="799880"/>
                </a:lnTo>
                <a:lnTo>
                  <a:pt x="3118379" y="799880"/>
                </a:lnTo>
                <a:lnTo>
                  <a:pt x="3118379" y="805275"/>
                </a:lnTo>
                <a:close/>
              </a:path>
              <a:path w="5038725" h="1857375" extrusionOk="0">
                <a:moveTo>
                  <a:pt x="3096808" y="826854"/>
                </a:moveTo>
                <a:lnTo>
                  <a:pt x="3091415" y="826854"/>
                </a:lnTo>
                <a:lnTo>
                  <a:pt x="3091415" y="805275"/>
                </a:lnTo>
                <a:lnTo>
                  <a:pt x="3096808" y="805275"/>
                </a:lnTo>
                <a:lnTo>
                  <a:pt x="3096808" y="826854"/>
                </a:lnTo>
                <a:close/>
              </a:path>
              <a:path w="5038725" h="1857375" extrusionOk="0">
                <a:moveTo>
                  <a:pt x="3440598" y="914517"/>
                </a:moveTo>
                <a:lnTo>
                  <a:pt x="3435206" y="914517"/>
                </a:lnTo>
                <a:lnTo>
                  <a:pt x="3435206" y="892939"/>
                </a:lnTo>
                <a:lnTo>
                  <a:pt x="3440598" y="892939"/>
                </a:lnTo>
                <a:lnTo>
                  <a:pt x="3440598" y="914517"/>
                </a:lnTo>
                <a:close/>
              </a:path>
              <a:path w="5038725" h="1857375" extrusionOk="0">
                <a:moveTo>
                  <a:pt x="3462170" y="919912"/>
                </a:moveTo>
                <a:lnTo>
                  <a:pt x="3413634" y="919912"/>
                </a:lnTo>
                <a:lnTo>
                  <a:pt x="3413634" y="914517"/>
                </a:lnTo>
                <a:lnTo>
                  <a:pt x="3462170" y="914517"/>
                </a:lnTo>
                <a:lnTo>
                  <a:pt x="3462170" y="919912"/>
                </a:lnTo>
                <a:close/>
              </a:path>
              <a:path w="5038725" h="1857375" extrusionOk="0">
                <a:moveTo>
                  <a:pt x="3440598" y="941491"/>
                </a:moveTo>
                <a:lnTo>
                  <a:pt x="3435206" y="941491"/>
                </a:lnTo>
                <a:lnTo>
                  <a:pt x="3435206" y="919912"/>
                </a:lnTo>
                <a:lnTo>
                  <a:pt x="3440598" y="919912"/>
                </a:lnTo>
                <a:lnTo>
                  <a:pt x="3440598" y="941491"/>
                </a:lnTo>
                <a:close/>
              </a:path>
              <a:path w="5038725" h="1857375" extrusionOk="0">
                <a:moveTo>
                  <a:pt x="3211405" y="914517"/>
                </a:moveTo>
                <a:lnTo>
                  <a:pt x="3206012" y="914517"/>
                </a:lnTo>
                <a:lnTo>
                  <a:pt x="3206012" y="892939"/>
                </a:lnTo>
                <a:lnTo>
                  <a:pt x="3211405" y="892939"/>
                </a:lnTo>
                <a:lnTo>
                  <a:pt x="3211405" y="914517"/>
                </a:lnTo>
                <a:close/>
              </a:path>
              <a:path w="5038725" h="1857375" extrusionOk="0">
                <a:moveTo>
                  <a:pt x="3232976" y="919912"/>
                </a:moveTo>
                <a:lnTo>
                  <a:pt x="3184441" y="919912"/>
                </a:lnTo>
                <a:lnTo>
                  <a:pt x="3184441" y="914517"/>
                </a:lnTo>
                <a:lnTo>
                  <a:pt x="3232976" y="914517"/>
                </a:lnTo>
                <a:lnTo>
                  <a:pt x="3232976" y="919912"/>
                </a:lnTo>
                <a:close/>
              </a:path>
              <a:path w="5038725" h="1857375" extrusionOk="0">
                <a:moveTo>
                  <a:pt x="3211405" y="941491"/>
                </a:moveTo>
                <a:lnTo>
                  <a:pt x="3206012" y="941491"/>
                </a:lnTo>
                <a:lnTo>
                  <a:pt x="3206012" y="919912"/>
                </a:lnTo>
                <a:lnTo>
                  <a:pt x="3211405" y="919912"/>
                </a:lnTo>
                <a:lnTo>
                  <a:pt x="3211405" y="941491"/>
                </a:lnTo>
                <a:close/>
              </a:path>
              <a:path w="5038725" h="1857375" extrusionOk="0">
                <a:moveTo>
                  <a:pt x="2982211" y="914517"/>
                </a:moveTo>
                <a:lnTo>
                  <a:pt x="2976819" y="914517"/>
                </a:lnTo>
                <a:lnTo>
                  <a:pt x="2976819" y="892939"/>
                </a:lnTo>
                <a:lnTo>
                  <a:pt x="2982211" y="892939"/>
                </a:lnTo>
                <a:lnTo>
                  <a:pt x="2982211" y="914517"/>
                </a:lnTo>
                <a:close/>
              </a:path>
              <a:path w="5038725" h="1857375" extrusionOk="0">
                <a:moveTo>
                  <a:pt x="3003783" y="919912"/>
                </a:moveTo>
                <a:lnTo>
                  <a:pt x="2955247" y="919912"/>
                </a:lnTo>
                <a:lnTo>
                  <a:pt x="2955247" y="914517"/>
                </a:lnTo>
                <a:lnTo>
                  <a:pt x="3003783" y="914517"/>
                </a:lnTo>
                <a:lnTo>
                  <a:pt x="3003783" y="919912"/>
                </a:lnTo>
                <a:close/>
              </a:path>
              <a:path w="5038725" h="1857375" extrusionOk="0">
                <a:moveTo>
                  <a:pt x="2982211" y="941491"/>
                </a:moveTo>
                <a:lnTo>
                  <a:pt x="2976819" y="941491"/>
                </a:lnTo>
                <a:lnTo>
                  <a:pt x="2976819" y="919912"/>
                </a:lnTo>
                <a:lnTo>
                  <a:pt x="2982211" y="919912"/>
                </a:lnTo>
                <a:lnTo>
                  <a:pt x="2982211" y="941491"/>
                </a:lnTo>
                <a:close/>
              </a:path>
              <a:path w="5038725" h="1857375" extrusionOk="0">
                <a:moveTo>
                  <a:pt x="3096808" y="1034549"/>
                </a:moveTo>
                <a:lnTo>
                  <a:pt x="3069844" y="1034549"/>
                </a:lnTo>
                <a:lnTo>
                  <a:pt x="3069844" y="1029155"/>
                </a:lnTo>
                <a:lnTo>
                  <a:pt x="3091415" y="1029155"/>
                </a:lnTo>
                <a:lnTo>
                  <a:pt x="3091415" y="1007576"/>
                </a:lnTo>
                <a:lnTo>
                  <a:pt x="3096808" y="1007576"/>
                </a:lnTo>
                <a:lnTo>
                  <a:pt x="3096808" y="1034549"/>
                </a:lnTo>
                <a:close/>
              </a:path>
              <a:path w="5038725" h="1857375" extrusionOk="0">
                <a:moveTo>
                  <a:pt x="2774589" y="2815"/>
                </a:moveTo>
                <a:lnTo>
                  <a:pt x="2726054" y="2815"/>
                </a:lnTo>
                <a:lnTo>
                  <a:pt x="2726054" y="0"/>
                </a:lnTo>
                <a:lnTo>
                  <a:pt x="2774589" y="0"/>
                </a:lnTo>
                <a:lnTo>
                  <a:pt x="2774589" y="2815"/>
                </a:lnTo>
                <a:close/>
              </a:path>
              <a:path w="5038725" h="1857375" extrusionOk="0">
                <a:moveTo>
                  <a:pt x="2753018" y="24393"/>
                </a:moveTo>
                <a:lnTo>
                  <a:pt x="2747625" y="24393"/>
                </a:lnTo>
                <a:lnTo>
                  <a:pt x="2747625" y="2815"/>
                </a:lnTo>
                <a:lnTo>
                  <a:pt x="2753018" y="2815"/>
                </a:lnTo>
                <a:lnTo>
                  <a:pt x="2753018" y="24393"/>
                </a:lnTo>
                <a:close/>
              </a:path>
              <a:path w="5038725" h="1857375" extrusionOk="0">
                <a:moveTo>
                  <a:pt x="2545396" y="2815"/>
                </a:moveTo>
                <a:lnTo>
                  <a:pt x="2496860" y="2815"/>
                </a:lnTo>
                <a:lnTo>
                  <a:pt x="2496860" y="0"/>
                </a:lnTo>
                <a:lnTo>
                  <a:pt x="2545396" y="0"/>
                </a:lnTo>
                <a:lnTo>
                  <a:pt x="2545396" y="2815"/>
                </a:lnTo>
                <a:close/>
              </a:path>
              <a:path w="5038725" h="1857375" extrusionOk="0">
                <a:moveTo>
                  <a:pt x="2523824" y="24393"/>
                </a:moveTo>
                <a:lnTo>
                  <a:pt x="2518432" y="24393"/>
                </a:lnTo>
                <a:lnTo>
                  <a:pt x="2518432" y="2815"/>
                </a:lnTo>
                <a:lnTo>
                  <a:pt x="2523824" y="2815"/>
                </a:lnTo>
                <a:lnTo>
                  <a:pt x="2523824" y="24393"/>
                </a:lnTo>
                <a:close/>
              </a:path>
              <a:path w="5038725" h="1857375" extrusionOk="0">
                <a:moveTo>
                  <a:pt x="2316202" y="2815"/>
                </a:moveTo>
                <a:lnTo>
                  <a:pt x="2267667" y="2815"/>
                </a:lnTo>
                <a:lnTo>
                  <a:pt x="2267667" y="0"/>
                </a:lnTo>
                <a:lnTo>
                  <a:pt x="2316202" y="0"/>
                </a:lnTo>
                <a:lnTo>
                  <a:pt x="2316202" y="2815"/>
                </a:lnTo>
                <a:close/>
              </a:path>
              <a:path w="5038725" h="1857375" extrusionOk="0">
                <a:moveTo>
                  <a:pt x="2294631" y="24393"/>
                </a:moveTo>
                <a:lnTo>
                  <a:pt x="2289238" y="24393"/>
                </a:lnTo>
                <a:lnTo>
                  <a:pt x="2289238" y="2815"/>
                </a:lnTo>
                <a:lnTo>
                  <a:pt x="2294631" y="2815"/>
                </a:lnTo>
                <a:lnTo>
                  <a:pt x="2294631" y="24393"/>
                </a:lnTo>
                <a:close/>
              </a:path>
              <a:path w="5038725" h="1857375" extrusionOk="0">
                <a:moveTo>
                  <a:pt x="2087009" y="2815"/>
                </a:moveTo>
                <a:lnTo>
                  <a:pt x="2038473" y="2815"/>
                </a:lnTo>
                <a:lnTo>
                  <a:pt x="2038473" y="0"/>
                </a:lnTo>
                <a:lnTo>
                  <a:pt x="2087009" y="0"/>
                </a:lnTo>
                <a:lnTo>
                  <a:pt x="2087009" y="2815"/>
                </a:lnTo>
                <a:close/>
              </a:path>
              <a:path w="5038725" h="1857375" extrusionOk="0">
                <a:moveTo>
                  <a:pt x="2065437" y="24393"/>
                </a:moveTo>
                <a:lnTo>
                  <a:pt x="2060045" y="24393"/>
                </a:lnTo>
                <a:lnTo>
                  <a:pt x="2060045" y="2815"/>
                </a:lnTo>
                <a:lnTo>
                  <a:pt x="2065437" y="2815"/>
                </a:lnTo>
                <a:lnTo>
                  <a:pt x="2065437" y="24393"/>
                </a:lnTo>
                <a:close/>
              </a:path>
              <a:path w="5038725" h="1857375" extrusionOk="0">
                <a:moveTo>
                  <a:pt x="2867615" y="112057"/>
                </a:moveTo>
                <a:lnTo>
                  <a:pt x="2862222" y="112057"/>
                </a:lnTo>
                <a:lnTo>
                  <a:pt x="2862222" y="90478"/>
                </a:lnTo>
                <a:lnTo>
                  <a:pt x="2867615" y="90478"/>
                </a:lnTo>
                <a:lnTo>
                  <a:pt x="2867615" y="112057"/>
                </a:lnTo>
                <a:close/>
              </a:path>
              <a:path w="5038725" h="1857375" extrusionOk="0">
                <a:moveTo>
                  <a:pt x="2889186" y="117452"/>
                </a:moveTo>
                <a:lnTo>
                  <a:pt x="2840651" y="117452"/>
                </a:lnTo>
                <a:lnTo>
                  <a:pt x="2840651" y="112057"/>
                </a:lnTo>
                <a:lnTo>
                  <a:pt x="2889186" y="112057"/>
                </a:lnTo>
                <a:lnTo>
                  <a:pt x="2889186" y="117452"/>
                </a:lnTo>
                <a:close/>
              </a:path>
              <a:path w="5038725" h="1857375" extrusionOk="0">
                <a:moveTo>
                  <a:pt x="2867615" y="139031"/>
                </a:moveTo>
                <a:lnTo>
                  <a:pt x="2862222" y="139031"/>
                </a:lnTo>
                <a:lnTo>
                  <a:pt x="2862222" y="117452"/>
                </a:lnTo>
                <a:lnTo>
                  <a:pt x="2867615" y="117452"/>
                </a:lnTo>
                <a:lnTo>
                  <a:pt x="2867615" y="139031"/>
                </a:lnTo>
                <a:close/>
              </a:path>
              <a:path w="5038725" h="1857375" extrusionOk="0">
                <a:moveTo>
                  <a:pt x="2638421" y="112057"/>
                </a:moveTo>
                <a:lnTo>
                  <a:pt x="2633028" y="112057"/>
                </a:lnTo>
                <a:lnTo>
                  <a:pt x="2633028" y="90478"/>
                </a:lnTo>
                <a:lnTo>
                  <a:pt x="2638421" y="90478"/>
                </a:lnTo>
                <a:lnTo>
                  <a:pt x="2638421" y="112057"/>
                </a:lnTo>
                <a:close/>
              </a:path>
              <a:path w="5038725" h="1857375" extrusionOk="0">
                <a:moveTo>
                  <a:pt x="2659992" y="117452"/>
                </a:moveTo>
                <a:lnTo>
                  <a:pt x="2611457" y="117452"/>
                </a:lnTo>
                <a:lnTo>
                  <a:pt x="2611457" y="112057"/>
                </a:lnTo>
                <a:lnTo>
                  <a:pt x="2659992" y="112057"/>
                </a:lnTo>
                <a:lnTo>
                  <a:pt x="2659992" y="117452"/>
                </a:lnTo>
                <a:close/>
              </a:path>
              <a:path w="5038725" h="1857375" extrusionOk="0">
                <a:moveTo>
                  <a:pt x="2638421" y="139031"/>
                </a:moveTo>
                <a:lnTo>
                  <a:pt x="2633028" y="139031"/>
                </a:lnTo>
                <a:lnTo>
                  <a:pt x="2633028" y="117452"/>
                </a:lnTo>
                <a:lnTo>
                  <a:pt x="2638421" y="117452"/>
                </a:lnTo>
                <a:lnTo>
                  <a:pt x="2638421" y="139031"/>
                </a:lnTo>
                <a:close/>
              </a:path>
              <a:path w="5038725" h="1857375" extrusionOk="0">
                <a:moveTo>
                  <a:pt x="2409228" y="112057"/>
                </a:moveTo>
                <a:lnTo>
                  <a:pt x="2403835" y="112057"/>
                </a:lnTo>
                <a:lnTo>
                  <a:pt x="2403835" y="90478"/>
                </a:lnTo>
                <a:lnTo>
                  <a:pt x="2409228" y="90478"/>
                </a:lnTo>
                <a:lnTo>
                  <a:pt x="2409228" y="112057"/>
                </a:lnTo>
                <a:close/>
              </a:path>
              <a:path w="5038725" h="1857375" extrusionOk="0">
                <a:moveTo>
                  <a:pt x="2430799" y="117452"/>
                </a:moveTo>
                <a:lnTo>
                  <a:pt x="2382264" y="117452"/>
                </a:lnTo>
                <a:lnTo>
                  <a:pt x="2382264" y="112057"/>
                </a:lnTo>
                <a:lnTo>
                  <a:pt x="2430799" y="112057"/>
                </a:lnTo>
                <a:lnTo>
                  <a:pt x="2430799" y="117452"/>
                </a:lnTo>
                <a:close/>
              </a:path>
              <a:path w="5038725" h="1857375" extrusionOk="0">
                <a:moveTo>
                  <a:pt x="2409228" y="139031"/>
                </a:moveTo>
                <a:lnTo>
                  <a:pt x="2403835" y="139031"/>
                </a:lnTo>
                <a:lnTo>
                  <a:pt x="2403835" y="117452"/>
                </a:lnTo>
                <a:lnTo>
                  <a:pt x="2409228" y="117452"/>
                </a:lnTo>
                <a:lnTo>
                  <a:pt x="2409228" y="139031"/>
                </a:lnTo>
                <a:close/>
              </a:path>
              <a:path w="5038725" h="1857375" extrusionOk="0">
                <a:moveTo>
                  <a:pt x="2180034" y="112057"/>
                </a:moveTo>
                <a:lnTo>
                  <a:pt x="2174641" y="112057"/>
                </a:lnTo>
                <a:lnTo>
                  <a:pt x="2174641" y="90478"/>
                </a:lnTo>
                <a:lnTo>
                  <a:pt x="2180034" y="90478"/>
                </a:lnTo>
                <a:lnTo>
                  <a:pt x="2180034" y="112057"/>
                </a:lnTo>
                <a:close/>
              </a:path>
              <a:path w="5038725" h="1857375" extrusionOk="0">
                <a:moveTo>
                  <a:pt x="2201605" y="117452"/>
                </a:moveTo>
                <a:lnTo>
                  <a:pt x="2153070" y="117452"/>
                </a:lnTo>
                <a:lnTo>
                  <a:pt x="2153070" y="112057"/>
                </a:lnTo>
                <a:lnTo>
                  <a:pt x="2201605" y="112057"/>
                </a:lnTo>
                <a:lnTo>
                  <a:pt x="2201605" y="117452"/>
                </a:lnTo>
                <a:close/>
              </a:path>
              <a:path w="5038725" h="1857375" extrusionOk="0">
                <a:moveTo>
                  <a:pt x="2180034" y="139031"/>
                </a:moveTo>
                <a:lnTo>
                  <a:pt x="2174641" y="139031"/>
                </a:lnTo>
                <a:lnTo>
                  <a:pt x="2174641" y="117452"/>
                </a:lnTo>
                <a:lnTo>
                  <a:pt x="2180034" y="117452"/>
                </a:lnTo>
                <a:lnTo>
                  <a:pt x="2180034" y="139031"/>
                </a:lnTo>
                <a:close/>
              </a:path>
              <a:path w="5038725" h="1857375" extrusionOk="0">
                <a:moveTo>
                  <a:pt x="2753018" y="226694"/>
                </a:moveTo>
                <a:lnTo>
                  <a:pt x="2747625" y="226694"/>
                </a:lnTo>
                <a:lnTo>
                  <a:pt x="2747625" y="205116"/>
                </a:lnTo>
                <a:lnTo>
                  <a:pt x="2753018" y="205116"/>
                </a:lnTo>
                <a:lnTo>
                  <a:pt x="2753018" y="226694"/>
                </a:lnTo>
                <a:close/>
              </a:path>
              <a:path w="5038725" h="1857375" extrusionOk="0">
                <a:moveTo>
                  <a:pt x="2774589" y="232089"/>
                </a:moveTo>
                <a:lnTo>
                  <a:pt x="2726054" y="232089"/>
                </a:lnTo>
                <a:lnTo>
                  <a:pt x="2726054" y="226694"/>
                </a:lnTo>
                <a:lnTo>
                  <a:pt x="2774589" y="226694"/>
                </a:lnTo>
                <a:lnTo>
                  <a:pt x="2774589" y="232089"/>
                </a:lnTo>
                <a:close/>
              </a:path>
              <a:path w="5038725" h="1857375" extrusionOk="0">
                <a:moveTo>
                  <a:pt x="2753018" y="253668"/>
                </a:moveTo>
                <a:lnTo>
                  <a:pt x="2747625" y="253668"/>
                </a:lnTo>
                <a:lnTo>
                  <a:pt x="2747625" y="232089"/>
                </a:lnTo>
                <a:lnTo>
                  <a:pt x="2753018" y="232089"/>
                </a:lnTo>
                <a:lnTo>
                  <a:pt x="2753018" y="253668"/>
                </a:lnTo>
                <a:close/>
              </a:path>
              <a:path w="5038725" h="1857375" extrusionOk="0">
                <a:moveTo>
                  <a:pt x="2523824" y="226694"/>
                </a:moveTo>
                <a:lnTo>
                  <a:pt x="2518432" y="226694"/>
                </a:lnTo>
                <a:lnTo>
                  <a:pt x="2518432" y="205116"/>
                </a:lnTo>
                <a:lnTo>
                  <a:pt x="2523824" y="205116"/>
                </a:lnTo>
                <a:lnTo>
                  <a:pt x="2523824" y="226694"/>
                </a:lnTo>
                <a:close/>
              </a:path>
              <a:path w="5038725" h="1857375" extrusionOk="0">
                <a:moveTo>
                  <a:pt x="2545396" y="232089"/>
                </a:moveTo>
                <a:lnTo>
                  <a:pt x="2496860" y="232089"/>
                </a:lnTo>
                <a:lnTo>
                  <a:pt x="2496860" y="226694"/>
                </a:lnTo>
                <a:lnTo>
                  <a:pt x="2545396" y="226694"/>
                </a:lnTo>
                <a:lnTo>
                  <a:pt x="2545396" y="232089"/>
                </a:lnTo>
                <a:close/>
              </a:path>
              <a:path w="5038725" h="1857375" extrusionOk="0">
                <a:moveTo>
                  <a:pt x="2523824" y="253668"/>
                </a:moveTo>
                <a:lnTo>
                  <a:pt x="2518432" y="253668"/>
                </a:lnTo>
                <a:lnTo>
                  <a:pt x="2518432" y="232089"/>
                </a:lnTo>
                <a:lnTo>
                  <a:pt x="2523824" y="232089"/>
                </a:lnTo>
                <a:lnTo>
                  <a:pt x="2523824" y="253668"/>
                </a:lnTo>
                <a:close/>
              </a:path>
              <a:path w="5038725" h="1857375" extrusionOk="0">
                <a:moveTo>
                  <a:pt x="2294631" y="226694"/>
                </a:moveTo>
                <a:lnTo>
                  <a:pt x="2289238" y="226694"/>
                </a:lnTo>
                <a:lnTo>
                  <a:pt x="2289238" y="205116"/>
                </a:lnTo>
                <a:lnTo>
                  <a:pt x="2294631" y="205116"/>
                </a:lnTo>
                <a:lnTo>
                  <a:pt x="2294631" y="226694"/>
                </a:lnTo>
                <a:close/>
              </a:path>
              <a:path w="5038725" h="1857375" extrusionOk="0">
                <a:moveTo>
                  <a:pt x="2316202" y="232089"/>
                </a:moveTo>
                <a:lnTo>
                  <a:pt x="2267667" y="232089"/>
                </a:lnTo>
                <a:lnTo>
                  <a:pt x="2267667" y="226694"/>
                </a:lnTo>
                <a:lnTo>
                  <a:pt x="2316202" y="226694"/>
                </a:lnTo>
                <a:lnTo>
                  <a:pt x="2316202" y="232089"/>
                </a:lnTo>
                <a:close/>
              </a:path>
              <a:path w="5038725" h="1857375" extrusionOk="0">
                <a:moveTo>
                  <a:pt x="2294631" y="253668"/>
                </a:moveTo>
                <a:lnTo>
                  <a:pt x="2289238" y="253668"/>
                </a:lnTo>
                <a:lnTo>
                  <a:pt x="2289238" y="232089"/>
                </a:lnTo>
                <a:lnTo>
                  <a:pt x="2294631" y="232089"/>
                </a:lnTo>
                <a:lnTo>
                  <a:pt x="2294631" y="253668"/>
                </a:lnTo>
                <a:close/>
              </a:path>
              <a:path w="5038725" h="1857375" extrusionOk="0">
                <a:moveTo>
                  <a:pt x="2065437" y="226694"/>
                </a:moveTo>
                <a:lnTo>
                  <a:pt x="2060045" y="226694"/>
                </a:lnTo>
                <a:lnTo>
                  <a:pt x="2060045" y="205116"/>
                </a:lnTo>
                <a:lnTo>
                  <a:pt x="2065437" y="205116"/>
                </a:lnTo>
                <a:lnTo>
                  <a:pt x="2065437" y="226694"/>
                </a:lnTo>
                <a:close/>
              </a:path>
              <a:path w="5038725" h="1857375" extrusionOk="0">
                <a:moveTo>
                  <a:pt x="2087009" y="232089"/>
                </a:moveTo>
                <a:lnTo>
                  <a:pt x="2038473" y="232089"/>
                </a:lnTo>
                <a:lnTo>
                  <a:pt x="2038473" y="226694"/>
                </a:lnTo>
                <a:lnTo>
                  <a:pt x="2087009" y="226694"/>
                </a:lnTo>
                <a:lnTo>
                  <a:pt x="2087009" y="232089"/>
                </a:lnTo>
                <a:close/>
              </a:path>
              <a:path w="5038725" h="1857375" extrusionOk="0">
                <a:moveTo>
                  <a:pt x="2065437" y="253668"/>
                </a:moveTo>
                <a:lnTo>
                  <a:pt x="2060045" y="253668"/>
                </a:lnTo>
                <a:lnTo>
                  <a:pt x="2060045" y="232089"/>
                </a:lnTo>
                <a:lnTo>
                  <a:pt x="2065437" y="232089"/>
                </a:lnTo>
                <a:lnTo>
                  <a:pt x="2065437" y="253668"/>
                </a:lnTo>
                <a:close/>
              </a:path>
              <a:path w="5038725" h="1857375" extrusionOk="0">
                <a:moveTo>
                  <a:pt x="2867615" y="341331"/>
                </a:moveTo>
                <a:lnTo>
                  <a:pt x="2862222" y="341331"/>
                </a:lnTo>
                <a:lnTo>
                  <a:pt x="2862222" y="319753"/>
                </a:lnTo>
                <a:lnTo>
                  <a:pt x="2867615" y="319753"/>
                </a:lnTo>
                <a:lnTo>
                  <a:pt x="2867615" y="341331"/>
                </a:lnTo>
                <a:close/>
              </a:path>
              <a:path w="5038725" h="1857375" extrusionOk="0">
                <a:moveTo>
                  <a:pt x="2889186" y="346726"/>
                </a:moveTo>
                <a:lnTo>
                  <a:pt x="2840651" y="346726"/>
                </a:lnTo>
                <a:lnTo>
                  <a:pt x="2840651" y="341331"/>
                </a:lnTo>
                <a:lnTo>
                  <a:pt x="2889186" y="341331"/>
                </a:lnTo>
                <a:lnTo>
                  <a:pt x="2889186" y="346726"/>
                </a:lnTo>
                <a:close/>
              </a:path>
              <a:path w="5038725" h="1857375" extrusionOk="0">
                <a:moveTo>
                  <a:pt x="2867615" y="368305"/>
                </a:moveTo>
                <a:lnTo>
                  <a:pt x="2862222" y="368305"/>
                </a:lnTo>
                <a:lnTo>
                  <a:pt x="2862222" y="346726"/>
                </a:lnTo>
                <a:lnTo>
                  <a:pt x="2867615" y="346726"/>
                </a:lnTo>
                <a:lnTo>
                  <a:pt x="2867615" y="368305"/>
                </a:lnTo>
                <a:close/>
              </a:path>
              <a:path w="5038725" h="1857375" extrusionOk="0">
                <a:moveTo>
                  <a:pt x="2638421" y="341331"/>
                </a:moveTo>
                <a:lnTo>
                  <a:pt x="2633028" y="341331"/>
                </a:lnTo>
                <a:lnTo>
                  <a:pt x="2633028" y="319753"/>
                </a:lnTo>
                <a:lnTo>
                  <a:pt x="2638421" y="319753"/>
                </a:lnTo>
                <a:lnTo>
                  <a:pt x="2638421" y="341331"/>
                </a:lnTo>
                <a:close/>
              </a:path>
              <a:path w="5038725" h="1857375" extrusionOk="0">
                <a:moveTo>
                  <a:pt x="2659992" y="346726"/>
                </a:moveTo>
                <a:lnTo>
                  <a:pt x="2611457" y="346726"/>
                </a:lnTo>
                <a:lnTo>
                  <a:pt x="2611457" y="341331"/>
                </a:lnTo>
                <a:lnTo>
                  <a:pt x="2659992" y="341331"/>
                </a:lnTo>
                <a:lnTo>
                  <a:pt x="2659992" y="346726"/>
                </a:lnTo>
                <a:close/>
              </a:path>
              <a:path w="5038725" h="1857375" extrusionOk="0">
                <a:moveTo>
                  <a:pt x="2638421" y="368305"/>
                </a:moveTo>
                <a:lnTo>
                  <a:pt x="2633028" y="368305"/>
                </a:lnTo>
                <a:lnTo>
                  <a:pt x="2633028" y="346726"/>
                </a:lnTo>
                <a:lnTo>
                  <a:pt x="2638421" y="346726"/>
                </a:lnTo>
                <a:lnTo>
                  <a:pt x="2638421" y="368305"/>
                </a:lnTo>
                <a:close/>
              </a:path>
              <a:path w="5038725" h="1857375" extrusionOk="0">
                <a:moveTo>
                  <a:pt x="2409228" y="341331"/>
                </a:moveTo>
                <a:lnTo>
                  <a:pt x="2403835" y="341331"/>
                </a:lnTo>
                <a:lnTo>
                  <a:pt x="2403835" y="319753"/>
                </a:lnTo>
                <a:lnTo>
                  <a:pt x="2409228" y="319753"/>
                </a:lnTo>
                <a:lnTo>
                  <a:pt x="2409228" y="341331"/>
                </a:lnTo>
                <a:close/>
              </a:path>
              <a:path w="5038725" h="1857375" extrusionOk="0">
                <a:moveTo>
                  <a:pt x="2430799" y="346726"/>
                </a:moveTo>
                <a:lnTo>
                  <a:pt x="2382264" y="346726"/>
                </a:lnTo>
                <a:lnTo>
                  <a:pt x="2382264" y="341331"/>
                </a:lnTo>
                <a:lnTo>
                  <a:pt x="2430799" y="341331"/>
                </a:lnTo>
                <a:lnTo>
                  <a:pt x="2430799" y="346726"/>
                </a:lnTo>
                <a:close/>
              </a:path>
              <a:path w="5038725" h="1857375" extrusionOk="0">
                <a:moveTo>
                  <a:pt x="2409228" y="368305"/>
                </a:moveTo>
                <a:lnTo>
                  <a:pt x="2403835" y="368305"/>
                </a:lnTo>
                <a:lnTo>
                  <a:pt x="2403835" y="346726"/>
                </a:lnTo>
                <a:lnTo>
                  <a:pt x="2409228" y="346726"/>
                </a:lnTo>
                <a:lnTo>
                  <a:pt x="2409228" y="368305"/>
                </a:lnTo>
                <a:close/>
              </a:path>
              <a:path w="5038725" h="1857375" extrusionOk="0">
                <a:moveTo>
                  <a:pt x="2180034" y="341331"/>
                </a:moveTo>
                <a:lnTo>
                  <a:pt x="2174641" y="341331"/>
                </a:lnTo>
                <a:lnTo>
                  <a:pt x="2174641" y="319753"/>
                </a:lnTo>
                <a:lnTo>
                  <a:pt x="2180034" y="319753"/>
                </a:lnTo>
                <a:lnTo>
                  <a:pt x="2180034" y="341331"/>
                </a:lnTo>
                <a:close/>
              </a:path>
              <a:path w="5038725" h="1857375" extrusionOk="0">
                <a:moveTo>
                  <a:pt x="2201605" y="346726"/>
                </a:moveTo>
                <a:lnTo>
                  <a:pt x="2153070" y="346726"/>
                </a:lnTo>
                <a:lnTo>
                  <a:pt x="2153070" y="341331"/>
                </a:lnTo>
                <a:lnTo>
                  <a:pt x="2201605" y="341331"/>
                </a:lnTo>
                <a:lnTo>
                  <a:pt x="2201605" y="346726"/>
                </a:lnTo>
                <a:close/>
              </a:path>
              <a:path w="5038725" h="1857375" extrusionOk="0">
                <a:moveTo>
                  <a:pt x="2180034" y="368305"/>
                </a:moveTo>
                <a:lnTo>
                  <a:pt x="2174641" y="368305"/>
                </a:lnTo>
                <a:lnTo>
                  <a:pt x="2174641" y="346726"/>
                </a:lnTo>
                <a:lnTo>
                  <a:pt x="2180034" y="346726"/>
                </a:lnTo>
                <a:lnTo>
                  <a:pt x="2180034" y="368305"/>
                </a:lnTo>
                <a:close/>
              </a:path>
              <a:path w="5038725" h="1857375" extrusionOk="0">
                <a:moveTo>
                  <a:pt x="2753018" y="455969"/>
                </a:moveTo>
                <a:lnTo>
                  <a:pt x="2747625" y="455969"/>
                </a:lnTo>
                <a:lnTo>
                  <a:pt x="2747625" y="434390"/>
                </a:lnTo>
                <a:lnTo>
                  <a:pt x="2753018" y="434390"/>
                </a:lnTo>
                <a:lnTo>
                  <a:pt x="2753018" y="455969"/>
                </a:lnTo>
                <a:close/>
              </a:path>
              <a:path w="5038725" h="1857375" extrusionOk="0">
                <a:moveTo>
                  <a:pt x="2774589" y="461363"/>
                </a:moveTo>
                <a:lnTo>
                  <a:pt x="2726054" y="461363"/>
                </a:lnTo>
                <a:lnTo>
                  <a:pt x="2726054" y="455969"/>
                </a:lnTo>
                <a:lnTo>
                  <a:pt x="2774589" y="455969"/>
                </a:lnTo>
                <a:lnTo>
                  <a:pt x="2774589" y="461363"/>
                </a:lnTo>
                <a:close/>
              </a:path>
              <a:path w="5038725" h="1857375" extrusionOk="0">
                <a:moveTo>
                  <a:pt x="2753018" y="482942"/>
                </a:moveTo>
                <a:lnTo>
                  <a:pt x="2747625" y="482942"/>
                </a:lnTo>
                <a:lnTo>
                  <a:pt x="2747625" y="461363"/>
                </a:lnTo>
                <a:lnTo>
                  <a:pt x="2753018" y="461363"/>
                </a:lnTo>
                <a:lnTo>
                  <a:pt x="2753018" y="482942"/>
                </a:lnTo>
                <a:close/>
              </a:path>
              <a:path w="5038725" h="1857375" extrusionOk="0">
                <a:moveTo>
                  <a:pt x="2523824" y="455969"/>
                </a:moveTo>
                <a:lnTo>
                  <a:pt x="2518432" y="455969"/>
                </a:lnTo>
                <a:lnTo>
                  <a:pt x="2518432" y="434390"/>
                </a:lnTo>
                <a:lnTo>
                  <a:pt x="2523824" y="434390"/>
                </a:lnTo>
                <a:lnTo>
                  <a:pt x="2523824" y="455969"/>
                </a:lnTo>
                <a:close/>
              </a:path>
              <a:path w="5038725" h="1857375" extrusionOk="0">
                <a:moveTo>
                  <a:pt x="2545396" y="461363"/>
                </a:moveTo>
                <a:lnTo>
                  <a:pt x="2496860" y="461363"/>
                </a:lnTo>
                <a:lnTo>
                  <a:pt x="2496860" y="455969"/>
                </a:lnTo>
                <a:lnTo>
                  <a:pt x="2545396" y="455969"/>
                </a:lnTo>
                <a:lnTo>
                  <a:pt x="2545396" y="461363"/>
                </a:lnTo>
                <a:close/>
              </a:path>
              <a:path w="5038725" h="1857375" extrusionOk="0">
                <a:moveTo>
                  <a:pt x="2523824" y="482942"/>
                </a:moveTo>
                <a:lnTo>
                  <a:pt x="2518432" y="482942"/>
                </a:lnTo>
                <a:lnTo>
                  <a:pt x="2518432" y="461363"/>
                </a:lnTo>
                <a:lnTo>
                  <a:pt x="2523824" y="461363"/>
                </a:lnTo>
                <a:lnTo>
                  <a:pt x="2523824" y="482942"/>
                </a:lnTo>
                <a:close/>
              </a:path>
              <a:path w="5038725" h="1857375" extrusionOk="0">
                <a:moveTo>
                  <a:pt x="2294631" y="455969"/>
                </a:moveTo>
                <a:lnTo>
                  <a:pt x="2289238" y="455969"/>
                </a:lnTo>
                <a:lnTo>
                  <a:pt x="2289238" y="434390"/>
                </a:lnTo>
                <a:lnTo>
                  <a:pt x="2294631" y="434390"/>
                </a:lnTo>
                <a:lnTo>
                  <a:pt x="2294631" y="455969"/>
                </a:lnTo>
                <a:close/>
              </a:path>
              <a:path w="5038725" h="1857375" extrusionOk="0">
                <a:moveTo>
                  <a:pt x="2316202" y="461363"/>
                </a:moveTo>
                <a:lnTo>
                  <a:pt x="2267667" y="461363"/>
                </a:lnTo>
                <a:lnTo>
                  <a:pt x="2267667" y="455969"/>
                </a:lnTo>
                <a:lnTo>
                  <a:pt x="2316202" y="455969"/>
                </a:lnTo>
                <a:lnTo>
                  <a:pt x="2316202" y="461363"/>
                </a:lnTo>
                <a:close/>
              </a:path>
              <a:path w="5038725" h="1857375" extrusionOk="0">
                <a:moveTo>
                  <a:pt x="2294631" y="482942"/>
                </a:moveTo>
                <a:lnTo>
                  <a:pt x="2289238" y="482942"/>
                </a:lnTo>
                <a:lnTo>
                  <a:pt x="2289238" y="461363"/>
                </a:lnTo>
                <a:lnTo>
                  <a:pt x="2294631" y="461363"/>
                </a:lnTo>
                <a:lnTo>
                  <a:pt x="2294631" y="482942"/>
                </a:lnTo>
                <a:close/>
              </a:path>
              <a:path w="5038725" h="1857375" extrusionOk="0">
                <a:moveTo>
                  <a:pt x="2065437" y="455969"/>
                </a:moveTo>
                <a:lnTo>
                  <a:pt x="2060045" y="455969"/>
                </a:lnTo>
                <a:lnTo>
                  <a:pt x="2060045" y="434390"/>
                </a:lnTo>
                <a:lnTo>
                  <a:pt x="2065437" y="434390"/>
                </a:lnTo>
                <a:lnTo>
                  <a:pt x="2065437" y="455969"/>
                </a:lnTo>
                <a:close/>
              </a:path>
              <a:path w="5038725" h="1857375" extrusionOk="0">
                <a:moveTo>
                  <a:pt x="2087009" y="461363"/>
                </a:moveTo>
                <a:lnTo>
                  <a:pt x="2038473" y="461363"/>
                </a:lnTo>
                <a:lnTo>
                  <a:pt x="2038473" y="455969"/>
                </a:lnTo>
                <a:lnTo>
                  <a:pt x="2087009" y="455969"/>
                </a:lnTo>
                <a:lnTo>
                  <a:pt x="2087009" y="461363"/>
                </a:lnTo>
                <a:close/>
              </a:path>
              <a:path w="5038725" h="1857375" extrusionOk="0">
                <a:moveTo>
                  <a:pt x="2065437" y="482942"/>
                </a:moveTo>
                <a:lnTo>
                  <a:pt x="2060045" y="482942"/>
                </a:lnTo>
                <a:lnTo>
                  <a:pt x="2060045" y="461363"/>
                </a:lnTo>
                <a:lnTo>
                  <a:pt x="2065437" y="461363"/>
                </a:lnTo>
                <a:lnTo>
                  <a:pt x="2065437" y="482942"/>
                </a:lnTo>
                <a:close/>
              </a:path>
              <a:path w="5038725" h="1857375" extrusionOk="0">
                <a:moveTo>
                  <a:pt x="2867615" y="570606"/>
                </a:moveTo>
                <a:lnTo>
                  <a:pt x="2862222" y="570606"/>
                </a:lnTo>
                <a:lnTo>
                  <a:pt x="2862222" y="549027"/>
                </a:lnTo>
                <a:lnTo>
                  <a:pt x="2867615" y="549027"/>
                </a:lnTo>
                <a:lnTo>
                  <a:pt x="2867615" y="570606"/>
                </a:lnTo>
                <a:close/>
              </a:path>
              <a:path w="5038725" h="1857375" extrusionOk="0">
                <a:moveTo>
                  <a:pt x="2889186" y="576001"/>
                </a:moveTo>
                <a:lnTo>
                  <a:pt x="2840651" y="576001"/>
                </a:lnTo>
                <a:lnTo>
                  <a:pt x="2840651" y="570606"/>
                </a:lnTo>
                <a:lnTo>
                  <a:pt x="2889186" y="570606"/>
                </a:lnTo>
                <a:lnTo>
                  <a:pt x="2889186" y="576001"/>
                </a:lnTo>
                <a:close/>
              </a:path>
              <a:path w="5038725" h="1857375" extrusionOk="0">
                <a:moveTo>
                  <a:pt x="2867615" y="597579"/>
                </a:moveTo>
                <a:lnTo>
                  <a:pt x="2862222" y="597579"/>
                </a:lnTo>
                <a:lnTo>
                  <a:pt x="2862222" y="576001"/>
                </a:lnTo>
                <a:lnTo>
                  <a:pt x="2867615" y="576001"/>
                </a:lnTo>
                <a:lnTo>
                  <a:pt x="2867615" y="597579"/>
                </a:lnTo>
                <a:close/>
              </a:path>
              <a:path w="5038725" h="1857375" extrusionOk="0">
                <a:moveTo>
                  <a:pt x="2638421" y="570606"/>
                </a:moveTo>
                <a:lnTo>
                  <a:pt x="2633028" y="570606"/>
                </a:lnTo>
                <a:lnTo>
                  <a:pt x="2633028" y="549027"/>
                </a:lnTo>
                <a:lnTo>
                  <a:pt x="2638421" y="549027"/>
                </a:lnTo>
                <a:lnTo>
                  <a:pt x="2638421" y="570606"/>
                </a:lnTo>
                <a:close/>
              </a:path>
              <a:path w="5038725" h="1857375" extrusionOk="0">
                <a:moveTo>
                  <a:pt x="2659992" y="576001"/>
                </a:moveTo>
                <a:lnTo>
                  <a:pt x="2611457" y="576001"/>
                </a:lnTo>
                <a:lnTo>
                  <a:pt x="2611457" y="570606"/>
                </a:lnTo>
                <a:lnTo>
                  <a:pt x="2659992" y="570606"/>
                </a:lnTo>
                <a:lnTo>
                  <a:pt x="2659992" y="576001"/>
                </a:lnTo>
                <a:close/>
              </a:path>
              <a:path w="5038725" h="1857375" extrusionOk="0">
                <a:moveTo>
                  <a:pt x="2638421" y="597579"/>
                </a:moveTo>
                <a:lnTo>
                  <a:pt x="2633028" y="597579"/>
                </a:lnTo>
                <a:lnTo>
                  <a:pt x="2633028" y="576001"/>
                </a:lnTo>
                <a:lnTo>
                  <a:pt x="2638421" y="576001"/>
                </a:lnTo>
                <a:lnTo>
                  <a:pt x="2638421" y="597579"/>
                </a:lnTo>
                <a:close/>
              </a:path>
              <a:path w="5038725" h="1857375" extrusionOk="0">
                <a:moveTo>
                  <a:pt x="2409228" y="570606"/>
                </a:moveTo>
                <a:lnTo>
                  <a:pt x="2403835" y="570606"/>
                </a:lnTo>
                <a:lnTo>
                  <a:pt x="2403835" y="549027"/>
                </a:lnTo>
                <a:lnTo>
                  <a:pt x="2409228" y="549027"/>
                </a:lnTo>
                <a:lnTo>
                  <a:pt x="2409228" y="570606"/>
                </a:lnTo>
                <a:close/>
              </a:path>
              <a:path w="5038725" h="1857375" extrusionOk="0">
                <a:moveTo>
                  <a:pt x="2430799" y="576001"/>
                </a:moveTo>
                <a:lnTo>
                  <a:pt x="2382264" y="576001"/>
                </a:lnTo>
                <a:lnTo>
                  <a:pt x="2382264" y="570606"/>
                </a:lnTo>
                <a:lnTo>
                  <a:pt x="2430799" y="570606"/>
                </a:lnTo>
                <a:lnTo>
                  <a:pt x="2430799" y="576001"/>
                </a:lnTo>
                <a:close/>
              </a:path>
              <a:path w="5038725" h="1857375" extrusionOk="0">
                <a:moveTo>
                  <a:pt x="2409228" y="597579"/>
                </a:moveTo>
                <a:lnTo>
                  <a:pt x="2403835" y="597579"/>
                </a:lnTo>
                <a:lnTo>
                  <a:pt x="2403835" y="576001"/>
                </a:lnTo>
                <a:lnTo>
                  <a:pt x="2409228" y="576001"/>
                </a:lnTo>
                <a:lnTo>
                  <a:pt x="2409228" y="597579"/>
                </a:lnTo>
                <a:close/>
              </a:path>
              <a:path w="5038725" h="1857375" extrusionOk="0">
                <a:moveTo>
                  <a:pt x="2180034" y="570606"/>
                </a:moveTo>
                <a:lnTo>
                  <a:pt x="2174641" y="570606"/>
                </a:lnTo>
                <a:lnTo>
                  <a:pt x="2174641" y="549027"/>
                </a:lnTo>
                <a:lnTo>
                  <a:pt x="2180034" y="549027"/>
                </a:lnTo>
                <a:lnTo>
                  <a:pt x="2180034" y="570606"/>
                </a:lnTo>
                <a:close/>
              </a:path>
              <a:path w="5038725" h="1857375" extrusionOk="0">
                <a:moveTo>
                  <a:pt x="2201605" y="576001"/>
                </a:moveTo>
                <a:lnTo>
                  <a:pt x="2153070" y="576001"/>
                </a:lnTo>
                <a:lnTo>
                  <a:pt x="2153070" y="570606"/>
                </a:lnTo>
                <a:lnTo>
                  <a:pt x="2201605" y="570606"/>
                </a:lnTo>
                <a:lnTo>
                  <a:pt x="2201605" y="576001"/>
                </a:lnTo>
                <a:close/>
              </a:path>
              <a:path w="5038725" h="1857375" extrusionOk="0">
                <a:moveTo>
                  <a:pt x="2180034" y="597579"/>
                </a:moveTo>
                <a:lnTo>
                  <a:pt x="2174641" y="597579"/>
                </a:lnTo>
                <a:lnTo>
                  <a:pt x="2174641" y="576001"/>
                </a:lnTo>
                <a:lnTo>
                  <a:pt x="2180034" y="576001"/>
                </a:lnTo>
                <a:lnTo>
                  <a:pt x="2180034" y="597579"/>
                </a:lnTo>
                <a:close/>
              </a:path>
              <a:path w="5038725" h="1857375" extrusionOk="0">
                <a:moveTo>
                  <a:pt x="2753018" y="685243"/>
                </a:moveTo>
                <a:lnTo>
                  <a:pt x="2747625" y="685243"/>
                </a:lnTo>
                <a:lnTo>
                  <a:pt x="2747625" y="663664"/>
                </a:lnTo>
                <a:lnTo>
                  <a:pt x="2753018" y="663664"/>
                </a:lnTo>
                <a:lnTo>
                  <a:pt x="2753018" y="685243"/>
                </a:lnTo>
                <a:close/>
              </a:path>
              <a:path w="5038725" h="1857375" extrusionOk="0">
                <a:moveTo>
                  <a:pt x="2774589" y="690638"/>
                </a:moveTo>
                <a:lnTo>
                  <a:pt x="2726054" y="690638"/>
                </a:lnTo>
                <a:lnTo>
                  <a:pt x="2726054" y="685243"/>
                </a:lnTo>
                <a:lnTo>
                  <a:pt x="2774589" y="685243"/>
                </a:lnTo>
                <a:lnTo>
                  <a:pt x="2774589" y="690638"/>
                </a:lnTo>
                <a:close/>
              </a:path>
              <a:path w="5038725" h="1857375" extrusionOk="0">
                <a:moveTo>
                  <a:pt x="2753018" y="712216"/>
                </a:moveTo>
                <a:lnTo>
                  <a:pt x="2747625" y="712216"/>
                </a:lnTo>
                <a:lnTo>
                  <a:pt x="2747625" y="690638"/>
                </a:lnTo>
                <a:lnTo>
                  <a:pt x="2753018" y="690638"/>
                </a:lnTo>
                <a:lnTo>
                  <a:pt x="2753018" y="712216"/>
                </a:lnTo>
                <a:close/>
              </a:path>
              <a:path w="5038725" h="1857375" extrusionOk="0">
                <a:moveTo>
                  <a:pt x="2523824" y="685243"/>
                </a:moveTo>
                <a:lnTo>
                  <a:pt x="2518432" y="685243"/>
                </a:lnTo>
                <a:lnTo>
                  <a:pt x="2518432" y="663664"/>
                </a:lnTo>
                <a:lnTo>
                  <a:pt x="2523824" y="663664"/>
                </a:lnTo>
                <a:lnTo>
                  <a:pt x="2523824" y="685243"/>
                </a:lnTo>
                <a:close/>
              </a:path>
              <a:path w="5038725" h="1857375" extrusionOk="0">
                <a:moveTo>
                  <a:pt x="2545396" y="690638"/>
                </a:moveTo>
                <a:lnTo>
                  <a:pt x="2496860" y="690638"/>
                </a:lnTo>
                <a:lnTo>
                  <a:pt x="2496860" y="685243"/>
                </a:lnTo>
                <a:lnTo>
                  <a:pt x="2545396" y="685243"/>
                </a:lnTo>
                <a:lnTo>
                  <a:pt x="2545396" y="690638"/>
                </a:lnTo>
                <a:close/>
              </a:path>
              <a:path w="5038725" h="1857375" extrusionOk="0">
                <a:moveTo>
                  <a:pt x="2523824" y="712216"/>
                </a:moveTo>
                <a:lnTo>
                  <a:pt x="2518432" y="712216"/>
                </a:lnTo>
                <a:lnTo>
                  <a:pt x="2518432" y="690638"/>
                </a:lnTo>
                <a:lnTo>
                  <a:pt x="2523824" y="690638"/>
                </a:lnTo>
                <a:lnTo>
                  <a:pt x="2523824" y="712216"/>
                </a:lnTo>
                <a:close/>
              </a:path>
              <a:path w="5038725" h="1857375" extrusionOk="0">
                <a:moveTo>
                  <a:pt x="2294631" y="685243"/>
                </a:moveTo>
                <a:lnTo>
                  <a:pt x="2289238" y="685243"/>
                </a:lnTo>
                <a:lnTo>
                  <a:pt x="2289238" y="663664"/>
                </a:lnTo>
                <a:lnTo>
                  <a:pt x="2294631" y="663664"/>
                </a:lnTo>
                <a:lnTo>
                  <a:pt x="2294631" y="685243"/>
                </a:lnTo>
                <a:close/>
              </a:path>
              <a:path w="5038725" h="1857375" extrusionOk="0">
                <a:moveTo>
                  <a:pt x="2316202" y="690638"/>
                </a:moveTo>
                <a:lnTo>
                  <a:pt x="2267667" y="690638"/>
                </a:lnTo>
                <a:lnTo>
                  <a:pt x="2267667" y="685243"/>
                </a:lnTo>
                <a:lnTo>
                  <a:pt x="2316202" y="685243"/>
                </a:lnTo>
                <a:lnTo>
                  <a:pt x="2316202" y="690638"/>
                </a:lnTo>
                <a:close/>
              </a:path>
              <a:path w="5038725" h="1857375" extrusionOk="0">
                <a:moveTo>
                  <a:pt x="2294631" y="712216"/>
                </a:moveTo>
                <a:lnTo>
                  <a:pt x="2289238" y="712216"/>
                </a:lnTo>
                <a:lnTo>
                  <a:pt x="2289238" y="690638"/>
                </a:lnTo>
                <a:lnTo>
                  <a:pt x="2294631" y="690638"/>
                </a:lnTo>
                <a:lnTo>
                  <a:pt x="2294631" y="712216"/>
                </a:lnTo>
                <a:close/>
              </a:path>
              <a:path w="5038725" h="1857375" extrusionOk="0">
                <a:moveTo>
                  <a:pt x="2065437" y="685243"/>
                </a:moveTo>
                <a:lnTo>
                  <a:pt x="2060045" y="685243"/>
                </a:lnTo>
                <a:lnTo>
                  <a:pt x="2060045" y="663664"/>
                </a:lnTo>
                <a:lnTo>
                  <a:pt x="2065437" y="663664"/>
                </a:lnTo>
                <a:lnTo>
                  <a:pt x="2065437" y="685243"/>
                </a:lnTo>
                <a:close/>
              </a:path>
              <a:path w="5038725" h="1857375" extrusionOk="0">
                <a:moveTo>
                  <a:pt x="2087009" y="690638"/>
                </a:moveTo>
                <a:lnTo>
                  <a:pt x="2038473" y="690638"/>
                </a:lnTo>
                <a:lnTo>
                  <a:pt x="2038473" y="685243"/>
                </a:lnTo>
                <a:lnTo>
                  <a:pt x="2087009" y="685243"/>
                </a:lnTo>
                <a:lnTo>
                  <a:pt x="2087009" y="690638"/>
                </a:lnTo>
                <a:close/>
              </a:path>
              <a:path w="5038725" h="1857375" extrusionOk="0">
                <a:moveTo>
                  <a:pt x="2065437" y="712216"/>
                </a:moveTo>
                <a:lnTo>
                  <a:pt x="2060045" y="712216"/>
                </a:lnTo>
                <a:lnTo>
                  <a:pt x="2060045" y="690638"/>
                </a:lnTo>
                <a:lnTo>
                  <a:pt x="2065437" y="690638"/>
                </a:lnTo>
                <a:lnTo>
                  <a:pt x="2065437" y="712216"/>
                </a:lnTo>
                <a:close/>
              </a:path>
              <a:path w="5038725" h="1857375" extrusionOk="0">
                <a:moveTo>
                  <a:pt x="2867615" y="799880"/>
                </a:moveTo>
                <a:lnTo>
                  <a:pt x="2862222" y="799880"/>
                </a:lnTo>
                <a:lnTo>
                  <a:pt x="2862222" y="778301"/>
                </a:lnTo>
                <a:lnTo>
                  <a:pt x="2867615" y="778301"/>
                </a:lnTo>
                <a:lnTo>
                  <a:pt x="2867615" y="799880"/>
                </a:lnTo>
                <a:close/>
              </a:path>
              <a:path w="5038725" h="1857375" extrusionOk="0">
                <a:moveTo>
                  <a:pt x="2889186" y="805275"/>
                </a:moveTo>
                <a:lnTo>
                  <a:pt x="2840651" y="805275"/>
                </a:lnTo>
                <a:lnTo>
                  <a:pt x="2840651" y="799880"/>
                </a:lnTo>
                <a:lnTo>
                  <a:pt x="2889186" y="799880"/>
                </a:lnTo>
                <a:lnTo>
                  <a:pt x="2889186" y="805275"/>
                </a:lnTo>
                <a:close/>
              </a:path>
              <a:path w="5038725" h="1857375" extrusionOk="0">
                <a:moveTo>
                  <a:pt x="2867615" y="826854"/>
                </a:moveTo>
                <a:lnTo>
                  <a:pt x="2862222" y="826854"/>
                </a:lnTo>
                <a:lnTo>
                  <a:pt x="2862222" y="805275"/>
                </a:lnTo>
                <a:lnTo>
                  <a:pt x="2867615" y="805275"/>
                </a:lnTo>
                <a:lnTo>
                  <a:pt x="2867615" y="826854"/>
                </a:lnTo>
                <a:close/>
              </a:path>
              <a:path w="5038725" h="1857375" extrusionOk="0">
                <a:moveTo>
                  <a:pt x="2638421" y="799880"/>
                </a:moveTo>
                <a:lnTo>
                  <a:pt x="2633028" y="799880"/>
                </a:lnTo>
                <a:lnTo>
                  <a:pt x="2633028" y="778301"/>
                </a:lnTo>
                <a:lnTo>
                  <a:pt x="2638421" y="778301"/>
                </a:lnTo>
                <a:lnTo>
                  <a:pt x="2638421" y="799880"/>
                </a:lnTo>
                <a:close/>
              </a:path>
              <a:path w="5038725" h="1857375" extrusionOk="0">
                <a:moveTo>
                  <a:pt x="2659992" y="805275"/>
                </a:moveTo>
                <a:lnTo>
                  <a:pt x="2611457" y="805275"/>
                </a:lnTo>
                <a:lnTo>
                  <a:pt x="2611457" y="799880"/>
                </a:lnTo>
                <a:lnTo>
                  <a:pt x="2659992" y="799880"/>
                </a:lnTo>
                <a:lnTo>
                  <a:pt x="2659992" y="805275"/>
                </a:lnTo>
                <a:close/>
              </a:path>
              <a:path w="5038725" h="1857375" extrusionOk="0">
                <a:moveTo>
                  <a:pt x="2638421" y="826854"/>
                </a:moveTo>
                <a:lnTo>
                  <a:pt x="2633028" y="826854"/>
                </a:lnTo>
                <a:lnTo>
                  <a:pt x="2633028" y="805275"/>
                </a:lnTo>
                <a:lnTo>
                  <a:pt x="2638421" y="805275"/>
                </a:lnTo>
                <a:lnTo>
                  <a:pt x="2638421" y="826854"/>
                </a:lnTo>
                <a:close/>
              </a:path>
              <a:path w="5038725" h="1857375" extrusionOk="0">
                <a:moveTo>
                  <a:pt x="2409228" y="799880"/>
                </a:moveTo>
                <a:lnTo>
                  <a:pt x="2403835" y="799880"/>
                </a:lnTo>
                <a:lnTo>
                  <a:pt x="2403835" y="778301"/>
                </a:lnTo>
                <a:lnTo>
                  <a:pt x="2409228" y="778301"/>
                </a:lnTo>
                <a:lnTo>
                  <a:pt x="2409228" y="799880"/>
                </a:lnTo>
                <a:close/>
              </a:path>
              <a:path w="5038725" h="1857375" extrusionOk="0">
                <a:moveTo>
                  <a:pt x="2430799" y="805275"/>
                </a:moveTo>
                <a:lnTo>
                  <a:pt x="2382264" y="805275"/>
                </a:lnTo>
                <a:lnTo>
                  <a:pt x="2382264" y="799880"/>
                </a:lnTo>
                <a:lnTo>
                  <a:pt x="2430799" y="799880"/>
                </a:lnTo>
                <a:lnTo>
                  <a:pt x="2430799" y="805275"/>
                </a:lnTo>
                <a:close/>
              </a:path>
              <a:path w="5038725" h="1857375" extrusionOk="0">
                <a:moveTo>
                  <a:pt x="2409228" y="826854"/>
                </a:moveTo>
                <a:lnTo>
                  <a:pt x="2403835" y="826854"/>
                </a:lnTo>
                <a:lnTo>
                  <a:pt x="2403835" y="805275"/>
                </a:lnTo>
                <a:lnTo>
                  <a:pt x="2409228" y="805275"/>
                </a:lnTo>
                <a:lnTo>
                  <a:pt x="2409228" y="826854"/>
                </a:lnTo>
                <a:close/>
              </a:path>
              <a:path w="5038725" h="1857375" extrusionOk="0">
                <a:moveTo>
                  <a:pt x="2180034" y="799880"/>
                </a:moveTo>
                <a:lnTo>
                  <a:pt x="2174641" y="799880"/>
                </a:lnTo>
                <a:lnTo>
                  <a:pt x="2174641" y="778301"/>
                </a:lnTo>
                <a:lnTo>
                  <a:pt x="2180034" y="778301"/>
                </a:lnTo>
                <a:lnTo>
                  <a:pt x="2180034" y="799880"/>
                </a:lnTo>
                <a:close/>
              </a:path>
              <a:path w="5038725" h="1857375" extrusionOk="0">
                <a:moveTo>
                  <a:pt x="2201605" y="805275"/>
                </a:moveTo>
                <a:lnTo>
                  <a:pt x="2153070" y="805275"/>
                </a:lnTo>
                <a:lnTo>
                  <a:pt x="2153070" y="799880"/>
                </a:lnTo>
                <a:lnTo>
                  <a:pt x="2201605" y="799880"/>
                </a:lnTo>
                <a:lnTo>
                  <a:pt x="2201605" y="805275"/>
                </a:lnTo>
                <a:close/>
              </a:path>
              <a:path w="5038725" h="1857375" extrusionOk="0">
                <a:moveTo>
                  <a:pt x="2180034" y="826854"/>
                </a:moveTo>
                <a:lnTo>
                  <a:pt x="2174641" y="826854"/>
                </a:lnTo>
                <a:lnTo>
                  <a:pt x="2174641" y="805275"/>
                </a:lnTo>
                <a:lnTo>
                  <a:pt x="2180034" y="805275"/>
                </a:lnTo>
                <a:lnTo>
                  <a:pt x="2180034" y="826854"/>
                </a:lnTo>
                <a:close/>
              </a:path>
              <a:path w="5038725" h="1857375" extrusionOk="0">
                <a:moveTo>
                  <a:pt x="2753018" y="914517"/>
                </a:moveTo>
                <a:lnTo>
                  <a:pt x="2747625" y="914517"/>
                </a:lnTo>
                <a:lnTo>
                  <a:pt x="2747625" y="892939"/>
                </a:lnTo>
                <a:lnTo>
                  <a:pt x="2753018" y="892939"/>
                </a:lnTo>
                <a:lnTo>
                  <a:pt x="2753018" y="914517"/>
                </a:lnTo>
                <a:close/>
              </a:path>
              <a:path w="5038725" h="1857375" extrusionOk="0">
                <a:moveTo>
                  <a:pt x="2774589" y="919912"/>
                </a:moveTo>
                <a:lnTo>
                  <a:pt x="2726054" y="919912"/>
                </a:lnTo>
                <a:lnTo>
                  <a:pt x="2726054" y="914517"/>
                </a:lnTo>
                <a:lnTo>
                  <a:pt x="2774589" y="914517"/>
                </a:lnTo>
                <a:lnTo>
                  <a:pt x="2774589" y="919912"/>
                </a:lnTo>
                <a:close/>
              </a:path>
              <a:path w="5038725" h="1857375" extrusionOk="0">
                <a:moveTo>
                  <a:pt x="2753018" y="941491"/>
                </a:moveTo>
                <a:lnTo>
                  <a:pt x="2747625" y="941491"/>
                </a:lnTo>
                <a:lnTo>
                  <a:pt x="2747625" y="919912"/>
                </a:lnTo>
                <a:lnTo>
                  <a:pt x="2753018" y="919912"/>
                </a:lnTo>
                <a:lnTo>
                  <a:pt x="2753018" y="941491"/>
                </a:lnTo>
                <a:close/>
              </a:path>
              <a:path w="5038725" h="1857375" extrusionOk="0">
                <a:moveTo>
                  <a:pt x="2523824" y="914517"/>
                </a:moveTo>
                <a:lnTo>
                  <a:pt x="2518432" y="914517"/>
                </a:lnTo>
                <a:lnTo>
                  <a:pt x="2518432" y="892939"/>
                </a:lnTo>
                <a:lnTo>
                  <a:pt x="2523824" y="892939"/>
                </a:lnTo>
                <a:lnTo>
                  <a:pt x="2523824" y="914517"/>
                </a:lnTo>
                <a:close/>
              </a:path>
              <a:path w="5038725" h="1857375" extrusionOk="0">
                <a:moveTo>
                  <a:pt x="2545396" y="919912"/>
                </a:moveTo>
                <a:lnTo>
                  <a:pt x="2496860" y="919912"/>
                </a:lnTo>
                <a:lnTo>
                  <a:pt x="2496860" y="914517"/>
                </a:lnTo>
                <a:lnTo>
                  <a:pt x="2545396" y="914517"/>
                </a:lnTo>
                <a:lnTo>
                  <a:pt x="2545396" y="919912"/>
                </a:lnTo>
                <a:close/>
              </a:path>
              <a:path w="5038725" h="1857375" extrusionOk="0">
                <a:moveTo>
                  <a:pt x="2523824" y="941491"/>
                </a:moveTo>
                <a:lnTo>
                  <a:pt x="2518432" y="941491"/>
                </a:lnTo>
                <a:lnTo>
                  <a:pt x="2518432" y="919912"/>
                </a:lnTo>
                <a:lnTo>
                  <a:pt x="2523824" y="919912"/>
                </a:lnTo>
                <a:lnTo>
                  <a:pt x="2523824" y="941491"/>
                </a:lnTo>
                <a:close/>
              </a:path>
              <a:path w="5038725" h="1857375" extrusionOk="0">
                <a:moveTo>
                  <a:pt x="2294631" y="914517"/>
                </a:moveTo>
                <a:lnTo>
                  <a:pt x="2289238" y="914517"/>
                </a:lnTo>
                <a:lnTo>
                  <a:pt x="2289238" y="892939"/>
                </a:lnTo>
                <a:lnTo>
                  <a:pt x="2294631" y="892939"/>
                </a:lnTo>
                <a:lnTo>
                  <a:pt x="2294631" y="914517"/>
                </a:lnTo>
                <a:close/>
              </a:path>
              <a:path w="5038725" h="1857375" extrusionOk="0">
                <a:moveTo>
                  <a:pt x="2316202" y="919912"/>
                </a:moveTo>
                <a:lnTo>
                  <a:pt x="2267667" y="919912"/>
                </a:lnTo>
                <a:lnTo>
                  <a:pt x="2267667" y="914517"/>
                </a:lnTo>
                <a:lnTo>
                  <a:pt x="2316202" y="914517"/>
                </a:lnTo>
                <a:lnTo>
                  <a:pt x="2316202" y="919912"/>
                </a:lnTo>
                <a:close/>
              </a:path>
              <a:path w="5038725" h="1857375" extrusionOk="0">
                <a:moveTo>
                  <a:pt x="2294631" y="941491"/>
                </a:moveTo>
                <a:lnTo>
                  <a:pt x="2289238" y="941491"/>
                </a:lnTo>
                <a:lnTo>
                  <a:pt x="2289238" y="919912"/>
                </a:lnTo>
                <a:lnTo>
                  <a:pt x="2294631" y="919912"/>
                </a:lnTo>
                <a:lnTo>
                  <a:pt x="2294631" y="941491"/>
                </a:lnTo>
                <a:close/>
              </a:path>
              <a:path w="5038725" h="1857375" extrusionOk="0">
                <a:moveTo>
                  <a:pt x="2065437" y="914517"/>
                </a:moveTo>
                <a:lnTo>
                  <a:pt x="2060045" y="914517"/>
                </a:lnTo>
                <a:lnTo>
                  <a:pt x="2060045" y="892939"/>
                </a:lnTo>
                <a:lnTo>
                  <a:pt x="2065437" y="892939"/>
                </a:lnTo>
                <a:lnTo>
                  <a:pt x="2065437" y="914517"/>
                </a:lnTo>
                <a:close/>
              </a:path>
              <a:path w="5038725" h="1857375" extrusionOk="0">
                <a:moveTo>
                  <a:pt x="2087009" y="919912"/>
                </a:moveTo>
                <a:lnTo>
                  <a:pt x="2038473" y="919912"/>
                </a:lnTo>
                <a:lnTo>
                  <a:pt x="2038473" y="914517"/>
                </a:lnTo>
                <a:lnTo>
                  <a:pt x="2087009" y="914517"/>
                </a:lnTo>
                <a:lnTo>
                  <a:pt x="2087009" y="919912"/>
                </a:lnTo>
                <a:close/>
              </a:path>
              <a:path w="5038725" h="1857375" extrusionOk="0">
                <a:moveTo>
                  <a:pt x="2065437" y="941491"/>
                </a:moveTo>
                <a:lnTo>
                  <a:pt x="2060045" y="941491"/>
                </a:lnTo>
                <a:lnTo>
                  <a:pt x="2060045" y="919912"/>
                </a:lnTo>
                <a:lnTo>
                  <a:pt x="2065437" y="919912"/>
                </a:lnTo>
                <a:lnTo>
                  <a:pt x="2065437" y="941491"/>
                </a:lnTo>
                <a:close/>
              </a:path>
              <a:path w="5038725" h="1857375" extrusionOk="0">
                <a:moveTo>
                  <a:pt x="2867615" y="1027806"/>
                </a:moveTo>
                <a:lnTo>
                  <a:pt x="2862222" y="1027806"/>
                </a:lnTo>
                <a:lnTo>
                  <a:pt x="2862222" y="1006227"/>
                </a:lnTo>
                <a:lnTo>
                  <a:pt x="2867615" y="1006227"/>
                </a:lnTo>
                <a:lnTo>
                  <a:pt x="2867615" y="1027806"/>
                </a:lnTo>
                <a:close/>
              </a:path>
              <a:path w="5038725" h="1857375" extrusionOk="0">
                <a:moveTo>
                  <a:pt x="2889186" y="1033201"/>
                </a:moveTo>
                <a:lnTo>
                  <a:pt x="2840651" y="1033201"/>
                </a:lnTo>
                <a:lnTo>
                  <a:pt x="2840651" y="1027806"/>
                </a:lnTo>
                <a:lnTo>
                  <a:pt x="2889186" y="1027806"/>
                </a:lnTo>
                <a:lnTo>
                  <a:pt x="2889186" y="1033201"/>
                </a:lnTo>
                <a:close/>
              </a:path>
              <a:path w="5038725" h="1857375" extrusionOk="0">
                <a:moveTo>
                  <a:pt x="2867615" y="1054779"/>
                </a:moveTo>
                <a:lnTo>
                  <a:pt x="2862222" y="1054779"/>
                </a:lnTo>
                <a:lnTo>
                  <a:pt x="2862222" y="1033201"/>
                </a:lnTo>
                <a:lnTo>
                  <a:pt x="2867615" y="1033201"/>
                </a:lnTo>
                <a:lnTo>
                  <a:pt x="2867615" y="1054779"/>
                </a:lnTo>
                <a:close/>
              </a:path>
              <a:path w="5038725" h="1857375" extrusionOk="0">
                <a:moveTo>
                  <a:pt x="2638421" y="1027806"/>
                </a:moveTo>
                <a:lnTo>
                  <a:pt x="2633028" y="1027806"/>
                </a:lnTo>
                <a:lnTo>
                  <a:pt x="2633028" y="1006227"/>
                </a:lnTo>
                <a:lnTo>
                  <a:pt x="2638421" y="1006227"/>
                </a:lnTo>
                <a:lnTo>
                  <a:pt x="2638421" y="1027806"/>
                </a:lnTo>
                <a:close/>
              </a:path>
              <a:path w="5038725" h="1857375" extrusionOk="0">
                <a:moveTo>
                  <a:pt x="2659992" y="1033201"/>
                </a:moveTo>
                <a:lnTo>
                  <a:pt x="2611457" y="1033201"/>
                </a:lnTo>
                <a:lnTo>
                  <a:pt x="2611457" y="1027806"/>
                </a:lnTo>
                <a:lnTo>
                  <a:pt x="2659992" y="1027806"/>
                </a:lnTo>
                <a:lnTo>
                  <a:pt x="2659992" y="1033201"/>
                </a:lnTo>
                <a:close/>
              </a:path>
              <a:path w="5038725" h="1857375" extrusionOk="0">
                <a:moveTo>
                  <a:pt x="2638421" y="1054779"/>
                </a:moveTo>
                <a:lnTo>
                  <a:pt x="2633028" y="1054779"/>
                </a:lnTo>
                <a:lnTo>
                  <a:pt x="2633028" y="1033201"/>
                </a:lnTo>
                <a:lnTo>
                  <a:pt x="2638421" y="1033201"/>
                </a:lnTo>
                <a:lnTo>
                  <a:pt x="2638421" y="1054779"/>
                </a:lnTo>
                <a:close/>
              </a:path>
              <a:path w="5038725" h="1857375" extrusionOk="0">
                <a:moveTo>
                  <a:pt x="2409228" y="1027806"/>
                </a:moveTo>
                <a:lnTo>
                  <a:pt x="2403835" y="1027806"/>
                </a:lnTo>
                <a:lnTo>
                  <a:pt x="2403835" y="1006227"/>
                </a:lnTo>
                <a:lnTo>
                  <a:pt x="2409228" y="1006227"/>
                </a:lnTo>
                <a:lnTo>
                  <a:pt x="2409228" y="1027806"/>
                </a:lnTo>
                <a:close/>
              </a:path>
              <a:path w="5038725" h="1857375" extrusionOk="0">
                <a:moveTo>
                  <a:pt x="2430799" y="1033201"/>
                </a:moveTo>
                <a:lnTo>
                  <a:pt x="2382264" y="1033201"/>
                </a:lnTo>
                <a:lnTo>
                  <a:pt x="2382264" y="1027806"/>
                </a:lnTo>
                <a:lnTo>
                  <a:pt x="2430799" y="1027806"/>
                </a:lnTo>
                <a:lnTo>
                  <a:pt x="2430799" y="1033201"/>
                </a:lnTo>
                <a:close/>
              </a:path>
              <a:path w="5038725" h="1857375" extrusionOk="0">
                <a:moveTo>
                  <a:pt x="2409228" y="1054779"/>
                </a:moveTo>
                <a:lnTo>
                  <a:pt x="2403835" y="1054779"/>
                </a:lnTo>
                <a:lnTo>
                  <a:pt x="2403835" y="1033201"/>
                </a:lnTo>
                <a:lnTo>
                  <a:pt x="2409228" y="1033201"/>
                </a:lnTo>
                <a:lnTo>
                  <a:pt x="2409228" y="1054779"/>
                </a:lnTo>
                <a:close/>
              </a:path>
              <a:path w="5038725" h="1857375" extrusionOk="0">
                <a:moveTo>
                  <a:pt x="2180034" y="1027806"/>
                </a:moveTo>
                <a:lnTo>
                  <a:pt x="2174641" y="1027806"/>
                </a:lnTo>
                <a:lnTo>
                  <a:pt x="2174641" y="1006227"/>
                </a:lnTo>
                <a:lnTo>
                  <a:pt x="2180034" y="1006227"/>
                </a:lnTo>
                <a:lnTo>
                  <a:pt x="2180034" y="1027806"/>
                </a:lnTo>
                <a:close/>
              </a:path>
              <a:path w="5038725" h="1857375" extrusionOk="0">
                <a:moveTo>
                  <a:pt x="2201605" y="1033201"/>
                </a:moveTo>
                <a:lnTo>
                  <a:pt x="2153070" y="1033201"/>
                </a:lnTo>
                <a:lnTo>
                  <a:pt x="2153070" y="1027806"/>
                </a:lnTo>
                <a:lnTo>
                  <a:pt x="2201605" y="1027806"/>
                </a:lnTo>
                <a:lnTo>
                  <a:pt x="2201605" y="1033201"/>
                </a:lnTo>
                <a:close/>
              </a:path>
              <a:path w="5038725" h="1857375" extrusionOk="0">
                <a:moveTo>
                  <a:pt x="2180034" y="1054779"/>
                </a:moveTo>
                <a:lnTo>
                  <a:pt x="2174641" y="1054779"/>
                </a:lnTo>
                <a:lnTo>
                  <a:pt x="2174641" y="1033201"/>
                </a:lnTo>
                <a:lnTo>
                  <a:pt x="2180034" y="1033201"/>
                </a:lnTo>
                <a:lnTo>
                  <a:pt x="2180034" y="1054779"/>
                </a:lnTo>
                <a:close/>
              </a:path>
              <a:path w="5038725" h="1857375" extrusionOk="0">
                <a:moveTo>
                  <a:pt x="2519780" y="1123562"/>
                </a:moveTo>
                <a:lnTo>
                  <a:pt x="2519780" y="1120864"/>
                </a:lnTo>
                <a:lnTo>
                  <a:pt x="2525172" y="1120864"/>
                </a:lnTo>
                <a:lnTo>
                  <a:pt x="2525172" y="1122213"/>
                </a:lnTo>
                <a:lnTo>
                  <a:pt x="2519780" y="1123562"/>
                </a:lnTo>
                <a:close/>
              </a:path>
              <a:path w="5038725" h="1857375" extrusionOk="0">
                <a:moveTo>
                  <a:pt x="2294631" y="1142443"/>
                </a:moveTo>
                <a:lnTo>
                  <a:pt x="2289238" y="1142443"/>
                </a:lnTo>
                <a:lnTo>
                  <a:pt x="2289238" y="1120864"/>
                </a:lnTo>
                <a:lnTo>
                  <a:pt x="2294631" y="1120864"/>
                </a:lnTo>
                <a:lnTo>
                  <a:pt x="2294631" y="1142443"/>
                </a:lnTo>
                <a:close/>
              </a:path>
              <a:path w="5038725" h="1857375" extrusionOk="0">
                <a:moveTo>
                  <a:pt x="2316202" y="1147838"/>
                </a:moveTo>
                <a:lnTo>
                  <a:pt x="2267667" y="1147838"/>
                </a:lnTo>
                <a:lnTo>
                  <a:pt x="2267667" y="1142443"/>
                </a:lnTo>
                <a:lnTo>
                  <a:pt x="2316202" y="1142443"/>
                </a:lnTo>
                <a:lnTo>
                  <a:pt x="2316202" y="1147838"/>
                </a:lnTo>
                <a:close/>
              </a:path>
              <a:path w="5038725" h="1857375" extrusionOk="0">
                <a:moveTo>
                  <a:pt x="2294631" y="1169417"/>
                </a:moveTo>
                <a:lnTo>
                  <a:pt x="2289238" y="1169417"/>
                </a:lnTo>
                <a:lnTo>
                  <a:pt x="2289238" y="1147838"/>
                </a:lnTo>
                <a:lnTo>
                  <a:pt x="2294631" y="1147838"/>
                </a:lnTo>
                <a:lnTo>
                  <a:pt x="2294631" y="1169417"/>
                </a:lnTo>
                <a:close/>
              </a:path>
              <a:path w="5038725" h="1857375" extrusionOk="0">
                <a:moveTo>
                  <a:pt x="2065437" y="1142443"/>
                </a:moveTo>
                <a:lnTo>
                  <a:pt x="2060045" y="1142443"/>
                </a:lnTo>
                <a:lnTo>
                  <a:pt x="2060045" y="1120864"/>
                </a:lnTo>
                <a:lnTo>
                  <a:pt x="2065437" y="1120864"/>
                </a:lnTo>
                <a:lnTo>
                  <a:pt x="2065437" y="1142443"/>
                </a:lnTo>
                <a:close/>
              </a:path>
              <a:path w="5038725" h="1857375" extrusionOk="0">
                <a:moveTo>
                  <a:pt x="2087009" y="1147838"/>
                </a:moveTo>
                <a:lnTo>
                  <a:pt x="2038473" y="1147838"/>
                </a:lnTo>
                <a:lnTo>
                  <a:pt x="2038473" y="1142443"/>
                </a:lnTo>
                <a:lnTo>
                  <a:pt x="2087009" y="1142443"/>
                </a:lnTo>
                <a:lnTo>
                  <a:pt x="2087009" y="1147838"/>
                </a:lnTo>
                <a:close/>
              </a:path>
              <a:path w="5038725" h="1857375" extrusionOk="0">
                <a:moveTo>
                  <a:pt x="2065437" y="1169417"/>
                </a:moveTo>
                <a:lnTo>
                  <a:pt x="2060045" y="1169417"/>
                </a:lnTo>
                <a:lnTo>
                  <a:pt x="2060045" y="1147838"/>
                </a:lnTo>
                <a:lnTo>
                  <a:pt x="2065437" y="1147838"/>
                </a:lnTo>
                <a:lnTo>
                  <a:pt x="2065437" y="1169417"/>
                </a:lnTo>
                <a:close/>
              </a:path>
              <a:path w="5038725" h="1857375" extrusionOk="0">
                <a:moveTo>
                  <a:pt x="2410576" y="1262475"/>
                </a:moveTo>
                <a:lnTo>
                  <a:pt x="2383612" y="1262475"/>
                </a:lnTo>
                <a:lnTo>
                  <a:pt x="2383612" y="1257080"/>
                </a:lnTo>
                <a:lnTo>
                  <a:pt x="2405183" y="1257080"/>
                </a:lnTo>
                <a:lnTo>
                  <a:pt x="2405183" y="1235502"/>
                </a:lnTo>
                <a:lnTo>
                  <a:pt x="2410576" y="1235502"/>
                </a:lnTo>
                <a:lnTo>
                  <a:pt x="2410576" y="1262475"/>
                </a:lnTo>
                <a:close/>
              </a:path>
              <a:path w="5038725" h="1857375" extrusionOk="0">
                <a:moveTo>
                  <a:pt x="2180034" y="1257080"/>
                </a:moveTo>
                <a:lnTo>
                  <a:pt x="2174641" y="1257080"/>
                </a:lnTo>
                <a:lnTo>
                  <a:pt x="2174641" y="1235502"/>
                </a:lnTo>
                <a:lnTo>
                  <a:pt x="2180034" y="1235502"/>
                </a:lnTo>
                <a:lnTo>
                  <a:pt x="2180034" y="1257080"/>
                </a:lnTo>
                <a:close/>
              </a:path>
              <a:path w="5038725" h="1857375" extrusionOk="0">
                <a:moveTo>
                  <a:pt x="2201605" y="1262475"/>
                </a:moveTo>
                <a:lnTo>
                  <a:pt x="2153070" y="1262475"/>
                </a:lnTo>
                <a:lnTo>
                  <a:pt x="2153070" y="1257080"/>
                </a:lnTo>
                <a:lnTo>
                  <a:pt x="2201605" y="1257080"/>
                </a:lnTo>
                <a:lnTo>
                  <a:pt x="2201605" y="1262475"/>
                </a:lnTo>
                <a:close/>
              </a:path>
              <a:path w="5038725" h="1857375" extrusionOk="0">
                <a:moveTo>
                  <a:pt x="2180034" y="1284054"/>
                </a:moveTo>
                <a:lnTo>
                  <a:pt x="2174641" y="1284054"/>
                </a:lnTo>
                <a:lnTo>
                  <a:pt x="2174641" y="1262475"/>
                </a:lnTo>
                <a:lnTo>
                  <a:pt x="2180034" y="1262475"/>
                </a:lnTo>
                <a:lnTo>
                  <a:pt x="2180034" y="1284054"/>
                </a:lnTo>
                <a:close/>
              </a:path>
              <a:path w="5038725" h="1857375" extrusionOk="0">
                <a:moveTo>
                  <a:pt x="2294631" y="1371717"/>
                </a:moveTo>
                <a:lnTo>
                  <a:pt x="2289238" y="1371717"/>
                </a:lnTo>
                <a:lnTo>
                  <a:pt x="2289238" y="1350139"/>
                </a:lnTo>
                <a:lnTo>
                  <a:pt x="2294631" y="1350139"/>
                </a:lnTo>
                <a:lnTo>
                  <a:pt x="2294631" y="1371717"/>
                </a:lnTo>
                <a:close/>
              </a:path>
              <a:path w="5038725" h="1857375" extrusionOk="0">
                <a:moveTo>
                  <a:pt x="2316202" y="1377112"/>
                </a:moveTo>
                <a:lnTo>
                  <a:pt x="2267667" y="1377112"/>
                </a:lnTo>
                <a:lnTo>
                  <a:pt x="2267667" y="1371717"/>
                </a:lnTo>
                <a:lnTo>
                  <a:pt x="2316202" y="1371717"/>
                </a:lnTo>
                <a:lnTo>
                  <a:pt x="2316202" y="1377112"/>
                </a:lnTo>
                <a:close/>
              </a:path>
              <a:path w="5038725" h="1857375" extrusionOk="0">
                <a:moveTo>
                  <a:pt x="2294631" y="1398691"/>
                </a:moveTo>
                <a:lnTo>
                  <a:pt x="2289238" y="1398691"/>
                </a:lnTo>
                <a:lnTo>
                  <a:pt x="2289238" y="1377112"/>
                </a:lnTo>
                <a:lnTo>
                  <a:pt x="2294631" y="1377112"/>
                </a:lnTo>
                <a:lnTo>
                  <a:pt x="2294631" y="1398691"/>
                </a:lnTo>
                <a:close/>
              </a:path>
              <a:path w="5038725" h="1857375" extrusionOk="0">
                <a:moveTo>
                  <a:pt x="2065437" y="1371717"/>
                </a:moveTo>
                <a:lnTo>
                  <a:pt x="2060045" y="1371717"/>
                </a:lnTo>
                <a:lnTo>
                  <a:pt x="2060045" y="1350139"/>
                </a:lnTo>
                <a:lnTo>
                  <a:pt x="2065437" y="1350139"/>
                </a:lnTo>
                <a:lnTo>
                  <a:pt x="2065437" y="1371717"/>
                </a:lnTo>
                <a:close/>
              </a:path>
              <a:path w="5038725" h="1857375" extrusionOk="0">
                <a:moveTo>
                  <a:pt x="2087009" y="1377112"/>
                </a:moveTo>
                <a:lnTo>
                  <a:pt x="2038473" y="1377112"/>
                </a:lnTo>
                <a:lnTo>
                  <a:pt x="2038473" y="1371717"/>
                </a:lnTo>
                <a:lnTo>
                  <a:pt x="2087009" y="1371717"/>
                </a:lnTo>
                <a:lnTo>
                  <a:pt x="2087009" y="1377112"/>
                </a:lnTo>
                <a:close/>
              </a:path>
              <a:path w="5038725" h="1857375" extrusionOk="0">
                <a:moveTo>
                  <a:pt x="2065437" y="1398691"/>
                </a:moveTo>
                <a:lnTo>
                  <a:pt x="2060045" y="1398691"/>
                </a:lnTo>
                <a:lnTo>
                  <a:pt x="2060045" y="1377112"/>
                </a:lnTo>
                <a:lnTo>
                  <a:pt x="2065437" y="1377112"/>
                </a:lnTo>
                <a:lnTo>
                  <a:pt x="2065437" y="1398691"/>
                </a:lnTo>
                <a:close/>
              </a:path>
              <a:path w="5038725" h="1857375" extrusionOk="0">
                <a:moveTo>
                  <a:pt x="2180034" y="1486355"/>
                </a:moveTo>
                <a:lnTo>
                  <a:pt x="2174641" y="1486355"/>
                </a:lnTo>
                <a:lnTo>
                  <a:pt x="2174641" y="1464776"/>
                </a:lnTo>
                <a:lnTo>
                  <a:pt x="2180034" y="1464776"/>
                </a:lnTo>
                <a:lnTo>
                  <a:pt x="2180034" y="1486355"/>
                </a:lnTo>
                <a:close/>
              </a:path>
              <a:path w="5038725" h="1857375" extrusionOk="0">
                <a:moveTo>
                  <a:pt x="2201605" y="1491749"/>
                </a:moveTo>
                <a:lnTo>
                  <a:pt x="2153070" y="1491749"/>
                </a:lnTo>
                <a:lnTo>
                  <a:pt x="2153070" y="1486355"/>
                </a:lnTo>
                <a:lnTo>
                  <a:pt x="2201605" y="1486355"/>
                </a:lnTo>
                <a:lnTo>
                  <a:pt x="2201605" y="1491749"/>
                </a:lnTo>
                <a:close/>
              </a:path>
              <a:path w="5038725" h="1857375" extrusionOk="0">
                <a:moveTo>
                  <a:pt x="2180034" y="1513328"/>
                </a:moveTo>
                <a:lnTo>
                  <a:pt x="2174641" y="1513328"/>
                </a:lnTo>
                <a:lnTo>
                  <a:pt x="2174641" y="1491749"/>
                </a:lnTo>
                <a:lnTo>
                  <a:pt x="2180034" y="1491749"/>
                </a:lnTo>
                <a:lnTo>
                  <a:pt x="2180034" y="1513328"/>
                </a:lnTo>
                <a:close/>
              </a:path>
              <a:path w="5038725" h="1857375" extrusionOk="0">
                <a:moveTo>
                  <a:pt x="2065437" y="1600992"/>
                </a:moveTo>
                <a:lnTo>
                  <a:pt x="2060045" y="1600992"/>
                </a:lnTo>
                <a:lnTo>
                  <a:pt x="2060045" y="1579413"/>
                </a:lnTo>
                <a:lnTo>
                  <a:pt x="2065437" y="1579413"/>
                </a:lnTo>
                <a:lnTo>
                  <a:pt x="2065437" y="1600992"/>
                </a:lnTo>
                <a:close/>
              </a:path>
              <a:path w="5038725" h="1857375" extrusionOk="0">
                <a:moveTo>
                  <a:pt x="2087009" y="1606386"/>
                </a:moveTo>
                <a:lnTo>
                  <a:pt x="2038473" y="1606386"/>
                </a:lnTo>
                <a:lnTo>
                  <a:pt x="2038473" y="1600992"/>
                </a:lnTo>
                <a:lnTo>
                  <a:pt x="2087009" y="1600992"/>
                </a:lnTo>
                <a:lnTo>
                  <a:pt x="2087009" y="1606386"/>
                </a:lnTo>
                <a:close/>
              </a:path>
              <a:path w="5038725" h="1857375" extrusionOk="0">
                <a:moveTo>
                  <a:pt x="2065437" y="1627965"/>
                </a:moveTo>
                <a:lnTo>
                  <a:pt x="2060045" y="1627965"/>
                </a:lnTo>
                <a:lnTo>
                  <a:pt x="2060045" y="1606386"/>
                </a:lnTo>
                <a:lnTo>
                  <a:pt x="2065437" y="1606386"/>
                </a:lnTo>
                <a:lnTo>
                  <a:pt x="2065437" y="1627965"/>
                </a:lnTo>
                <a:close/>
              </a:path>
              <a:path w="5038725" h="1857375" extrusionOk="0">
                <a:moveTo>
                  <a:pt x="2181382" y="1721024"/>
                </a:moveTo>
                <a:lnTo>
                  <a:pt x="2154418" y="1721024"/>
                </a:lnTo>
                <a:lnTo>
                  <a:pt x="2154418" y="1715629"/>
                </a:lnTo>
                <a:lnTo>
                  <a:pt x="2175990" y="1715629"/>
                </a:lnTo>
                <a:lnTo>
                  <a:pt x="2175990" y="1694050"/>
                </a:lnTo>
                <a:lnTo>
                  <a:pt x="2181382" y="1694050"/>
                </a:lnTo>
                <a:lnTo>
                  <a:pt x="2181382" y="1721024"/>
                </a:lnTo>
                <a:close/>
              </a:path>
              <a:path w="5038725" h="1857375" extrusionOk="0">
                <a:moveTo>
                  <a:pt x="2065437" y="1830266"/>
                </a:moveTo>
                <a:lnTo>
                  <a:pt x="2060045" y="1830266"/>
                </a:lnTo>
                <a:lnTo>
                  <a:pt x="2060045" y="1808687"/>
                </a:lnTo>
                <a:lnTo>
                  <a:pt x="2065437" y="1808687"/>
                </a:lnTo>
                <a:lnTo>
                  <a:pt x="2065437" y="1830266"/>
                </a:lnTo>
                <a:close/>
              </a:path>
              <a:path w="5038725" h="1857375" extrusionOk="0">
                <a:moveTo>
                  <a:pt x="2087009" y="1835661"/>
                </a:moveTo>
                <a:lnTo>
                  <a:pt x="2038473" y="1835661"/>
                </a:lnTo>
                <a:lnTo>
                  <a:pt x="2038473" y="1830266"/>
                </a:lnTo>
                <a:lnTo>
                  <a:pt x="2087009" y="1830266"/>
                </a:lnTo>
                <a:lnTo>
                  <a:pt x="2087009" y="1835661"/>
                </a:lnTo>
                <a:close/>
              </a:path>
              <a:path w="5038725" h="1857375" extrusionOk="0">
                <a:moveTo>
                  <a:pt x="2065437" y="1857240"/>
                </a:moveTo>
                <a:lnTo>
                  <a:pt x="2060045" y="1857240"/>
                </a:lnTo>
                <a:lnTo>
                  <a:pt x="2060045" y="1835661"/>
                </a:lnTo>
                <a:lnTo>
                  <a:pt x="2065437" y="1835661"/>
                </a:lnTo>
                <a:lnTo>
                  <a:pt x="2065437" y="1857240"/>
                </a:lnTo>
                <a:close/>
              </a:path>
              <a:path w="5038725" h="1857375" extrusionOk="0">
                <a:moveTo>
                  <a:pt x="1859163" y="2815"/>
                </a:moveTo>
                <a:lnTo>
                  <a:pt x="1810628" y="2815"/>
                </a:lnTo>
                <a:lnTo>
                  <a:pt x="1810628" y="0"/>
                </a:lnTo>
                <a:lnTo>
                  <a:pt x="1859163" y="0"/>
                </a:lnTo>
                <a:lnTo>
                  <a:pt x="1859163" y="2815"/>
                </a:lnTo>
                <a:close/>
              </a:path>
              <a:path w="5038725" h="1857375" extrusionOk="0">
                <a:moveTo>
                  <a:pt x="1837592" y="24393"/>
                </a:moveTo>
                <a:lnTo>
                  <a:pt x="1832199" y="24393"/>
                </a:lnTo>
                <a:lnTo>
                  <a:pt x="1832199" y="2815"/>
                </a:lnTo>
                <a:lnTo>
                  <a:pt x="1837592" y="2815"/>
                </a:lnTo>
                <a:lnTo>
                  <a:pt x="1837592" y="24393"/>
                </a:lnTo>
                <a:close/>
              </a:path>
              <a:path w="5038725" h="1857375" extrusionOk="0">
                <a:moveTo>
                  <a:pt x="1629970" y="2815"/>
                </a:moveTo>
                <a:lnTo>
                  <a:pt x="1581435" y="2815"/>
                </a:lnTo>
                <a:lnTo>
                  <a:pt x="1581435" y="0"/>
                </a:lnTo>
                <a:lnTo>
                  <a:pt x="1629970" y="0"/>
                </a:lnTo>
                <a:lnTo>
                  <a:pt x="1629970" y="2815"/>
                </a:lnTo>
                <a:close/>
              </a:path>
              <a:path w="5038725" h="1857375" extrusionOk="0">
                <a:moveTo>
                  <a:pt x="1608398" y="24393"/>
                </a:moveTo>
                <a:lnTo>
                  <a:pt x="1603006" y="24393"/>
                </a:lnTo>
                <a:lnTo>
                  <a:pt x="1603006" y="2815"/>
                </a:lnTo>
                <a:lnTo>
                  <a:pt x="1608398" y="2815"/>
                </a:lnTo>
                <a:lnTo>
                  <a:pt x="1608398" y="24393"/>
                </a:lnTo>
                <a:close/>
              </a:path>
              <a:path w="5038725" h="1857375" extrusionOk="0">
                <a:moveTo>
                  <a:pt x="1400776" y="2815"/>
                </a:moveTo>
                <a:lnTo>
                  <a:pt x="1352241" y="2815"/>
                </a:lnTo>
                <a:lnTo>
                  <a:pt x="1352241" y="0"/>
                </a:lnTo>
                <a:lnTo>
                  <a:pt x="1400776" y="0"/>
                </a:lnTo>
                <a:lnTo>
                  <a:pt x="1400776" y="2815"/>
                </a:lnTo>
                <a:close/>
              </a:path>
              <a:path w="5038725" h="1857375" extrusionOk="0">
                <a:moveTo>
                  <a:pt x="1379205" y="24393"/>
                </a:moveTo>
                <a:lnTo>
                  <a:pt x="1373812" y="24393"/>
                </a:lnTo>
                <a:lnTo>
                  <a:pt x="1373812" y="2815"/>
                </a:lnTo>
                <a:lnTo>
                  <a:pt x="1379205" y="2815"/>
                </a:lnTo>
                <a:lnTo>
                  <a:pt x="1379205" y="24393"/>
                </a:lnTo>
                <a:close/>
              </a:path>
              <a:path w="5038725" h="1857375" extrusionOk="0">
                <a:moveTo>
                  <a:pt x="1171583" y="2815"/>
                </a:moveTo>
                <a:lnTo>
                  <a:pt x="1123048" y="2815"/>
                </a:lnTo>
                <a:lnTo>
                  <a:pt x="1123048" y="0"/>
                </a:lnTo>
                <a:lnTo>
                  <a:pt x="1171583" y="0"/>
                </a:lnTo>
                <a:lnTo>
                  <a:pt x="1171583" y="2815"/>
                </a:lnTo>
                <a:close/>
              </a:path>
              <a:path w="5038725" h="1857375" extrusionOk="0">
                <a:moveTo>
                  <a:pt x="1150011" y="24393"/>
                </a:moveTo>
                <a:lnTo>
                  <a:pt x="1144619" y="24393"/>
                </a:lnTo>
                <a:lnTo>
                  <a:pt x="1144619" y="2815"/>
                </a:lnTo>
                <a:lnTo>
                  <a:pt x="1150011" y="2815"/>
                </a:lnTo>
                <a:lnTo>
                  <a:pt x="1150011" y="24393"/>
                </a:lnTo>
                <a:close/>
              </a:path>
              <a:path w="5038725" h="1857375" extrusionOk="0">
                <a:moveTo>
                  <a:pt x="1950841" y="112057"/>
                </a:moveTo>
                <a:lnTo>
                  <a:pt x="1945448" y="112057"/>
                </a:lnTo>
                <a:lnTo>
                  <a:pt x="1945448" y="90478"/>
                </a:lnTo>
                <a:lnTo>
                  <a:pt x="1950841" y="90478"/>
                </a:lnTo>
                <a:lnTo>
                  <a:pt x="1950841" y="112057"/>
                </a:lnTo>
                <a:close/>
              </a:path>
              <a:path w="5038725" h="1857375" extrusionOk="0">
                <a:moveTo>
                  <a:pt x="1972412" y="117452"/>
                </a:moveTo>
                <a:lnTo>
                  <a:pt x="1923877" y="117452"/>
                </a:lnTo>
                <a:lnTo>
                  <a:pt x="1923877" y="112057"/>
                </a:lnTo>
                <a:lnTo>
                  <a:pt x="1972412" y="112057"/>
                </a:lnTo>
                <a:lnTo>
                  <a:pt x="1972412" y="117452"/>
                </a:lnTo>
                <a:close/>
              </a:path>
              <a:path w="5038725" h="1857375" extrusionOk="0">
                <a:moveTo>
                  <a:pt x="1950841" y="139031"/>
                </a:moveTo>
                <a:lnTo>
                  <a:pt x="1945448" y="139031"/>
                </a:lnTo>
                <a:lnTo>
                  <a:pt x="1945448" y="117452"/>
                </a:lnTo>
                <a:lnTo>
                  <a:pt x="1950841" y="117452"/>
                </a:lnTo>
                <a:lnTo>
                  <a:pt x="1950841" y="139031"/>
                </a:lnTo>
                <a:close/>
              </a:path>
              <a:path w="5038725" h="1857375" extrusionOk="0">
                <a:moveTo>
                  <a:pt x="1722995" y="112057"/>
                </a:moveTo>
                <a:lnTo>
                  <a:pt x="1717603" y="112057"/>
                </a:lnTo>
                <a:lnTo>
                  <a:pt x="1717603" y="90478"/>
                </a:lnTo>
                <a:lnTo>
                  <a:pt x="1722995" y="90478"/>
                </a:lnTo>
                <a:lnTo>
                  <a:pt x="1722995" y="112057"/>
                </a:lnTo>
                <a:close/>
              </a:path>
              <a:path w="5038725" h="1857375" extrusionOk="0">
                <a:moveTo>
                  <a:pt x="1744566" y="117452"/>
                </a:moveTo>
                <a:lnTo>
                  <a:pt x="1696031" y="117452"/>
                </a:lnTo>
                <a:lnTo>
                  <a:pt x="1696031" y="112057"/>
                </a:lnTo>
                <a:lnTo>
                  <a:pt x="1744566" y="112057"/>
                </a:lnTo>
                <a:lnTo>
                  <a:pt x="1744566" y="117452"/>
                </a:lnTo>
                <a:close/>
              </a:path>
              <a:path w="5038725" h="1857375" extrusionOk="0">
                <a:moveTo>
                  <a:pt x="1722995" y="139031"/>
                </a:moveTo>
                <a:lnTo>
                  <a:pt x="1717603" y="139031"/>
                </a:lnTo>
                <a:lnTo>
                  <a:pt x="1717603" y="117452"/>
                </a:lnTo>
                <a:lnTo>
                  <a:pt x="1722995" y="117452"/>
                </a:lnTo>
                <a:lnTo>
                  <a:pt x="1722995" y="139031"/>
                </a:lnTo>
                <a:close/>
              </a:path>
              <a:path w="5038725" h="1857375" extrusionOk="0">
                <a:moveTo>
                  <a:pt x="1493802" y="112057"/>
                </a:moveTo>
                <a:lnTo>
                  <a:pt x="1488409" y="112057"/>
                </a:lnTo>
                <a:lnTo>
                  <a:pt x="1488409" y="90478"/>
                </a:lnTo>
                <a:lnTo>
                  <a:pt x="1493802" y="90478"/>
                </a:lnTo>
                <a:lnTo>
                  <a:pt x="1493802" y="112057"/>
                </a:lnTo>
                <a:close/>
              </a:path>
              <a:path w="5038725" h="1857375" extrusionOk="0">
                <a:moveTo>
                  <a:pt x="1515373" y="117452"/>
                </a:moveTo>
                <a:lnTo>
                  <a:pt x="1466838" y="117452"/>
                </a:lnTo>
                <a:lnTo>
                  <a:pt x="1466838" y="112057"/>
                </a:lnTo>
                <a:lnTo>
                  <a:pt x="1515373" y="112057"/>
                </a:lnTo>
                <a:lnTo>
                  <a:pt x="1515373" y="117452"/>
                </a:lnTo>
                <a:close/>
              </a:path>
              <a:path w="5038725" h="1857375" extrusionOk="0">
                <a:moveTo>
                  <a:pt x="1493802" y="139031"/>
                </a:moveTo>
                <a:lnTo>
                  <a:pt x="1488409" y="139031"/>
                </a:lnTo>
                <a:lnTo>
                  <a:pt x="1488409" y="117452"/>
                </a:lnTo>
                <a:lnTo>
                  <a:pt x="1493802" y="117452"/>
                </a:lnTo>
                <a:lnTo>
                  <a:pt x="1493802" y="139031"/>
                </a:lnTo>
                <a:close/>
              </a:path>
              <a:path w="5038725" h="1857375" extrusionOk="0">
                <a:moveTo>
                  <a:pt x="1264608" y="112057"/>
                </a:moveTo>
                <a:lnTo>
                  <a:pt x="1259215" y="112057"/>
                </a:lnTo>
                <a:lnTo>
                  <a:pt x="1259215" y="90478"/>
                </a:lnTo>
                <a:lnTo>
                  <a:pt x="1264608" y="90478"/>
                </a:lnTo>
                <a:lnTo>
                  <a:pt x="1264608" y="112057"/>
                </a:lnTo>
                <a:close/>
              </a:path>
              <a:path w="5038725" h="1857375" extrusionOk="0">
                <a:moveTo>
                  <a:pt x="1286179" y="117452"/>
                </a:moveTo>
                <a:lnTo>
                  <a:pt x="1237644" y="117452"/>
                </a:lnTo>
                <a:lnTo>
                  <a:pt x="1237644" y="112057"/>
                </a:lnTo>
                <a:lnTo>
                  <a:pt x="1286179" y="112057"/>
                </a:lnTo>
                <a:lnTo>
                  <a:pt x="1286179" y="117452"/>
                </a:lnTo>
                <a:close/>
              </a:path>
              <a:path w="5038725" h="1857375" extrusionOk="0">
                <a:moveTo>
                  <a:pt x="1264608" y="139031"/>
                </a:moveTo>
                <a:lnTo>
                  <a:pt x="1259215" y="139031"/>
                </a:lnTo>
                <a:lnTo>
                  <a:pt x="1259215" y="117452"/>
                </a:lnTo>
                <a:lnTo>
                  <a:pt x="1264608" y="117452"/>
                </a:lnTo>
                <a:lnTo>
                  <a:pt x="1264608" y="139031"/>
                </a:lnTo>
                <a:close/>
              </a:path>
              <a:path w="5038725" h="1857375" extrusionOk="0">
                <a:moveTo>
                  <a:pt x="1837592" y="226694"/>
                </a:moveTo>
                <a:lnTo>
                  <a:pt x="1832199" y="226694"/>
                </a:lnTo>
                <a:lnTo>
                  <a:pt x="1832199" y="205116"/>
                </a:lnTo>
                <a:lnTo>
                  <a:pt x="1837592" y="205116"/>
                </a:lnTo>
                <a:lnTo>
                  <a:pt x="1837592" y="226694"/>
                </a:lnTo>
                <a:close/>
              </a:path>
              <a:path w="5038725" h="1857375" extrusionOk="0">
                <a:moveTo>
                  <a:pt x="1859163" y="232089"/>
                </a:moveTo>
                <a:lnTo>
                  <a:pt x="1810628" y="232089"/>
                </a:lnTo>
                <a:lnTo>
                  <a:pt x="1810628" y="226694"/>
                </a:lnTo>
                <a:lnTo>
                  <a:pt x="1859163" y="226694"/>
                </a:lnTo>
                <a:lnTo>
                  <a:pt x="1859163" y="232089"/>
                </a:lnTo>
                <a:close/>
              </a:path>
              <a:path w="5038725" h="1857375" extrusionOk="0">
                <a:moveTo>
                  <a:pt x="1837592" y="253668"/>
                </a:moveTo>
                <a:lnTo>
                  <a:pt x="1832199" y="253668"/>
                </a:lnTo>
                <a:lnTo>
                  <a:pt x="1832199" y="232089"/>
                </a:lnTo>
                <a:lnTo>
                  <a:pt x="1837592" y="232089"/>
                </a:lnTo>
                <a:lnTo>
                  <a:pt x="1837592" y="253668"/>
                </a:lnTo>
                <a:close/>
              </a:path>
              <a:path w="5038725" h="1857375" extrusionOk="0">
                <a:moveTo>
                  <a:pt x="1608398" y="226694"/>
                </a:moveTo>
                <a:lnTo>
                  <a:pt x="1603006" y="226694"/>
                </a:lnTo>
                <a:lnTo>
                  <a:pt x="1603006" y="205116"/>
                </a:lnTo>
                <a:lnTo>
                  <a:pt x="1608398" y="205116"/>
                </a:lnTo>
                <a:lnTo>
                  <a:pt x="1608398" y="226694"/>
                </a:lnTo>
                <a:close/>
              </a:path>
              <a:path w="5038725" h="1857375" extrusionOk="0">
                <a:moveTo>
                  <a:pt x="1629970" y="232089"/>
                </a:moveTo>
                <a:lnTo>
                  <a:pt x="1581435" y="232089"/>
                </a:lnTo>
                <a:lnTo>
                  <a:pt x="1581435" y="226694"/>
                </a:lnTo>
                <a:lnTo>
                  <a:pt x="1629970" y="226694"/>
                </a:lnTo>
                <a:lnTo>
                  <a:pt x="1629970" y="232089"/>
                </a:lnTo>
                <a:close/>
              </a:path>
              <a:path w="5038725" h="1857375" extrusionOk="0">
                <a:moveTo>
                  <a:pt x="1608398" y="253668"/>
                </a:moveTo>
                <a:lnTo>
                  <a:pt x="1603006" y="253668"/>
                </a:lnTo>
                <a:lnTo>
                  <a:pt x="1603006" y="232089"/>
                </a:lnTo>
                <a:lnTo>
                  <a:pt x="1608398" y="232089"/>
                </a:lnTo>
                <a:lnTo>
                  <a:pt x="1608398" y="253668"/>
                </a:lnTo>
                <a:close/>
              </a:path>
              <a:path w="5038725" h="1857375" extrusionOk="0">
                <a:moveTo>
                  <a:pt x="1379205" y="226694"/>
                </a:moveTo>
                <a:lnTo>
                  <a:pt x="1373812" y="226694"/>
                </a:lnTo>
                <a:lnTo>
                  <a:pt x="1373812" y="205116"/>
                </a:lnTo>
                <a:lnTo>
                  <a:pt x="1379205" y="205116"/>
                </a:lnTo>
                <a:lnTo>
                  <a:pt x="1379205" y="226694"/>
                </a:lnTo>
                <a:close/>
              </a:path>
              <a:path w="5038725" h="1857375" extrusionOk="0">
                <a:moveTo>
                  <a:pt x="1400776" y="232089"/>
                </a:moveTo>
                <a:lnTo>
                  <a:pt x="1352241" y="232089"/>
                </a:lnTo>
                <a:lnTo>
                  <a:pt x="1352241" y="226694"/>
                </a:lnTo>
                <a:lnTo>
                  <a:pt x="1400776" y="226694"/>
                </a:lnTo>
                <a:lnTo>
                  <a:pt x="1400776" y="232089"/>
                </a:lnTo>
                <a:close/>
              </a:path>
              <a:path w="5038725" h="1857375" extrusionOk="0">
                <a:moveTo>
                  <a:pt x="1379205" y="253668"/>
                </a:moveTo>
                <a:lnTo>
                  <a:pt x="1373812" y="253668"/>
                </a:lnTo>
                <a:lnTo>
                  <a:pt x="1373812" y="232089"/>
                </a:lnTo>
                <a:lnTo>
                  <a:pt x="1379205" y="232089"/>
                </a:lnTo>
                <a:lnTo>
                  <a:pt x="1379205" y="253668"/>
                </a:lnTo>
                <a:close/>
              </a:path>
              <a:path w="5038725" h="1857375" extrusionOk="0">
                <a:moveTo>
                  <a:pt x="1150011" y="226694"/>
                </a:moveTo>
                <a:lnTo>
                  <a:pt x="1144619" y="226694"/>
                </a:lnTo>
                <a:lnTo>
                  <a:pt x="1144619" y="205116"/>
                </a:lnTo>
                <a:lnTo>
                  <a:pt x="1150011" y="205116"/>
                </a:lnTo>
                <a:lnTo>
                  <a:pt x="1150011" y="226694"/>
                </a:lnTo>
                <a:close/>
              </a:path>
              <a:path w="5038725" h="1857375" extrusionOk="0">
                <a:moveTo>
                  <a:pt x="1171583" y="232089"/>
                </a:moveTo>
                <a:lnTo>
                  <a:pt x="1123048" y="232089"/>
                </a:lnTo>
                <a:lnTo>
                  <a:pt x="1123048" y="226694"/>
                </a:lnTo>
                <a:lnTo>
                  <a:pt x="1171583" y="226694"/>
                </a:lnTo>
                <a:lnTo>
                  <a:pt x="1171583" y="232089"/>
                </a:lnTo>
                <a:close/>
              </a:path>
              <a:path w="5038725" h="1857375" extrusionOk="0">
                <a:moveTo>
                  <a:pt x="1150011" y="253668"/>
                </a:moveTo>
                <a:lnTo>
                  <a:pt x="1144619" y="253668"/>
                </a:lnTo>
                <a:lnTo>
                  <a:pt x="1144619" y="232089"/>
                </a:lnTo>
                <a:lnTo>
                  <a:pt x="1150011" y="232089"/>
                </a:lnTo>
                <a:lnTo>
                  <a:pt x="1150011" y="253668"/>
                </a:lnTo>
                <a:close/>
              </a:path>
              <a:path w="5038725" h="1857375" extrusionOk="0">
                <a:moveTo>
                  <a:pt x="1950841" y="341331"/>
                </a:moveTo>
                <a:lnTo>
                  <a:pt x="1945448" y="341331"/>
                </a:lnTo>
                <a:lnTo>
                  <a:pt x="1945448" y="319753"/>
                </a:lnTo>
                <a:lnTo>
                  <a:pt x="1950841" y="319753"/>
                </a:lnTo>
                <a:lnTo>
                  <a:pt x="1950841" y="341331"/>
                </a:lnTo>
                <a:close/>
              </a:path>
              <a:path w="5038725" h="1857375" extrusionOk="0">
                <a:moveTo>
                  <a:pt x="1972412" y="346726"/>
                </a:moveTo>
                <a:lnTo>
                  <a:pt x="1923877" y="346726"/>
                </a:lnTo>
                <a:lnTo>
                  <a:pt x="1923877" y="341331"/>
                </a:lnTo>
                <a:lnTo>
                  <a:pt x="1972412" y="341331"/>
                </a:lnTo>
                <a:lnTo>
                  <a:pt x="1972412" y="346726"/>
                </a:lnTo>
                <a:close/>
              </a:path>
              <a:path w="5038725" h="1857375" extrusionOk="0">
                <a:moveTo>
                  <a:pt x="1950841" y="368305"/>
                </a:moveTo>
                <a:lnTo>
                  <a:pt x="1945448" y="368305"/>
                </a:lnTo>
                <a:lnTo>
                  <a:pt x="1945448" y="346726"/>
                </a:lnTo>
                <a:lnTo>
                  <a:pt x="1950841" y="346726"/>
                </a:lnTo>
                <a:lnTo>
                  <a:pt x="1950841" y="368305"/>
                </a:lnTo>
                <a:close/>
              </a:path>
              <a:path w="5038725" h="1857375" extrusionOk="0">
                <a:moveTo>
                  <a:pt x="1722995" y="341331"/>
                </a:moveTo>
                <a:lnTo>
                  <a:pt x="1717603" y="341331"/>
                </a:lnTo>
                <a:lnTo>
                  <a:pt x="1717603" y="319753"/>
                </a:lnTo>
                <a:lnTo>
                  <a:pt x="1722995" y="319753"/>
                </a:lnTo>
                <a:lnTo>
                  <a:pt x="1722995" y="341331"/>
                </a:lnTo>
                <a:close/>
              </a:path>
              <a:path w="5038725" h="1857375" extrusionOk="0">
                <a:moveTo>
                  <a:pt x="1744566" y="346726"/>
                </a:moveTo>
                <a:lnTo>
                  <a:pt x="1696031" y="346726"/>
                </a:lnTo>
                <a:lnTo>
                  <a:pt x="1696031" y="341331"/>
                </a:lnTo>
                <a:lnTo>
                  <a:pt x="1744566" y="341331"/>
                </a:lnTo>
                <a:lnTo>
                  <a:pt x="1744566" y="346726"/>
                </a:lnTo>
                <a:close/>
              </a:path>
              <a:path w="5038725" h="1857375" extrusionOk="0">
                <a:moveTo>
                  <a:pt x="1722995" y="368305"/>
                </a:moveTo>
                <a:lnTo>
                  <a:pt x="1717603" y="368305"/>
                </a:lnTo>
                <a:lnTo>
                  <a:pt x="1717603" y="346726"/>
                </a:lnTo>
                <a:lnTo>
                  <a:pt x="1722995" y="346726"/>
                </a:lnTo>
                <a:lnTo>
                  <a:pt x="1722995" y="368305"/>
                </a:lnTo>
                <a:close/>
              </a:path>
              <a:path w="5038725" h="1857375" extrusionOk="0">
                <a:moveTo>
                  <a:pt x="1493802" y="341331"/>
                </a:moveTo>
                <a:lnTo>
                  <a:pt x="1488409" y="341331"/>
                </a:lnTo>
                <a:lnTo>
                  <a:pt x="1488409" y="319753"/>
                </a:lnTo>
                <a:lnTo>
                  <a:pt x="1493802" y="319753"/>
                </a:lnTo>
                <a:lnTo>
                  <a:pt x="1493802" y="341331"/>
                </a:lnTo>
                <a:close/>
              </a:path>
              <a:path w="5038725" h="1857375" extrusionOk="0">
                <a:moveTo>
                  <a:pt x="1515373" y="346726"/>
                </a:moveTo>
                <a:lnTo>
                  <a:pt x="1466838" y="346726"/>
                </a:lnTo>
                <a:lnTo>
                  <a:pt x="1466838" y="341331"/>
                </a:lnTo>
                <a:lnTo>
                  <a:pt x="1515373" y="341331"/>
                </a:lnTo>
                <a:lnTo>
                  <a:pt x="1515373" y="346726"/>
                </a:lnTo>
                <a:close/>
              </a:path>
              <a:path w="5038725" h="1857375" extrusionOk="0">
                <a:moveTo>
                  <a:pt x="1493802" y="368305"/>
                </a:moveTo>
                <a:lnTo>
                  <a:pt x="1488409" y="368305"/>
                </a:lnTo>
                <a:lnTo>
                  <a:pt x="1488409" y="346726"/>
                </a:lnTo>
                <a:lnTo>
                  <a:pt x="1493802" y="346726"/>
                </a:lnTo>
                <a:lnTo>
                  <a:pt x="1493802" y="368305"/>
                </a:lnTo>
                <a:close/>
              </a:path>
              <a:path w="5038725" h="1857375" extrusionOk="0">
                <a:moveTo>
                  <a:pt x="1264608" y="341331"/>
                </a:moveTo>
                <a:lnTo>
                  <a:pt x="1259215" y="341331"/>
                </a:lnTo>
                <a:lnTo>
                  <a:pt x="1259215" y="319753"/>
                </a:lnTo>
                <a:lnTo>
                  <a:pt x="1264608" y="319753"/>
                </a:lnTo>
                <a:lnTo>
                  <a:pt x="1264608" y="341331"/>
                </a:lnTo>
                <a:close/>
              </a:path>
              <a:path w="5038725" h="1857375" extrusionOk="0">
                <a:moveTo>
                  <a:pt x="1286179" y="346726"/>
                </a:moveTo>
                <a:lnTo>
                  <a:pt x="1237644" y="346726"/>
                </a:lnTo>
                <a:lnTo>
                  <a:pt x="1237644" y="341331"/>
                </a:lnTo>
                <a:lnTo>
                  <a:pt x="1286179" y="341331"/>
                </a:lnTo>
                <a:lnTo>
                  <a:pt x="1286179" y="346726"/>
                </a:lnTo>
                <a:close/>
              </a:path>
              <a:path w="5038725" h="1857375" extrusionOk="0">
                <a:moveTo>
                  <a:pt x="1264608" y="368305"/>
                </a:moveTo>
                <a:lnTo>
                  <a:pt x="1259215" y="368305"/>
                </a:lnTo>
                <a:lnTo>
                  <a:pt x="1259215" y="346726"/>
                </a:lnTo>
                <a:lnTo>
                  <a:pt x="1264608" y="346726"/>
                </a:lnTo>
                <a:lnTo>
                  <a:pt x="1264608" y="368305"/>
                </a:lnTo>
                <a:close/>
              </a:path>
              <a:path w="5038725" h="1857375" extrusionOk="0">
                <a:moveTo>
                  <a:pt x="1837592" y="455969"/>
                </a:moveTo>
                <a:lnTo>
                  <a:pt x="1832199" y="455969"/>
                </a:lnTo>
                <a:lnTo>
                  <a:pt x="1832199" y="434390"/>
                </a:lnTo>
                <a:lnTo>
                  <a:pt x="1837592" y="434390"/>
                </a:lnTo>
                <a:lnTo>
                  <a:pt x="1837592" y="455969"/>
                </a:lnTo>
                <a:close/>
              </a:path>
              <a:path w="5038725" h="1857375" extrusionOk="0">
                <a:moveTo>
                  <a:pt x="1859163" y="461363"/>
                </a:moveTo>
                <a:lnTo>
                  <a:pt x="1810628" y="461363"/>
                </a:lnTo>
                <a:lnTo>
                  <a:pt x="1810628" y="455969"/>
                </a:lnTo>
                <a:lnTo>
                  <a:pt x="1859163" y="455969"/>
                </a:lnTo>
                <a:lnTo>
                  <a:pt x="1859163" y="461363"/>
                </a:lnTo>
                <a:close/>
              </a:path>
              <a:path w="5038725" h="1857375" extrusionOk="0">
                <a:moveTo>
                  <a:pt x="1837592" y="482942"/>
                </a:moveTo>
                <a:lnTo>
                  <a:pt x="1832199" y="482942"/>
                </a:lnTo>
                <a:lnTo>
                  <a:pt x="1832199" y="461363"/>
                </a:lnTo>
                <a:lnTo>
                  <a:pt x="1837592" y="461363"/>
                </a:lnTo>
                <a:lnTo>
                  <a:pt x="1837592" y="482942"/>
                </a:lnTo>
                <a:close/>
              </a:path>
              <a:path w="5038725" h="1857375" extrusionOk="0">
                <a:moveTo>
                  <a:pt x="1608398" y="455969"/>
                </a:moveTo>
                <a:lnTo>
                  <a:pt x="1603006" y="455969"/>
                </a:lnTo>
                <a:lnTo>
                  <a:pt x="1603006" y="434390"/>
                </a:lnTo>
                <a:lnTo>
                  <a:pt x="1608398" y="434390"/>
                </a:lnTo>
                <a:lnTo>
                  <a:pt x="1608398" y="455969"/>
                </a:lnTo>
                <a:close/>
              </a:path>
              <a:path w="5038725" h="1857375" extrusionOk="0">
                <a:moveTo>
                  <a:pt x="1629970" y="461363"/>
                </a:moveTo>
                <a:lnTo>
                  <a:pt x="1581435" y="461363"/>
                </a:lnTo>
                <a:lnTo>
                  <a:pt x="1581435" y="455969"/>
                </a:lnTo>
                <a:lnTo>
                  <a:pt x="1629970" y="455969"/>
                </a:lnTo>
                <a:lnTo>
                  <a:pt x="1629970" y="461363"/>
                </a:lnTo>
                <a:close/>
              </a:path>
              <a:path w="5038725" h="1857375" extrusionOk="0">
                <a:moveTo>
                  <a:pt x="1608398" y="482942"/>
                </a:moveTo>
                <a:lnTo>
                  <a:pt x="1603006" y="482942"/>
                </a:lnTo>
                <a:lnTo>
                  <a:pt x="1603006" y="461363"/>
                </a:lnTo>
                <a:lnTo>
                  <a:pt x="1608398" y="461363"/>
                </a:lnTo>
                <a:lnTo>
                  <a:pt x="1608398" y="482942"/>
                </a:lnTo>
                <a:close/>
              </a:path>
              <a:path w="5038725" h="1857375" extrusionOk="0">
                <a:moveTo>
                  <a:pt x="1379205" y="455969"/>
                </a:moveTo>
                <a:lnTo>
                  <a:pt x="1373812" y="455969"/>
                </a:lnTo>
                <a:lnTo>
                  <a:pt x="1373812" y="434390"/>
                </a:lnTo>
                <a:lnTo>
                  <a:pt x="1379205" y="434390"/>
                </a:lnTo>
                <a:lnTo>
                  <a:pt x="1379205" y="455969"/>
                </a:lnTo>
                <a:close/>
              </a:path>
              <a:path w="5038725" h="1857375" extrusionOk="0">
                <a:moveTo>
                  <a:pt x="1400776" y="461363"/>
                </a:moveTo>
                <a:lnTo>
                  <a:pt x="1352241" y="461363"/>
                </a:lnTo>
                <a:lnTo>
                  <a:pt x="1352241" y="455969"/>
                </a:lnTo>
                <a:lnTo>
                  <a:pt x="1400776" y="455969"/>
                </a:lnTo>
                <a:lnTo>
                  <a:pt x="1400776" y="461363"/>
                </a:lnTo>
                <a:close/>
              </a:path>
              <a:path w="5038725" h="1857375" extrusionOk="0">
                <a:moveTo>
                  <a:pt x="1379205" y="482942"/>
                </a:moveTo>
                <a:lnTo>
                  <a:pt x="1373812" y="482942"/>
                </a:lnTo>
                <a:lnTo>
                  <a:pt x="1373812" y="461363"/>
                </a:lnTo>
                <a:lnTo>
                  <a:pt x="1379205" y="461363"/>
                </a:lnTo>
                <a:lnTo>
                  <a:pt x="1379205" y="482942"/>
                </a:lnTo>
                <a:close/>
              </a:path>
              <a:path w="5038725" h="1857375" extrusionOk="0">
                <a:moveTo>
                  <a:pt x="1150011" y="455969"/>
                </a:moveTo>
                <a:lnTo>
                  <a:pt x="1144619" y="455969"/>
                </a:lnTo>
                <a:lnTo>
                  <a:pt x="1144619" y="434390"/>
                </a:lnTo>
                <a:lnTo>
                  <a:pt x="1150011" y="434390"/>
                </a:lnTo>
                <a:lnTo>
                  <a:pt x="1150011" y="455969"/>
                </a:lnTo>
                <a:close/>
              </a:path>
              <a:path w="5038725" h="1857375" extrusionOk="0">
                <a:moveTo>
                  <a:pt x="1171583" y="461363"/>
                </a:moveTo>
                <a:lnTo>
                  <a:pt x="1123048" y="461363"/>
                </a:lnTo>
                <a:lnTo>
                  <a:pt x="1123048" y="455969"/>
                </a:lnTo>
                <a:lnTo>
                  <a:pt x="1171583" y="455969"/>
                </a:lnTo>
                <a:lnTo>
                  <a:pt x="1171583" y="461363"/>
                </a:lnTo>
                <a:close/>
              </a:path>
              <a:path w="5038725" h="1857375" extrusionOk="0">
                <a:moveTo>
                  <a:pt x="1150011" y="482942"/>
                </a:moveTo>
                <a:lnTo>
                  <a:pt x="1144619" y="482942"/>
                </a:lnTo>
                <a:lnTo>
                  <a:pt x="1144619" y="461363"/>
                </a:lnTo>
                <a:lnTo>
                  <a:pt x="1150011" y="461363"/>
                </a:lnTo>
                <a:lnTo>
                  <a:pt x="1150011" y="482942"/>
                </a:lnTo>
                <a:close/>
              </a:path>
              <a:path w="5038725" h="1857375" extrusionOk="0">
                <a:moveTo>
                  <a:pt x="1950841" y="570606"/>
                </a:moveTo>
                <a:lnTo>
                  <a:pt x="1945448" y="570606"/>
                </a:lnTo>
                <a:lnTo>
                  <a:pt x="1945448" y="549027"/>
                </a:lnTo>
                <a:lnTo>
                  <a:pt x="1950841" y="549027"/>
                </a:lnTo>
                <a:lnTo>
                  <a:pt x="1950841" y="570606"/>
                </a:lnTo>
                <a:close/>
              </a:path>
              <a:path w="5038725" h="1857375" extrusionOk="0">
                <a:moveTo>
                  <a:pt x="1972412" y="576001"/>
                </a:moveTo>
                <a:lnTo>
                  <a:pt x="1923877" y="576001"/>
                </a:lnTo>
                <a:lnTo>
                  <a:pt x="1923877" y="570606"/>
                </a:lnTo>
                <a:lnTo>
                  <a:pt x="1972412" y="570606"/>
                </a:lnTo>
                <a:lnTo>
                  <a:pt x="1972412" y="576001"/>
                </a:lnTo>
                <a:close/>
              </a:path>
              <a:path w="5038725" h="1857375" extrusionOk="0">
                <a:moveTo>
                  <a:pt x="1950841" y="597579"/>
                </a:moveTo>
                <a:lnTo>
                  <a:pt x="1945448" y="597579"/>
                </a:lnTo>
                <a:lnTo>
                  <a:pt x="1945448" y="576001"/>
                </a:lnTo>
                <a:lnTo>
                  <a:pt x="1950841" y="576001"/>
                </a:lnTo>
                <a:lnTo>
                  <a:pt x="1950841" y="597579"/>
                </a:lnTo>
                <a:close/>
              </a:path>
              <a:path w="5038725" h="1857375" extrusionOk="0">
                <a:moveTo>
                  <a:pt x="1722995" y="570606"/>
                </a:moveTo>
                <a:lnTo>
                  <a:pt x="1717603" y="570606"/>
                </a:lnTo>
                <a:lnTo>
                  <a:pt x="1717603" y="549027"/>
                </a:lnTo>
                <a:lnTo>
                  <a:pt x="1722995" y="549027"/>
                </a:lnTo>
                <a:lnTo>
                  <a:pt x="1722995" y="570606"/>
                </a:lnTo>
                <a:close/>
              </a:path>
              <a:path w="5038725" h="1857375" extrusionOk="0">
                <a:moveTo>
                  <a:pt x="1744566" y="576001"/>
                </a:moveTo>
                <a:lnTo>
                  <a:pt x="1696031" y="576001"/>
                </a:lnTo>
                <a:lnTo>
                  <a:pt x="1696031" y="570606"/>
                </a:lnTo>
                <a:lnTo>
                  <a:pt x="1744566" y="570606"/>
                </a:lnTo>
                <a:lnTo>
                  <a:pt x="1744566" y="576001"/>
                </a:lnTo>
                <a:close/>
              </a:path>
              <a:path w="5038725" h="1857375" extrusionOk="0">
                <a:moveTo>
                  <a:pt x="1722995" y="597579"/>
                </a:moveTo>
                <a:lnTo>
                  <a:pt x="1717603" y="597579"/>
                </a:lnTo>
                <a:lnTo>
                  <a:pt x="1717603" y="576001"/>
                </a:lnTo>
                <a:lnTo>
                  <a:pt x="1722995" y="576001"/>
                </a:lnTo>
                <a:lnTo>
                  <a:pt x="1722995" y="597579"/>
                </a:lnTo>
                <a:close/>
              </a:path>
              <a:path w="5038725" h="1857375" extrusionOk="0">
                <a:moveTo>
                  <a:pt x="1493802" y="570606"/>
                </a:moveTo>
                <a:lnTo>
                  <a:pt x="1488409" y="570606"/>
                </a:lnTo>
                <a:lnTo>
                  <a:pt x="1488409" y="549027"/>
                </a:lnTo>
                <a:lnTo>
                  <a:pt x="1493802" y="549027"/>
                </a:lnTo>
                <a:lnTo>
                  <a:pt x="1493802" y="570606"/>
                </a:lnTo>
                <a:close/>
              </a:path>
              <a:path w="5038725" h="1857375" extrusionOk="0">
                <a:moveTo>
                  <a:pt x="1515373" y="576001"/>
                </a:moveTo>
                <a:lnTo>
                  <a:pt x="1466838" y="576001"/>
                </a:lnTo>
                <a:lnTo>
                  <a:pt x="1466838" y="570606"/>
                </a:lnTo>
                <a:lnTo>
                  <a:pt x="1515373" y="570606"/>
                </a:lnTo>
                <a:lnTo>
                  <a:pt x="1515373" y="576001"/>
                </a:lnTo>
                <a:close/>
              </a:path>
              <a:path w="5038725" h="1857375" extrusionOk="0">
                <a:moveTo>
                  <a:pt x="1493802" y="597579"/>
                </a:moveTo>
                <a:lnTo>
                  <a:pt x="1488409" y="597579"/>
                </a:lnTo>
                <a:lnTo>
                  <a:pt x="1488409" y="576001"/>
                </a:lnTo>
                <a:lnTo>
                  <a:pt x="1493802" y="576001"/>
                </a:lnTo>
                <a:lnTo>
                  <a:pt x="1493802" y="597579"/>
                </a:lnTo>
                <a:close/>
              </a:path>
              <a:path w="5038725" h="1857375" extrusionOk="0">
                <a:moveTo>
                  <a:pt x="1264608" y="570606"/>
                </a:moveTo>
                <a:lnTo>
                  <a:pt x="1259215" y="570606"/>
                </a:lnTo>
                <a:lnTo>
                  <a:pt x="1259215" y="549027"/>
                </a:lnTo>
                <a:lnTo>
                  <a:pt x="1264608" y="549027"/>
                </a:lnTo>
                <a:lnTo>
                  <a:pt x="1264608" y="570606"/>
                </a:lnTo>
                <a:close/>
              </a:path>
              <a:path w="5038725" h="1857375" extrusionOk="0">
                <a:moveTo>
                  <a:pt x="1286179" y="576001"/>
                </a:moveTo>
                <a:lnTo>
                  <a:pt x="1237644" y="576001"/>
                </a:lnTo>
                <a:lnTo>
                  <a:pt x="1237644" y="570606"/>
                </a:lnTo>
                <a:lnTo>
                  <a:pt x="1286179" y="570606"/>
                </a:lnTo>
                <a:lnTo>
                  <a:pt x="1286179" y="576001"/>
                </a:lnTo>
                <a:close/>
              </a:path>
              <a:path w="5038725" h="1857375" extrusionOk="0">
                <a:moveTo>
                  <a:pt x="1264608" y="597579"/>
                </a:moveTo>
                <a:lnTo>
                  <a:pt x="1259215" y="597579"/>
                </a:lnTo>
                <a:lnTo>
                  <a:pt x="1259215" y="576001"/>
                </a:lnTo>
                <a:lnTo>
                  <a:pt x="1264608" y="576001"/>
                </a:lnTo>
                <a:lnTo>
                  <a:pt x="1264608" y="597579"/>
                </a:lnTo>
                <a:close/>
              </a:path>
              <a:path w="5038725" h="1857375" extrusionOk="0">
                <a:moveTo>
                  <a:pt x="1837592" y="685243"/>
                </a:moveTo>
                <a:lnTo>
                  <a:pt x="1832199" y="685243"/>
                </a:lnTo>
                <a:lnTo>
                  <a:pt x="1832199" y="663664"/>
                </a:lnTo>
                <a:lnTo>
                  <a:pt x="1837592" y="663664"/>
                </a:lnTo>
                <a:lnTo>
                  <a:pt x="1837592" y="685243"/>
                </a:lnTo>
                <a:close/>
              </a:path>
              <a:path w="5038725" h="1857375" extrusionOk="0">
                <a:moveTo>
                  <a:pt x="1859163" y="690638"/>
                </a:moveTo>
                <a:lnTo>
                  <a:pt x="1810628" y="690638"/>
                </a:lnTo>
                <a:lnTo>
                  <a:pt x="1810628" y="685243"/>
                </a:lnTo>
                <a:lnTo>
                  <a:pt x="1859163" y="685243"/>
                </a:lnTo>
                <a:lnTo>
                  <a:pt x="1859163" y="690638"/>
                </a:lnTo>
                <a:close/>
              </a:path>
              <a:path w="5038725" h="1857375" extrusionOk="0">
                <a:moveTo>
                  <a:pt x="1837592" y="712216"/>
                </a:moveTo>
                <a:lnTo>
                  <a:pt x="1832199" y="712216"/>
                </a:lnTo>
                <a:lnTo>
                  <a:pt x="1832199" y="690638"/>
                </a:lnTo>
                <a:lnTo>
                  <a:pt x="1837592" y="690638"/>
                </a:lnTo>
                <a:lnTo>
                  <a:pt x="1837592" y="712216"/>
                </a:lnTo>
                <a:close/>
              </a:path>
              <a:path w="5038725" h="1857375" extrusionOk="0">
                <a:moveTo>
                  <a:pt x="1608398" y="685243"/>
                </a:moveTo>
                <a:lnTo>
                  <a:pt x="1603006" y="685243"/>
                </a:lnTo>
                <a:lnTo>
                  <a:pt x="1603006" y="663664"/>
                </a:lnTo>
                <a:lnTo>
                  <a:pt x="1608398" y="663664"/>
                </a:lnTo>
                <a:lnTo>
                  <a:pt x="1608398" y="685243"/>
                </a:lnTo>
                <a:close/>
              </a:path>
              <a:path w="5038725" h="1857375" extrusionOk="0">
                <a:moveTo>
                  <a:pt x="1629970" y="690638"/>
                </a:moveTo>
                <a:lnTo>
                  <a:pt x="1581435" y="690638"/>
                </a:lnTo>
                <a:lnTo>
                  <a:pt x="1581435" y="685243"/>
                </a:lnTo>
                <a:lnTo>
                  <a:pt x="1629970" y="685243"/>
                </a:lnTo>
                <a:lnTo>
                  <a:pt x="1629970" y="690638"/>
                </a:lnTo>
                <a:close/>
              </a:path>
              <a:path w="5038725" h="1857375" extrusionOk="0">
                <a:moveTo>
                  <a:pt x="1608398" y="712216"/>
                </a:moveTo>
                <a:lnTo>
                  <a:pt x="1603006" y="712216"/>
                </a:lnTo>
                <a:lnTo>
                  <a:pt x="1603006" y="690638"/>
                </a:lnTo>
                <a:lnTo>
                  <a:pt x="1608398" y="690638"/>
                </a:lnTo>
                <a:lnTo>
                  <a:pt x="1608398" y="712216"/>
                </a:lnTo>
                <a:close/>
              </a:path>
              <a:path w="5038725" h="1857375" extrusionOk="0">
                <a:moveTo>
                  <a:pt x="1379205" y="685243"/>
                </a:moveTo>
                <a:lnTo>
                  <a:pt x="1373812" y="685243"/>
                </a:lnTo>
                <a:lnTo>
                  <a:pt x="1373812" y="663664"/>
                </a:lnTo>
                <a:lnTo>
                  <a:pt x="1379205" y="663664"/>
                </a:lnTo>
                <a:lnTo>
                  <a:pt x="1379205" y="685243"/>
                </a:lnTo>
                <a:close/>
              </a:path>
              <a:path w="5038725" h="1857375" extrusionOk="0">
                <a:moveTo>
                  <a:pt x="1400776" y="690638"/>
                </a:moveTo>
                <a:lnTo>
                  <a:pt x="1352241" y="690638"/>
                </a:lnTo>
                <a:lnTo>
                  <a:pt x="1352241" y="685243"/>
                </a:lnTo>
                <a:lnTo>
                  <a:pt x="1400776" y="685243"/>
                </a:lnTo>
                <a:lnTo>
                  <a:pt x="1400776" y="690638"/>
                </a:lnTo>
                <a:close/>
              </a:path>
              <a:path w="5038725" h="1857375" extrusionOk="0">
                <a:moveTo>
                  <a:pt x="1379205" y="712216"/>
                </a:moveTo>
                <a:lnTo>
                  <a:pt x="1373812" y="712216"/>
                </a:lnTo>
                <a:lnTo>
                  <a:pt x="1373812" y="690638"/>
                </a:lnTo>
                <a:lnTo>
                  <a:pt x="1379205" y="690638"/>
                </a:lnTo>
                <a:lnTo>
                  <a:pt x="1379205" y="712216"/>
                </a:lnTo>
                <a:close/>
              </a:path>
              <a:path w="5038725" h="1857375" extrusionOk="0">
                <a:moveTo>
                  <a:pt x="1150011" y="685243"/>
                </a:moveTo>
                <a:lnTo>
                  <a:pt x="1144619" y="685243"/>
                </a:lnTo>
                <a:lnTo>
                  <a:pt x="1144619" y="663664"/>
                </a:lnTo>
                <a:lnTo>
                  <a:pt x="1150011" y="663664"/>
                </a:lnTo>
                <a:lnTo>
                  <a:pt x="1150011" y="685243"/>
                </a:lnTo>
                <a:close/>
              </a:path>
              <a:path w="5038725" h="1857375" extrusionOk="0">
                <a:moveTo>
                  <a:pt x="1171583" y="690638"/>
                </a:moveTo>
                <a:lnTo>
                  <a:pt x="1123048" y="690638"/>
                </a:lnTo>
                <a:lnTo>
                  <a:pt x="1123048" y="685243"/>
                </a:lnTo>
                <a:lnTo>
                  <a:pt x="1171583" y="685243"/>
                </a:lnTo>
                <a:lnTo>
                  <a:pt x="1171583" y="690638"/>
                </a:lnTo>
                <a:close/>
              </a:path>
              <a:path w="5038725" h="1857375" extrusionOk="0">
                <a:moveTo>
                  <a:pt x="1150011" y="712216"/>
                </a:moveTo>
                <a:lnTo>
                  <a:pt x="1144619" y="712216"/>
                </a:lnTo>
                <a:lnTo>
                  <a:pt x="1144619" y="690638"/>
                </a:lnTo>
                <a:lnTo>
                  <a:pt x="1150011" y="690638"/>
                </a:lnTo>
                <a:lnTo>
                  <a:pt x="1150011" y="712216"/>
                </a:lnTo>
                <a:close/>
              </a:path>
              <a:path w="5038725" h="1857375" extrusionOk="0">
                <a:moveTo>
                  <a:pt x="1950841" y="799880"/>
                </a:moveTo>
                <a:lnTo>
                  <a:pt x="1945448" y="799880"/>
                </a:lnTo>
                <a:lnTo>
                  <a:pt x="1945448" y="778301"/>
                </a:lnTo>
                <a:lnTo>
                  <a:pt x="1950841" y="778301"/>
                </a:lnTo>
                <a:lnTo>
                  <a:pt x="1950841" y="799880"/>
                </a:lnTo>
                <a:close/>
              </a:path>
              <a:path w="5038725" h="1857375" extrusionOk="0">
                <a:moveTo>
                  <a:pt x="1972412" y="805275"/>
                </a:moveTo>
                <a:lnTo>
                  <a:pt x="1923877" y="805275"/>
                </a:lnTo>
                <a:lnTo>
                  <a:pt x="1923877" y="799880"/>
                </a:lnTo>
                <a:lnTo>
                  <a:pt x="1972412" y="799880"/>
                </a:lnTo>
                <a:lnTo>
                  <a:pt x="1972412" y="805275"/>
                </a:lnTo>
                <a:close/>
              </a:path>
              <a:path w="5038725" h="1857375" extrusionOk="0">
                <a:moveTo>
                  <a:pt x="1950841" y="826854"/>
                </a:moveTo>
                <a:lnTo>
                  <a:pt x="1945448" y="826854"/>
                </a:lnTo>
                <a:lnTo>
                  <a:pt x="1945448" y="805275"/>
                </a:lnTo>
                <a:lnTo>
                  <a:pt x="1950841" y="805275"/>
                </a:lnTo>
                <a:lnTo>
                  <a:pt x="1950841" y="826854"/>
                </a:lnTo>
                <a:close/>
              </a:path>
              <a:path w="5038725" h="1857375" extrusionOk="0">
                <a:moveTo>
                  <a:pt x="1722995" y="799880"/>
                </a:moveTo>
                <a:lnTo>
                  <a:pt x="1717603" y="799880"/>
                </a:lnTo>
                <a:lnTo>
                  <a:pt x="1717603" y="778301"/>
                </a:lnTo>
                <a:lnTo>
                  <a:pt x="1722995" y="778301"/>
                </a:lnTo>
                <a:lnTo>
                  <a:pt x="1722995" y="799880"/>
                </a:lnTo>
                <a:close/>
              </a:path>
              <a:path w="5038725" h="1857375" extrusionOk="0">
                <a:moveTo>
                  <a:pt x="1744566" y="805275"/>
                </a:moveTo>
                <a:lnTo>
                  <a:pt x="1696031" y="805275"/>
                </a:lnTo>
                <a:lnTo>
                  <a:pt x="1696031" y="799880"/>
                </a:lnTo>
                <a:lnTo>
                  <a:pt x="1744566" y="799880"/>
                </a:lnTo>
                <a:lnTo>
                  <a:pt x="1744566" y="805275"/>
                </a:lnTo>
                <a:close/>
              </a:path>
              <a:path w="5038725" h="1857375" extrusionOk="0">
                <a:moveTo>
                  <a:pt x="1722995" y="826854"/>
                </a:moveTo>
                <a:lnTo>
                  <a:pt x="1717603" y="826854"/>
                </a:lnTo>
                <a:lnTo>
                  <a:pt x="1717603" y="805275"/>
                </a:lnTo>
                <a:lnTo>
                  <a:pt x="1722995" y="805275"/>
                </a:lnTo>
                <a:lnTo>
                  <a:pt x="1722995" y="826854"/>
                </a:lnTo>
                <a:close/>
              </a:path>
              <a:path w="5038725" h="1857375" extrusionOk="0">
                <a:moveTo>
                  <a:pt x="1493802" y="799880"/>
                </a:moveTo>
                <a:lnTo>
                  <a:pt x="1488409" y="799880"/>
                </a:lnTo>
                <a:lnTo>
                  <a:pt x="1488409" y="778301"/>
                </a:lnTo>
                <a:lnTo>
                  <a:pt x="1493802" y="778301"/>
                </a:lnTo>
                <a:lnTo>
                  <a:pt x="1493802" y="799880"/>
                </a:lnTo>
                <a:close/>
              </a:path>
              <a:path w="5038725" h="1857375" extrusionOk="0">
                <a:moveTo>
                  <a:pt x="1515373" y="805275"/>
                </a:moveTo>
                <a:lnTo>
                  <a:pt x="1466838" y="805275"/>
                </a:lnTo>
                <a:lnTo>
                  <a:pt x="1466838" y="799880"/>
                </a:lnTo>
                <a:lnTo>
                  <a:pt x="1515373" y="799880"/>
                </a:lnTo>
                <a:lnTo>
                  <a:pt x="1515373" y="805275"/>
                </a:lnTo>
                <a:close/>
              </a:path>
              <a:path w="5038725" h="1857375" extrusionOk="0">
                <a:moveTo>
                  <a:pt x="1493802" y="826854"/>
                </a:moveTo>
                <a:lnTo>
                  <a:pt x="1488409" y="826854"/>
                </a:lnTo>
                <a:lnTo>
                  <a:pt x="1488409" y="805275"/>
                </a:lnTo>
                <a:lnTo>
                  <a:pt x="1493802" y="805275"/>
                </a:lnTo>
                <a:lnTo>
                  <a:pt x="1493802" y="826854"/>
                </a:lnTo>
                <a:close/>
              </a:path>
              <a:path w="5038725" h="1857375" extrusionOk="0">
                <a:moveTo>
                  <a:pt x="1264608" y="799880"/>
                </a:moveTo>
                <a:lnTo>
                  <a:pt x="1259215" y="799880"/>
                </a:lnTo>
                <a:lnTo>
                  <a:pt x="1259215" y="778301"/>
                </a:lnTo>
                <a:lnTo>
                  <a:pt x="1264608" y="778301"/>
                </a:lnTo>
                <a:lnTo>
                  <a:pt x="1264608" y="799880"/>
                </a:lnTo>
                <a:close/>
              </a:path>
              <a:path w="5038725" h="1857375" extrusionOk="0">
                <a:moveTo>
                  <a:pt x="1286179" y="805275"/>
                </a:moveTo>
                <a:lnTo>
                  <a:pt x="1237644" y="805275"/>
                </a:lnTo>
                <a:lnTo>
                  <a:pt x="1237644" y="799880"/>
                </a:lnTo>
                <a:lnTo>
                  <a:pt x="1286179" y="799880"/>
                </a:lnTo>
                <a:lnTo>
                  <a:pt x="1286179" y="805275"/>
                </a:lnTo>
                <a:close/>
              </a:path>
              <a:path w="5038725" h="1857375" extrusionOk="0">
                <a:moveTo>
                  <a:pt x="1264608" y="826854"/>
                </a:moveTo>
                <a:lnTo>
                  <a:pt x="1259215" y="826854"/>
                </a:lnTo>
                <a:lnTo>
                  <a:pt x="1259215" y="805275"/>
                </a:lnTo>
                <a:lnTo>
                  <a:pt x="1264608" y="805275"/>
                </a:lnTo>
                <a:lnTo>
                  <a:pt x="1264608" y="826854"/>
                </a:lnTo>
                <a:close/>
              </a:path>
              <a:path w="5038725" h="1857375" extrusionOk="0">
                <a:moveTo>
                  <a:pt x="1837592" y="914517"/>
                </a:moveTo>
                <a:lnTo>
                  <a:pt x="1832199" y="914517"/>
                </a:lnTo>
                <a:lnTo>
                  <a:pt x="1832199" y="892939"/>
                </a:lnTo>
                <a:lnTo>
                  <a:pt x="1837592" y="892939"/>
                </a:lnTo>
                <a:lnTo>
                  <a:pt x="1837592" y="914517"/>
                </a:lnTo>
                <a:close/>
              </a:path>
              <a:path w="5038725" h="1857375" extrusionOk="0">
                <a:moveTo>
                  <a:pt x="1859163" y="919912"/>
                </a:moveTo>
                <a:lnTo>
                  <a:pt x="1810628" y="919912"/>
                </a:lnTo>
                <a:lnTo>
                  <a:pt x="1810628" y="914517"/>
                </a:lnTo>
                <a:lnTo>
                  <a:pt x="1859163" y="914517"/>
                </a:lnTo>
                <a:lnTo>
                  <a:pt x="1859163" y="919912"/>
                </a:lnTo>
                <a:close/>
              </a:path>
              <a:path w="5038725" h="1857375" extrusionOk="0">
                <a:moveTo>
                  <a:pt x="1837592" y="941491"/>
                </a:moveTo>
                <a:lnTo>
                  <a:pt x="1832199" y="941491"/>
                </a:lnTo>
                <a:lnTo>
                  <a:pt x="1832199" y="919912"/>
                </a:lnTo>
                <a:lnTo>
                  <a:pt x="1837592" y="919912"/>
                </a:lnTo>
                <a:lnTo>
                  <a:pt x="1837592" y="941491"/>
                </a:lnTo>
                <a:close/>
              </a:path>
              <a:path w="5038725" h="1857375" extrusionOk="0">
                <a:moveTo>
                  <a:pt x="1608398" y="914517"/>
                </a:moveTo>
                <a:lnTo>
                  <a:pt x="1603006" y="914517"/>
                </a:lnTo>
                <a:lnTo>
                  <a:pt x="1603006" y="892939"/>
                </a:lnTo>
                <a:lnTo>
                  <a:pt x="1608398" y="892939"/>
                </a:lnTo>
                <a:lnTo>
                  <a:pt x="1608398" y="914517"/>
                </a:lnTo>
                <a:close/>
              </a:path>
              <a:path w="5038725" h="1857375" extrusionOk="0">
                <a:moveTo>
                  <a:pt x="1629970" y="919912"/>
                </a:moveTo>
                <a:lnTo>
                  <a:pt x="1581435" y="919912"/>
                </a:lnTo>
                <a:lnTo>
                  <a:pt x="1581435" y="914517"/>
                </a:lnTo>
                <a:lnTo>
                  <a:pt x="1629970" y="914517"/>
                </a:lnTo>
                <a:lnTo>
                  <a:pt x="1629970" y="919912"/>
                </a:lnTo>
                <a:close/>
              </a:path>
              <a:path w="5038725" h="1857375" extrusionOk="0">
                <a:moveTo>
                  <a:pt x="1608398" y="941491"/>
                </a:moveTo>
                <a:lnTo>
                  <a:pt x="1603006" y="941491"/>
                </a:lnTo>
                <a:lnTo>
                  <a:pt x="1603006" y="919912"/>
                </a:lnTo>
                <a:lnTo>
                  <a:pt x="1608398" y="919912"/>
                </a:lnTo>
                <a:lnTo>
                  <a:pt x="1608398" y="941491"/>
                </a:lnTo>
                <a:close/>
              </a:path>
              <a:path w="5038725" h="1857375" extrusionOk="0">
                <a:moveTo>
                  <a:pt x="1379205" y="914517"/>
                </a:moveTo>
                <a:lnTo>
                  <a:pt x="1373812" y="914517"/>
                </a:lnTo>
                <a:lnTo>
                  <a:pt x="1373812" y="892939"/>
                </a:lnTo>
                <a:lnTo>
                  <a:pt x="1379205" y="892939"/>
                </a:lnTo>
                <a:lnTo>
                  <a:pt x="1379205" y="914517"/>
                </a:lnTo>
                <a:close/>
              </a:path>
              <a:path w="5038725" h="1857375" extrusionOk="0">
                <a:moveTo>
                  <a:pt x="1400776" y="919912"/>
                </a:moveTo>
                <a:lnTo>
                  <a:pt x="1352241" y="919912"/>
                </a:lnTo>
                <a:lnTo>
                  <a:pt x="1352241" y="914517"/>
                </a:lnTo>
                <a:lnTo>
                  <a:pt x="1400776" y="914517"/>
                </a:lnTo>
                <a:lnTo>
                  <a:pt x="1400776" y="919912"/>
                </a:lnTo>
                <a:close/>
              </a:path>
              <a:path w="5038725" h="1857375" extrusionOk="0">
                <a:moveTo>
                  <a:pt x="1379205" y="941491"/>
                </a:moveTo>
                <a:lnTo>
                  <a:pt x="1373812" y="941491"/>
                </a:lnTo>
                <a:lnTo>
                  <a:pt x="1373812" y="919912"/>
                </a:lnTo>
                <a:lnTo>
                  <a:pt x="1379205" y="919912"/>
                </a:lnTo>
                <a:lnTo>
                  <a:pt x="1379205" y="941491"/>
                </a:lnTo>
                <a:close/>
              </a:path>
              <a:path w="5038725" h="1857375" extrusionOk="0">
                <a:moveTo>
                  <a:pt x="1150011" y="914517"/>
                </a:moveTo>
                <a:lnTo>
                  <a:pt x="1144619" y="914517"/>
                </a:lnTo>
                <a:lnTo>
                  <a:pt x="1144619" y="892939"/>
                </a:lnTo>
                <a:lnTo>
                  <a:pt x="1150011" y="892939"/>
                </a:lnTo>
                <a:lnTo>
                  <a:pt x="1150011" y="914517"/>
                </a:lnTo>
                <a:close/>
              </a:path>
              <a:path w="5038725" h="1857375" extrusionOk="0">
                <a:moveTo>
                  <a:pt x="1171583" y="919912"/>
                </a:moveTo>
                <a:lnTo>
                  <a:pt x="1123048" y="919912"/>
                </a:lnTo>
                <a:lnTo>
                  <a:pt x="1123048" y="914517"/>
                </a:lnTo>
                <a:lnTo>
                  <a:pt x="1171583" y="914517"/>
                </a:lnTo>
                <a:lnTo>
                  <a:pt x="1171583" y="919912"/>
                </a:lnTo>
                <a:close/>
              </a:path>
              <a:path w="5038725" h="1857375" extrusionOk="0">
                <a:moveTo>
                  <a:pt x="1150011" y="941491"/>
                </a:moveTo>
                <a:lnTo>
                  <a:pt x="1144619" y="941491"/>
                </a:lnTo>
                <a:lnTo>
                  <a:pt x="1144619" y="919912"/>
                </a:lnTo>
                <a:lnTo>
                  <a:pt x="1150011" y="919912"/>
                </a:lnTo>
                <a:lnTo>
                  <a:pt x="1150011" y="941491"/>
                </a:lnTo>
                <a:close/>
              </a:path>
              <a:path w="5038725" h="1857375" extrusionOk="0">
                <a:moveTo>
                  <a:pt x="1950841" y="1027806"/>
                </a:moveTo>
                <a:lnTo>
                  <a:pt x="1945448" y="1027806"/>
                </a:lnTo>
                <a:lnTo>
                  <a:pt x="1945448" y="1006227"/>
                </a:lnTo>
                <a:lnTo>
                  <a:pt x="1950841" y="1006227"/>
                </a:lnTo>
                <a:lnTo>
                  <a:pt x="1950841" y="1027806"/>
                </a:lnTo>
                <a:close/>
              </a:path>
              <a:path w="5038725" h="1857375" extrusionOk="0">
                <a:moveTo>
                  <a:pt x="1972412" y="1033201"/>
                </a:moveTo>
                <a:lnTo>
                  <a:pt x="1923877" y="1033201"/>
                </a:lnTo>
                <a:lnTo>
                  <a:pt x="1923877" y="1027806"/>
                </a:lnTo>
                <a:lnTo>
                  <a:pt x="1972412" y="1027806"/>
                </a:lnTo>
                <a:lnTo>
                  <a:pt x="1972412" y="1033201"/>
                </a:lnTo>
                <a:close/>
              </a:path>
              <a:path w="5038725" h="1857375" extrusionOk="0">
                <a:moveTo>
                  <a:pt x="1950841" y="1054779"/>
                </a:moveTo>
                <a:lnTo>
                  <a:pt x="1945448" y="1054779"/>
                </a:lnTo>
                <a:lnTo>
                  <a:pt x="1945448" y="1033201"/>
                </a:lnTo>
                <a:lnTo>
                  <a:pt x="1950841" y="1033201"/>
                </a:lnTo>
                <a:lnTo>
                  <a:pt x="1950841" y="1054779"/>
                </a:lnTo>
                <a:close/>
              </a:path>
              <a:path w="5038725" h="1857375" extrusionOk="0">
                <a:moveTo>
                  <a:pt x="1722995" y="1027806"/>
                </a:moveTo>
                <a:lnTo>
                  <a:pt x="1717603" y="1027806"/>
                </a:lnTo>
                <a:lnTo>
                  <a:pt x="1717603" y="1006227"/>
                </a:lnTo>
                <a:lnTo>
                  <a:pt x="1722995" y="1006227"/>
                </a:lnTo>
                <a:lnTo>
                  <a:pt x="1722995" y="1027806"/>
                </a:lnTo>
                <a:close/>
              </a:path>
              <a:path w="5038725" h="1857375" extrusionOk="0">
                <a:moveTo>
                  <a:pt x="1744566" y="1033201"/>
                </a:moveTo>
                <a:lnTo>
                  <a:pt x="1696031" y="1033201"/>
                </a:lnTo>
                <a:lnTo>
                  <a:pt x="1696031" y="1027806"/>
                </a:lnTo>
                <a:lnTo>
                  <a:pt x="1744566" y="1027806"/>
                </a:lnTo>
                <a:lnTo>
                  <a:pt x="1744566" y="1033201"/>
                </a:lnTo>
                <a:close/>
              </a:path>
              <a:path w="5038725" h="1857375" extrusionOk="0">
                <a:moveTo>
                  <a:pt x="1722995" y="1054779"/>
                </a:moveTo>
                <a:lnTo>
                  <a:pt x="1717603" y="1054779"/>
                </a:lnTo>
                <a:lnTo>
                  <a:pt x="1717603" y="1033201"/>
                </a:lnTo>
                <a:lnTo>
                  <a:pt x="1722995" y="1033201"/>
                </a:lnTo>
                <a:lnTo>
                  <a:pt x="1722995" y="1054779"/>
                </a:lnTo>
                <a:close/>
              </a:path>
              <a:path w="5038725" h="1857375" extrusionOk="0">
                <a:moveTo>
                  <a:pt x="1493802" y="1027806"/>
                </a:moveTo>
                <a:lnTo>
                  <a:pt x="1488409" y="1027806"/>
                </a:lnTo>
                <a:lnTo>
                  <a:pt x="1488409" y="1006227"/>
                </a:lnTo>
                <a:lnTo>
                  <a:pt x="1493802" y="1006227"/>
                </a:lnTo>
                <a:lnTo>
                  <a:pt x="1493802" y="1027806"/>
                </a:lnTo>
                <a:close/>
              </a:path>
              <a:path w="5038725" h="1857375" extrusionOk="0">
                <a:moveTo>
                  <a:pt x="1515373" y="1033201"/>
                </a:moveTo>
                <a:lnTo>
                  <a:pt x="1466838" y="1033201"/>
                </a:lnTo>
                <a:lnTo>
                  <a:pt x="1466838" y="1027806"/>
                </a:lnTo>
                <a:lnTo>
                  <a:pt x="1515373" y="1027806"/>
                </a:lnTo>
                <a:lnTo>
                  <a:pt x="1515373" y="1033201"/>
                </a:lnTo>
                <a:close/>
              </a:path>
              <a:path w="5038725" h="1857375" extrusionOk="0">
                <a:moveTo>
                  <a:pt x="1493802" y="1054779"/>
                </a:moveTo>
                <a:lnTo>
                  <a:pt x="1488409" y="1054779"/>
                </a:lnTo>
                <a:lnTo>
                  <a:pt x="1488409" y="1033201"/>
                </a:lnTo>
                <a:lnTo>
                  <a:pt x="1493802" y="1033201"/>
                </a:lnTo>
                <a:lnTo>
                  <a:pt x="1493802" y="1054779"/>
                </a:lnTo>
                <a:close/>
              </a:path>
              <a:path w="5038725" h="1857375" extrusionOk="0">
                <a:moveTo>
                  <a:pt x="1264608" y="1027806"/>
                </a:moveTo>
                <a:lnTo>
                  <a:pt x="1259215" y="1027806"/>
                </a:lnTo>
                <a:lnTo>
                  <a:pt x="1259215" y="1006227"/>
                </a:lnTo>
                <a:lnTo>
                  <a:pt x="1264608" y="1006227"/>
                </a:lnTo>
                <a:lnTo>
                  <a:pt x="1264608" y="1027806"/>
                </a:lnTo>
                <a:close/>
              </a:path>
              <a:path w="5038725" h="1857375" extrusionOk="0">
                <a:moveTo>
                  <a:pt x="1286179" y="1033201"/>
                </a:moveTo>
                <a:lnTo>
                  <a:pt x="1237644" y="1033201"/>
                </a:lnTo>
                <a:lnTo>
                  <a:pt x="1237644" y="1027806"/>
                </a:lnTo>
                <a:lnTo>
                  <a:pt x="1286179" y="1027806"/>
                </a:lnTo>
                <a:lnTo>
                  <a:pt x="1286179" y="1033201"/>
                </a:lnTo>
                <a:close/>
              </a:path>
              <a:path w="5038725" h="1857375" extrusionOk="0">
                <a:moveTo>
                  <a:pt x="1264608" y="1054779"/>
                </a:moveTo>
                <a:lnTo>
                  <a:pt x="1259215" y="1054779"/>
                </a:lnTo>
                <a:lnTo>
                  <a:pt x="1259215" y="1033201"/>
                </a:lnTo>
                <a:lnTo>
                  <a:pt x="1264608" y="1033201"/>
                </a:lnTo>
                <a:lnTo>
                  <a:pt x="1264608" y="1054779"/>
                </a:lnTo>
                <a:close/>
              </a:path>
              <a:path w="5038725" h="1857375" extrusionOk="0">
                <a:moveTo>
                  <a:pt x="1837592" y="1142443"/>
                </a:moveTo>
                <a:lnTo>
                  <a:pt x="1832199" y="1142443"/>
                </a:lnTo>
                <a:lnTo>
                  <a:pt x="1832199" y="1120864"/>
                </a:lnTo>
                <a:lnTo>
                  <a:pt x="1837592" y="1120864"/>
                </a:lnTo>
                <a:lnTo>
                  <a:pt x="1837592" y="1142443"/>
                </a:lnTo>
                <a:close/>
              </a:path>
              <a:path w="5038725" h="1857375" extrusionOk="0">
                <a:moveTo>
                  <a:pt x="1859163" y="1147838"/>
                </a:moveTo>
                <a:lnTo>
                  <a:pt x="1810628" y="1147838"/>
                </a:lnTo>
                <a:lnTo>
                  <a:pt x="1810628" y="1142443"/>
                </a:lnTo>
                <a:lnTo>
                  <a:pt x="1859163" y="1142443"/>
                </a:lnTo>
                <a:lnTo>
                  <a:pt x="1859163" y="1147838"/>
                </a:lnTo>
                <a:close/>
              </a:path>
              <a:path w="5038725" h="1857375" extrusionOk="0">
                <a:moveTo>
                  <a:pt x="1837592" y="1169417"/>
                </a:moveTo>
                <a:lnTo>
                  <a:pt x="1832199" y="1169417"/>
                </a:lnTo>
                <a:lnTo>
                  <a:pt x="1832199" y="1147838"/>
                </a:lnTo>
                <a:lnTo>
                  <a:pt x="1837592" y="1147838"/>
                </a:lnTo>
                <a:lnTo>
                  <a:pt x="1837592" y="1169417"/>
                </a:lnTo>
                <a:close/>
              </a:path>
              <a:path w="5038725" h="1857375" extrusionOk="0">
                <a:moveTo>
                  <a:pt x="1608398" y="1142443"/>
                </a:moveTo>
                <a:lnTo>
                  <a:pt x="1603006" y="1142443"/>
                </a:lnTo>
                <a:lnTo>
                  <a:pt x="1603006" y="1120864"/>
                </a:lnTo>
                <a:lnTo>
                  <a:pt x="1608398" y="1120864"/>
                </a:lnTo>
                <a:lnTo>
                  <a:pt x="1608398" y="1142443"/>
                </a:lnTo>
                <a:close/>
              </a:path>
              <a:path w="5038725" h="1857375" extrusionOk="0">
                <a:moveTo>
                  <a:pt x="1629970" y="1147838"/>
                </a:moveTo>
                <a:lnTo>
                  <a:pt x="1581435" y="1147838"/>
                </a:lnTo>
                <a:lnTo>
                  <a:pt x="1581435" y="1142443"/>
                </a:lnTo>
                <a:lnTo>
                  <a:pt x="1629970" y="1142443"/>
                </a:lnTo>
                <a:lnTo>
                  <a:pt x="1629970" y="1147838"/>
                </a:lnTo>
                <a:close/>
              </a:path>
              <a:path w="5038725" h="1857375" extrusionOk="0">
                <a:moveTo>
                  <a:pt x="1608398" y="1169417"/>
                </a:moveTo>
                <a:lnTo>
                  <a:pt x="1603006" y="1169417"/>
                </a:lnTo>
                <a:lnTo>
                  <a:pt x="1603006" y="1147838"/>
                </a:lnTo>
                <a:lnTo>
                  <a:pt x="1608398" y="1147838"/>
                </a:lnTo>
                <a:lnTo>
                  <a:pt x="1608398" y="1169417"/>
                </a:lnTo>
                <a:close/>
              </a:path>
              <a:path w="5038725" h="1857375" extrusionOk="0">
                <a:moveTo>
                  <a:pt x="1379205" y="1142443"/>
                </a:moveTo>
                <a:lnTo>
                  <a:pt x="1373812" y="1142443"/>
                </a:lnTo>
                <a:lnTo>
                  <a:pt x="1373812" y="1120864"/>
                </a:lnTo>
                <a:lnTo>
                  <a:pt x="1379205" y="1120864"/>
                </a:lnTo>
                <a:lnTo>
                  <a:pt x="1379205" y="1142443"/>
                </a:lnTo>
                <a:close/>
              </a:path>
              <a:path w="5038725" h="1857375" extrusionOk="0">
                <a:moveTo>
                  <a:pt x="1400776" y="1147838"/>
                </a:moveTo>
                <a:lnTo>
                  <a:pt x="1352241" y="1147838"/>
                </a:lnTo>
                <a:lnTo>
                  <a:pt x="1352241" y="1142443"/>
                </a:lnTo>
                <a:lnTo>
                  <a:pt x="1400776" y="1142443"/>
                </a:lnTo>
                <a:lnTo>
                  <a:pt x="1400776" y="1147838"/>
                </a:lnTo>
                <a:close/>
              </a:path>
              <a:path w="5038725" h="1857375" extrusionOk="0">
                <a:moveTo>
                  <a:pt x="1379205" y="1169417"/>
                </a:moveTo>
                <a:lnTo>
                  <a:pt x="1373812" y="1169417"/>
                </a:lnTo>
                <a:lnTo>
                  <a:pt x="1373812" y="1147838"/>
                </a:lnTo>
                <a:lnTo>
                  <a:pt x="1379205" y="1147838"/>
                </a:lnTo>
                <a:lnTo>
                  <a:pt x="1379205" y="1169417"/>
                </a:lnTo>
                <a:close/>
              </a:path>
              <a:path w="5038725" h="1857375" extrusionOk="0">
                <a:moveTo>
                  <a:pt x="1150011" y="1142443"/>
                </a:moveTo>
                <a:lnTo>
                  <a:pt x="1144619" y="1142443"/>
                </a:lnTo>
                <a:lnTo>
                  <a:pt x="1144619" y="1120864"/>
                </a:lnTo>
                <a:lnTo>
                  <a:pt x="1150011" y="1120864"/>
                </a:lnTo>
                <a:lnTo>
                  <a:pt x="1150011" y="1142443"/>
                </a:lnTo>
                <a:close/>
              </a:path>
              <a:path w="5038725" h="1857375" extrusionOk="0">
                <a:moveTo>
                  <a:pt x="1171583" y="1147838"/>
                </a:moveTo>
                <a:lnTo>
                  <a:pt x="1123048" y="1147838"/>
                </a:lnTo>
                <a:lnTo>
                  <a:pt x="1123048" y="1142443"/>
                </a:lnTo>
                <a:lnTo>
                  <a:pt x="1171583" y="1142443"/>
                </a:lnTo>
                <a:lnTo>
                  <a:pt x="1171583" y="1147838"/>
                </a:lnTo>
                <a:close/>
              </a:path>
              <a:path w="5038725" h="1857375" extrusionOk="0">
                <a:moveTo>
                  <a:pt x="1150011" y="1169417"/>
                </a:moveTo>
                <a:lnTo>
                  <a:pt x="1144619" y="1169417"/>
                </a:lnTo>
                <a:lnTo>
                  <a:pt x="1144619" y="1147838"/>
                </a:lnTo>
                <a:lnTo>
                  <a:pt x="1150011" y="1147838"/>
                </a:lnTo>
                <a:lnTo>
                  <a:pt x="1150011" y="1169417"/>
                </a:lnTo>
                <a:close/>
              </a:path>
              <a:path w="5038725" h="1857375" extrusionOk="0">
                <a:moveTo>
                  <a:pt x="1950841" y="1257080"/>
                </a:moveTo>
                <a:lnTo>
                  <a:pt x="1945448" y="1257080"/>
                </a:lnTo>
                <a:lnTo>
                  <a:pt x="1945448" y="1235502"/>
                </a:lnTo>
                <a:lnTo>
                  <a:pt x="1950841" y="1235502"/>
                </a:lnTo>
                <a:lnTo>
                  <a:pt x="1950841" y="1257080"/>
                </a:lnTo>
                <a:close/>
              </a:path>
              <a:path w="5038725" h="1857375" extrusionOk="0">
                <a:moveTo>
                  <a:pt x="1972412" y="1262475"/>
                </a:moveTo>
                <a:lnTo>
                  <a:pt x="1923877" y="1262475"/>
                </a:lnTo>
                <a:lnTo>
                  <a:pt x="1923877" y="1257080"/>
                </a:lnTo>
                <a:lnTo>
                  <a:pt x="1972412" y="1257080"/>
                </a:lnTo>
                <a:lnTo>
                  <a:pt x="1972412" y="1262475"/>
                </a:lnTo>
                <a:close/>
              </a:path>
              <a:path w="5038725" h="1857375" extrusionOk="0">
                <a:moveTo>
                  <a:pt x="1950841" y="1284054"/>
                </a:moveTo>
                <a:lnTo>
                  <a:pt x="1945448" y="1284054"/>
                </a:lnTo>
                <a:lnTo>
                  <a:pt x="1945448" y="1262475"/>
                </a:lnTo>
                <a:lnTo>
                  <a:pt x="1950841" y="1262475"/>
                </a:lnTo>
                <a:lnTo>
                  <a:pt x="1950841" y="1284054"/>
                </a:lnTo>
                <a:close/>
              </a:path>
              <a:path w="5038725" h="1857375" extrusionOk="0">
                <a:moveTo>
                  <a:pt x="1722995" y="1257080"/>
                </a:moveTo>
                <a:lnTo>
                  <a:pt x="1717603" y="1257080"/>
                </a:lnTo>
                <a:lnTo>
                  <a:pt x="1717603" y="1235502"/>
                </a:lnTo>
                <a:lnTo>
                  <a:pt x="1722995" y="1235502"/>
                </a:lnTo>
                <a:lnTo>
                  <a:pt x="1722995" y="1257080"/>
                </a:lnTo>
                <a:close/>
              </a:path>
              <a:path w="5038725" h="1857375" extrusionOk="0">
                <a:moveTo>
                  <a:pt x="1744566" y="1262475"/>
                </a:moveTo>
                <a:lnTo>
                  <a:pt x="1696031" y="1262475"/>
                </a:lnTo>
                <a:lnTo>
                  <a:pt x="1696031" y="1257080"/>
                </a:lnTo>
                <a:lnTo>
                  <a:pt x="1744566" y="1257080"/>
                </a:lnTo>
                <a:lnTo>
                  <a:pt x="1744566" y="1262475"/>
                </a:lnTo>
                <a:close/>
              </a:path>
              <a:path w="5038725" h="1857375" extrusionOk="0">
                <a:moveTo>
                  <a:pt x="1722995" y="1284054"/>
                </a:moveTo>
                <a:lnTo>
                  <a:pt x="1717603" y="1284054"/>
                </a:lnTo>
                <a:lnTo>
                  <a:pt x="1717603" y="1262475"/>
                </a:lnTo>
                <a:lnTo>
                  <a:pt x="1722995" y="1262475"/>
                </a:lnTo>
                <a:lnTo>
                  <a:pt x="1722995" y="1284054"/>
                </a:lnTo>
                <a:close/>
              </a:path>
              <a:path w="5038725" h="1857375" extrusionOk="0">
                <a:moveTo>
                  <a:pt x="1493802" y="1257080"/>
                </a:moveTo>
                <a:lnTo>
                  <a:pt x="1488409" y="1257080"/>
                </a:lnTo>
                <a:lnTo>
                  <a:pt x="1488409" y="1235502"/>
                </a:lnTo>
                <a:lnTo>
                  <a:pt x="1493802" y="1235502"/>
                </a:lnTo>
                <a:lnTo>
                  <a:pt x="1493802" y="1257080"/>
                </a:lnTo>
                <a:close/>
              </a:path>
              <a:path w="5038725" h="1857375" extrusionOk="0">
                <a:moveTo>
                  <a:pt x="1515373" y="1262475"/>
                </a:moveTo>
                <a:lnTo>
                  <a:pt x="1466838" y="1262475"/>
                </a:lnTo>
                <a:lnTo>
                  <a:pt x="1466838" y="1257080"/>
                </a:lnTo>
                <a:lnTo>
                  <a:pt x="1515373" y="1257080"/>
                </a:lnTo>
                <a:lnTo>
                  <a:pt x="1515373" y="1262475"/>
                </a:lnTo>
                <a:close/>
              </a:path>
              <a:path w="5038725" h="1857375" extrusionOk="0">
                <a:moveTo>
                  <a:pt x="1493802" y="1284054"/>
                </a:moveTo>
                <a:lnTo>
                  <a:pt x="1488409" y="1284054"/>
                </a:lnTo>
                <a:lnTo>
                  <a:pt x="1488409" y="1262475"/>
                </a:lnTo>
                <a:lnTo>
                  <a:pt x="1493802" y="1262475"/>
                </a:lnTo>
                <a:lnTo>
                  <a:pt x="1493802" y="1284054"/>
                </a:lnTo>
                <a:close/>
              </a:path>
              <a:path w="5038725" h="1857375" extrusionOk="0">
                <a:moveTo>
                  <a:pt x="1264608" y="1257080"/>
                </a:moveTo>
                <a:lnTo>
                  <a:pt x="1259215" y="1257080"/>
                </a:lnTo>
                <a:lnTo>
                  <a:pt x="1259215" y="1235502"/>
                </a:lnTo>
                <a:lnTo>
                  <a:pt x="1264608" y="1235502"/>
                </a:lnTo>
                <a:lnTo>
                  <a:pt x="1264608" y="1257080"/>
                </a:lnTo>
                <a:close/>
              </a:path>
              <a:path w="5038725" h="1857375" extrusionOk="0">
                <a:moveTo>
                  <a:pt x="1286179" y="1262475"/>
                </a:moveTo>
                <a:lnTo>
                  <a:pt x="1237644" y="1262475"/>
                </a:lnTo>
                <a:lnTo>
                  <a:pt x="1237644" y="1257080"/>
                </a:lnTo>
                <a:lnTo>
                  <a:pt x="1286179" y="1257080"/>
                </a:lnTo>
                <a:lnTo>
                  <a:pt x="1286179" y="1262475"/>
                </a:lnTo>
                <a:close/>
              </a:path>
              <a:path w="5038725" h="1857375" extrusionOk="0">
                <a:moveTo>
                  <a:pt x="1264608" y="1284054"/>
                </a:moveTo>
                <a:lnTo>
                  <a:pt x="1259215" y="1284054"/>
                </a:lnTo>
                <a:lnTo>
                  <a:pt x="1259215" y="1262475"/>
                </a:lnTo>
                <a:lnTo>
                  <a:pt x="1264608" y="1262475"/>
                </a:lnTo>
                <a:lnTo>
                  <a:pt x="1264608" y="1284054"/>
                </a:lnTo>
                <a:close/>
              </a:path>
              <a:path w="5038725" h="1857375" extrusionOk="0">
                <a:moveTo>
                  <a:pt x="1837592" y="1371717"/>
                </a:moveTo>
                <a:lnTo>
                  <a:pt x="1832199" y="1371717"/>
                </a:lnTo>
                <a:lnTo>
                  <a:pt x="1832199" y="1350139"/>
                </a:lnTo>
                <a:lnTo>
                  <a:pt x="1837592" y="1350139"/>
                </a:lnTo>
                <a:lnTo>
                  <a:pt x="1837592" y="1371717"/>
                </a:lnTo>
                <a:close/>
              </a:path>
              <a:path w="5038725" h="1857375" extrusionOk="0">
                <a:moveTo>
                  <a:pt x="1859163" y="1377112"/>
                </a:moveTo>
                <a:lnTo>
                  <a:pt x="1810628" y="1377112"/>
                </a:lnTo>
                <a:lnTo>
                  <a:pt x="1810628" y="1371717"/>
                </a:lnTo>
                <a:lnTo>
                  <a:pt x="1859163" y="1371717"/>
                </a:lnTo>
                <a:lnTo>
                  <a:pt x="1859163" y="1377112"/>
                </a:lnTo>
                <a:close/>
              </a:path>
              <a:path w="5038725" h="1857375" extrusionOk="0">
                <a:moveTo>
                  <a:pt x="1837592" y="1398691"/>
                </a:moveTo>
                <a:lnTo>
                  <a:pt x="1832199" y="1398691"/>
                </a:lnTo>
                <a:lnTo>
                  <a:pt x="1832199" y="1377112"/>
                </a:lnTo>
                <a:lnTo>
                  <a:pt x="1837592" y="1377112"/>
                </a:lnTo>
                <a:lnTo>
                  <a:pt x="1837592" y="1398691"/>
                </a:lnTo>
                <a:close/>
              </a:path>
              <a:path w="5038725" h="1857375" extrusionOk="0">
                <a:moveTo>
                  <a:pt x="1608398" y="1371717"/>
                </a:moveTo>
                <a:lnTo>
                  <a:pt x="1603006" y="1371717"/>
                </a:lnTo>
                <a:lnTo>
                  <a:pt x="1603006" y="1350139"/>
                </a:lnTo>
                <a:lnTo>
                  <a:pt x="1608398" y="1350139"/>
                </a:lnTo>
                <a:lnTo>
                  <a:pt x="1608398" y="1371717"/>
                </a:lnTo>
                <a:close/>
              </a:path>
              <a:path w="5038725" h="1857375" extrusionOk="0">
                <a:moveTo>
                  <a:pt x="1629970" y="1377112"/>
                </a:moveTo>
                <a:lnTo>
                  <a:pt x="1581435" y="1377112"/>
                </a:lnTo>
                <a:lnTo>
                  <a:pt x="1581435" y="1371717"/>
                </a:lnTo>
                <a:lnTo>
                  <a:pt x="1629970" y="1371717"/>
                </a:lnTo>
                <a:lnTo>
                  <a:pt x="1629970" y="1377112"/>
                </a:lnTo>
                <a:close/>
              </a:path>
              <a:path w="5038725" h="1857375" extrusionOk="0">
                <a:moveTo>
                  <a:pt x="1608398" y="1398691"/>
                </a:moveTo>
                <a:lnTo>
                  <a:pt x="1603006" y="1398691"/>
                </a:lnTo>
                <a:lnTo>
                  <a:pt x="1603006" y="1377112"/>
                </a:lnTo>
                <a:lnTo>
                  <a:pt x="1608398" y="1377112"/>
                </a:lnTo>
                <a:lnTo>
                  <a:pt x="1608398" y="1398691"/>
                </a:lnTo>
                <a:close/>
              </a:path>
              <a:path w="5038725" h="1857375" extrusionOk="0">
                <a:moveTo>
                  <a:pt x="1379205" y="1371717"/>
                </a:moveTo>
                <a:lnTo>
                  <a:pt x="1373812" y="1371717"/>
                </a:lnTo>
                <a:lnTo>
                  <a:pt x="1373812" y="1350139"/>
                </a:lnTo>
                <a:lnTo>
                  <a:pt x="1379205" y="1350139"/>
                </a:lnTo>
                <a:lnTo>
                  <a:pt x="1379205" y="1371717"/>
                </a:lnTo>
                <a:close/>
              </a:path>
              <a:path w="5038725" h="1857375" extrusionOk="0">
                <a:moveTo>
                  <a:pt x="1400776" y="1377112"/>
                </a:moveTo>
                <a:lnTo>
                  <a:pt x="1352241" y="1377112"/>
                </a:lnTo>
                <a:lnTo>
                  <a:pt x="1352241" y="1371717"/>
                </a:lnTo>
                <a:lnTo>
                  <a:pt x="1400776" y="1371717"/>
                </a:lnTo>
                <a:lnTo>
                  <a:pt x="1400776" y="1377112"/>
                </a:lnTo>
                <a:close/>
              </a:path>
              <a:path w="5038725" h="1857375" extrusionOk="0">
                <a:moveTo>
                  <a:pt x="1379205" y="1398691"/>
                </a:moveTo>
                <a:lnTo>
                  <a:pt x="1373812" y="1398691"/>
                </a:lnTo>
                <a:lnTo>
                  <a:pt x="1373812" y="1377112"/>
                </a:lnTo>
                <a:lnTo>
                  <a:pt x="1379205" y="1377112"/>
                </a:lnTo>
                <a:lnTo>
                  <a:pt x="1379205" y="1398691"/>
                </a:lnTo>
                <a:close/>
              </a:path>
              <a:path w="5038725" h="1857375" extrusionOk="0">
                <a:moveTo>
                  <a:pt x="1950841" y="1486355"/>
                </a:moveTo>
                <a:lnTo>
                  <a:pt x="1945448" y="1486355"/>
                </a:lnTo>
                <a:lnTo>
                  <a:pt x="1945448" y="1464776"/>
                </a:lnTo>
                <a:lnTo>
                  <a:pt x="1950841" y="1464776"/>
                </a:lnTo>
                <a:lnTo>
                  <a:pt x="1950841" y="1486355"/>
                </a:lnTo>
                <a:close/>
              </a:path>
              <a:path w="5038725" h="1857375" extrusionOk="0">
                <a:moveTo>
                  <a:pt x="1972412" y="1491749"/>
                </a:moveTo>
                <a:lnTo>
                  <a:pt x="1923877" y="1491749"/>
                </a:lnTo>
                <a:lnTo>
                  <a:pt x="1923877" y="1486355"/>
                </a:lnTo>
                <a:lnTo>
                  <a:pt x="1972412" y="1486355"/>
                </a:lnTo>
                <a:lnTo>
                  <a:pt x="1972412" y="1491749"/>
                </a:lnTo>
                <a:close/>
              </a:path>
              <a:path w="5038725" h="1857375" extrusionOk="0">
                <a:moveTo>
                  <a:pt x="1950841" y="1513328"/>
                </a:moveTo>
                <a:lnTo>
                  <a:pt x="1945448" y="1513328"/>
                </a:lnTo>
                <a:lnTo>
                  <a:pt x="1945448" y="1491749"/>
                </a:lnTo>
                <a:lnTo>
                  <a:pt x="1950841" y="1491749"/>
                </a:lnTo>
                <a:lnTo>
                  <a:pt x="1950841" y="1513328"/>
                </a:lnTo>
                <a:close/>
              </a:path>
              <a:path w="5038725" h="1857375" extrusionOk="0">
                <a:moveTo>
                  <a:pt x="1722995" y="1486355"/>
                </a:moveTo>
                <a:lnTo>
                  <a:pt x="1717603" y="1486355"/>
                </a:lnTo>
                <a:lnTo>
                  <a:pt x="1717603" y="1464776"/>
                </a:lnTo>
                <a:lnTo>
                  <a:pt x="1722995" y="1464776"/>
                </a:lnTo>
                <a:lnTo>
                  <a:pt x="1722995" y="1486355"/>
                </a:lnTo>
                <a:close/>
              </a:path>
              <a:path w="5038725" h="1857375" extrusionOk="0">
                <a:moveTo>
                  <a:pt x="1744566" y="1491749"/>
                </a:moveTo>
                <a:lnTo>
                  <a:pt x="1696031" y="1491749"/>
                </a:lnTo>
                <a:lnTo>
                  <a:pt x="1696031" y="1486355"/>
                </a:lnTo>
                <a:lnTo>
                  <a:pt x="1744566" y="1486355"/>
                </a:lnTo>
                <a:lnTo>
                  <a:pt x="1744566" y="1491749"/>
                </a:lnTo>
                <a:close/>
              </a:path>
              <a:path w="5038725" h="1857375" extrusionOk="0">
                <a:moveTo>
                  <a:pt x="1722995" y="1513328"/>
                </a:moveTo>
                <a:lnTo>
                  <a:pt x="1717603" y="1513328"/>
                </a:lnTo>
                <a:lnTo>
                  <a:pt x="1717603" y="1491749"/>
                </a:lnTo>
                <a:lnTo>
                  <a:pt x="1722995" y="1491749"/>
                </a:lnTo>
                <a:lnTo>
                  <a:pt x="1722995" y="1513328"/>
                </a:lnTo>
                <a:close/>
              </a:path>
              <a:path w="5038725" h="1857375" extrusionOk="0">
                <a:moveTo>
                  <a:pt x="1493802" y="1486355"/>
                </a:moveTo>
                <a:lnTo>
                  <a:pt x="1488409" y="1486355"/>
                </a:lnTo>
                <a:lnTo>
                  <a:pt x="1488409" y="1464776"/>
                </a:lnTo>
                <a:lnTo>
                  <a:pt x="1493802" y="1464776"/>
                </a:lnTo>
                <a:lnTo>
                  <a:pt x="1493802" y="1486355"/>
                </a:lnTo>
                <a:close/>
              </a:path>
              <a:path w="5038725" h="1857375" extrusionOk="0">
                <a:moveTo>
                  <a:pt x="1515373" y="1491749"/>
                </a:moveTo>
                <a:lnTo>
                  <a:pt x="1466838" y="1491749"/>
                </a:lnTo>
                <a:lnTo>
                  <a:pt x="1466838" y="1486355"/>
                </a:lnTo>
                <a:lnTo>
                  <a:pt x="1515373" y="1486355"/>
                </a:lnTo>
                <a:lnTo>
                  <a:pt x="1515373" y="1491749"/>
                </a:lnTo>
                <a:close/>
              </a:path>
              <a:path w="5038725" h="1857375" extrusionOk="0">
                <a:moveTo>
                  <a:pt x="1493802" y="1513328"/>
                </a:moveTo>
                <a:lnTo>
                  <a:pt x="1488409" y="1513328"/>
                </a:lnTo>
                <a:lnTo>
                  <a:pt x="1488409" y="1491749"/>
                </a:lnTo>
                <a:lnTo>
                  <a:pt x="1493802" y="1491749"/>
                </a:lnTo>
                <a:lnTo>
                  <a:pt x="1493802" y="1513328"/>
                </a:lnTo>
                <a:close/>
              </a:path>
              <a:path w="5038725" h="1857375" extrusionOk="0">
                <a:moveTo>
                  <a:pt x="1837592" y="1600992"/>
                </a:moveTo>
                <a:lnTo>
                  <a:pt x="1832199" y="1600992"/>
                </a:lnTo>
                <a:lnTo>
                  <a:pt x="1832199" y="1579413"/>
                </a:lnTo>
                <a:lnTo>
                  <a:pt x="1837592" y="1579413"/>
                </a:lnTo>
                <a:lnTo>
                  <a:pt x="1837592" y="1600992"/>
                </a:lnTo>
                <a:close/>
              </a:path>
              <a:path w="5038725" h="1857375" extrusionOk="0">
                <a:moveTo>
                  <a:pt x="1859163" y="1606386"/>
                </a:moveTo>
                <a:lnTo>
                  <a:pt x="1810628" y="1606386"/>
                </a:lnTo>
                <a:lnTo>
                  <a:pt x="1810628" y="1600992"/>
                </a:lnTo>
                <a:lnTo>
                  <a:pt x="1859163" y="1600992"/>
                </a:lnTo>
                <a:lnTo>
                  <a:pt x="1859163" y="1606386"/>
                </a:lnTo>
                <a:close/>
              </a:path>
              <a:path w="5038725" h="1857375" extrusionOk="0">
                <a:moveTo>
                  <a:pt x="1837592" y="1627965"/>
                </a:moveTo>
                <a:lnTo>
                  <a:pt x="1832199" y="1627965"/>
                </a:lnTo>
                <a:lnTo>
                  <a:pt x="1832199" y="1606386"/>
                </a:lnTo>
                <a:lnTo>
                  <a:pt x="1837592" y="1606386"/>
                </a:lnTo>
                <a:lnTo>
                  <a:pt x="1837592" y="1627965"/>
                </a:lnTo>
                <a:close/>
              </a:path>
              <a:path w="5038725" h="1857375" extrusionOk="0">
                <a:moveTo>
                  <a:pt x="1950841" y="1715629"/>
                </a:moveTo>
                <a:lnTo>
                  <a:pt x="1945448" y="1715629"/>
                </a:lnTo>
                <a:lnTo>
                  <a:pt x="1945448" y="1694050"/>
                </a:lnTo>
                <a:lnTo>
                  <a:pt x="1950841" y="1694050"/>
                </a:lnTo>
                <a:lnTo>
                  <a:pt x="1950841" y="1715629"/>
                </a:lnTo>
                <a:close/>
              </a:path>
              <a:path w="5038725" h="1857375" extrusionOk="0">
                <a:moveTo>
                  <a:pt x="1972412" y="1721024"/>
                </a:moveTo>
                <a:lnTo>
                  <a:pt x="1923877" y="1721024"/>
                </a:lnTo>
                <a:lnTo>
                  <a:pt x="1923877" y="1715629"/>
                </a:lnTo>
                <a:lnTo>
                  <a:pt x="1972412" y="1715629"/>
                </a:lnTo>
                <a:lnTo>
                  <a:pt x="1972412" y="1721024"/>
                </a:lnTo>
                <a:close/>
              </a:path>
              <a:path w="5038725" h="1857375" extrusionOk="0">
                <a:moveTo>
                  <a:pt x="1950841" y="1742602"/>
                </a:moveTo>
                <a:lnTo>
                  <a:pt x="1945448" y="1742602"/>
                </a:lnTo>
                <a:lnTo>
                  <a:pt x="1945448" y="1721024"/>
                </a:lnTo>
                <a:lnTo>
                  <a:pt x="1950841" y="1721024"/>
                </a:lnTo>
                <a:lnTo>
                  <a:pt x="1950841" y="1742602"/>
                </a:lnTo>
                <a:close/>
              </a:path>
              <a:path w="5038725" h="1857375" extrusionOk="0">
                <a:moveTo>
                  <a:pt x="942389" y="2815"/>
                </a:moveTo>
                <a:lnTo>
                  <a:pt x="893854" y="2815"/>
                </a:lnTo>
                <a:lnTo>
                  <a:pt x="893854" y="0"/>
                </a:lnTo>
                <a:lnTo>
                  <a:pt x="942389" y="0"/>
                </a:lnTo>
                <a:lnTo>
                  <a:pt x="942389" y="2815"/>
                </a:lnTo>
                <a:close/>
              </a:path>
              <a:path w="5038725" h="1857375" extrusionOk="0">
                <a:moveTo>
                  <a:pt x="920818" y="24393"/>
                </a:moveTo>
                <a:lnTo>
                  <a:pt x="915425" y="24393"/>
                </a:lnTo>
                <a:lnTo>
                  <a:pt x="915425" y="2815"/>
                </a:lnTo>
                <a:lnTo>
                  <a:pt x="920818" y="2815"/>
                </a:lnTo>
                <a:lnTo>
                  <a:pt x="920818" y="24393"/>
                </a:lnTo>
                <a:close/>
              </a:path>
              <a:path w="5038725" h="1857375" extrusionOk="0">
                <a:moveTo>
                  <a:pt x="713196" y="2815"/>
                </a:moveTo>
                <a:lnTo>
                  <a:pt x="664661" y="2815"/>
                </a:lnTo>
                <a:lnTo>
                  <a:pt x="664661" y="0"/>
                </a:lnTo>
                <a:lnTo>
                  <a:pt x="713196" y="0"/>
                </a:lnTo>
                <a:lnTo>
                  <a:pt x="713196" y="2815"/>
                </a:lnTo>
                <a:close/>
              </a:path>
              <a:path w="5038725" h="1857375" extrusionOk="0">
                <a:moveTo>
                  <a:pt x="691625" y="24393"/>
                </a:moveTo>
                <a:lnTo>
                  <a:pt x="686232" y="24393"/>
                </a:lnTo>
                <a:lnTo>
                  <a:pt x="686232" y="2815"/>
                </a:lnTo>
                <a:lnTo>
                  <a:pt x="691625" y="2815"/>
                </a:lnTo>
                <a:lnTo>
                  <a:pt x="691625" y="24393"/>
                </a:lnTo>
                <a:close/>
              </a:path>
              <a:path w="5038725" h="1857375" extrusionOk="0">
                <a:moveTo>
                  <a:pt x="484002" y="2815"/>
                </a:moveTo>
                <a:lnTo>
                  <a:pt x="435467" y="2815"/>
                </a:lnTo>
                <a:lnTo>
                  <a:pt x="435467" y="0"/>
                </a:lnTo>
                <a:lnTo>
                  <a:pt x="484002" y="0"/>
                </a:lnTo>
                <a:lnTo>
                  <a:pt x="484002" y="2815"/>
                </a:lnTo>
                <a:close/>
              </a:path>
              <a:path w="5038725" h="1857375" extrusionOk="0">
                <a:moveTo>
                  <a:pt x="462431" y="24393"/>
                </a:moveTo>
                <a:lnTo>
                  <a:pt x="457038" y="24393"/>
                </a:lnTo>
                <a:lnTo>
                  <a:pt x="457038" y="2815"/>
                </a:lnTo>
                <a:lnTo>
                  <a:pt x="462431" y="2815"/>
                </a:lnTo>
                <a:lnTo>
                  <a:pt x="462431" y="24393"/>
                </a:lnTo>
                <a:close/>
              </a:path>
              <a:path w="5038725" h="1857375" extrusionOk="0">
                <a:moveTo>
                  <a:pt x="1035415" y="112057"/>
                </a:moveTo>
                <a:lnTo>
                  <a:pt x="1030022" y="112057"/>
                </a:lnTo>
                <a:lnTo>
                  <a:pt x="1030022" y="90478"/>
                </a:lnTo>
                <a:lnTo>
                  <a:pt x="1035415" y="90478"/>
                </a:lnTo>
                <a:lnTo>
                  <a:pt x="1035415" y="112057"/>
                </a:lnTo>
                <a:close/>
              </a:path>
              <a:path w="5038725" h="1857375" extrusionOk="0">
                <a:moveTo>
                  <a:pt x="1056986" y="117452"/>
                </a:moveTo>
                <a:lnTo>
                  <a:pt x="1008451" y="117452"/>
                </a:lnTo>
                <a:lnTo>
                  <a:pt x="1008451" y="112057"/>
                </a:lnTo>
                <a:lnTo>
                  <a:pt x="1056986" y="112057"/>
                </a:lnTo>
                <a:lnTo>
                  <a:pt x="1056986" y="117452"/>
                </a:lnTo>
                <a:close/>
              </a:path>
              <a:path w="5038725" h="1857375" extrusionOk="0">
                <a:moveTo>
                  <a:pt x="1035415" y="139031"/>
                </a:moveTo>
                <a:lnTo>
                  <a:pt x="1030022" y="139031"/>
                </a:lnTo>
                <a:lnTo>
                  <a:pt x="1030022" y="117452"/>
                </a:lnTo>
                <a:lnTo>
                  <a:pt x="1035415" y="117452"/>
                </a:lnTo>
                <a:lnTo>
                  <a:pt x="1035415" y="139031"/>
                </a:lnTo>
                <a:close/>
              </a:path>
              <a:path w="5038725" h="1857375" extrusionOk="0">
                <a:moveTo>
                  <a:pt x="806221" y="112057"/>
                </a:moveTo>
                <a:lnTo>
                  <a:pt x="800828" y="112057"/>
                </a:lnTo>
                <a:lnTo>
                  <a:pt x="800828" y="90478"/>
                </a:lnTo>
                <a:lnTo>
                  <a:pt x="806221" y="90478"/>
                </a:lnTo>
                <a:lnTo>
                  <a:pt x="806221" y="112057"/>
                </a:lnTo>
                <a:close/>
              </a:path>
              <a:path w="5038725" h="1857375" extrusionOk="0">
                <a:moveTo>
                  <a:pt x="827792" y="117452"/>
                </a:moveTo>
                <a:lnTo>
                  <a:pt x="779257" y="117452"/>
                </a:lnTo>
                <a:lnTo>
                  <a:pt x="779257" y="112057"/>
                </a:lnTo>
                <a:lnTo>
                  <a:pt x="827792" y="112057"/>
                </a:lnTo>
                <a:lnTo>
                  <a:pt x="827792" y="117452"/>
                </a:lnTo>
                <a:close/>
              </a:path>
              <a:path w="5038725" h="1857375" extrusionOk="0">
                <a:moveTo>
                  <a:pt x="806221" y="139031"/>
                </a:moveTo>
                <a:lnTo>
                  <a:pt x="800828" y="139031"/>
                </a:lnTo>
                <a:lnTo>
                  <a:pt x="800828" y="117452"/>
                </a:lnTo>
                <a:lnTo>
                  <a:pt x="806221" y="117452"/>
                </a:lnTo>
                <a:lnTo>
                  <a:pt x="806221" y="139031"/>
                </a:lnTo>
                <a:close/>
              </a:path>
              <a:path w="5038725" h="1857375" extrusionOk="0">
                <a:moveTo>
                  <a:pt x="577028" y="112057"/>
                </a:moveTo>
                <a:lnTo>
                  <a:pt x="571635" y="112057"/>
                </a:lnTo>
                <a:lnTo>
                  <a:pt x="571635" y="90478"/>
                </a:lnTo>
                <a:lnTo>
                  <a:pt x="577028" y="90478"/>
                </a:lnTo>
                <a:lnTo>
                  <a:pt x="577028" y="112057"/>
                </a:lnTo>
                <a:close/>
              </a:path>
              <a:path w="5038725" h="1857375" extrusionOk="0">
                <a:moveTo>
                  <a:pt x="598599" y="117452"/>
                </a:moveTo>
                <a:lnTo>
                  <a:pt x="550064" y="117452"/>
                </a:lnTo>
                <a:lnTo>
                  <a:pt x="550064" y="112057"/>
                </a:lnTo>
                <a:lnTo>
                  <a:pt x="598599" y="112057"/>
                </a:lnTo>
                <a:lnTo>
                  <a:pt x="598599" y="117452"/>
                </a:lnTo>
                <a:close/>
              </a:path>
              <a:path w="5038725" h="1857375" extrusionOk="0">
                <a:moveTo>
                  <a:pt x="577028" y="139031"/>
                </a:moveTo>
                <a:lnTo>
                  <a:pt x="571635" y="139031"/>
                </a:lnTo>
                <a:lnTo>
                  <a:pt x="571635" y="117452"/>
                </a:lnTo>
                <a:lnTo>
                  <a:pt x="577028" y="117452"/>
                </a:lnTo>
                <a:lnTo>
                  <a:pt x="577028" y="139031"/>
                </a:lnTo>
                <a:close/>
              </a:path>
              <a:path w="5038725" h="1857375" extrusionOk="0">
                <a:moveTo>
                  <a:pt x="347834" y="112057"/>
                </a:moveTo>
                <a:lnTo>
                  <a:pt x="342442" y="112057"/>
                </a:lnTo>
                <a:lnTo>
                  <a:pt x="342442" y="90478"/>
                </a:lnTo>
                <a:lnTo>
                  <a:pt x="347834" y="90478"/>
                </a:lnTo>
                <a:lnTo>
                  <a:pt x="347834" y="112057"/>
                </a:lnTo>
                <a:close/>
              </a:path>
              <a:path w="5038725" h="1857375" extrusionOk="0">
                <a:moveTo>
                  <a:pt x="369405" y="117452"/>
                </a:moveTo>
                <a:lnTo>
                  <a:pt x="320870" y="117452"/>
                </a:lnTo>
                <a:lnTo>
                  <a:pt x="320870" y="112057"/>
                </a:lnTo>
                <a:lnTo>
                  <a:pt x="369405" y="112057"/>
                </a:lnTo>
                <a:lnTo>
                  <a:pt x="369405" y="117452"/>
                </a:lnTo>
                <a:close/>
              </a:path>
              <a:path w="5038725" h="1857375" extrusionOk="0">
                <a:moveTo>
                  <a:pt x="347834" y="139031"/>
                </a:moveTo>
                <a:lnTo>
                  <a:pt x="342442" y="139031"/>
                </a:lnTo>
                <a:lnTo>
                  <a:pt x="342442" y="117452"/>
                </a:lnTo>
                <a:lnTo>
                  <a:pt x="347834" y="117452"/>
                </a:lnTo>
                <a:lnTo>
                  <a:pt x="347834" y="139031"/>
                </a:lnTo>
                <a:close/>
              </a:path>
              <a:path w="5038725" h="1857375" extrusionOk="0">
                <a:moveTo>
                  <a:pt x="920818" y="226694"/>
                </a:moveTo>
                <a:lnTo>
                  <a:pt x="915425" y="226694"/>
                </a:lnTo>
                <a:lnTo>
                  <a:pt x="915425" y="205116"/>
                </a:lnTo>
                <a:lnTo>
                  <a:pt x="920818" y="205116"/>
                </a:lnTo>
                <a:lnTo>
                  <a:pt x="920818" y="226694"/>
                </a:lnTo>
                <a:close/>
              </a:path>
              <a:path w="5038725" h="1857375" extrusionOk="0">
                <a:moveTo>
                  <a:pt x="942389" y="232089"/>
                </a:moveTo>
                <a:lnTo>
                  <a:pt x="893854" y="232089"/>
                </a:lnTo>
                <a:lnTo>
                  <a:pt x="893854" y="226694"/>
                </a:lnTo>
                <a:lnTo>
                  <a:pt x="942389" y="226694"/>
                </a:lnTo>
                <a:lnTo>
                  <a:pt x="942389" y="232089"/>
                </a:lnTo>
                <a:close/>
              </a:path>
              <a:path w="5038725" h="1857375" extrusionOk="0">
                <a:moveTo>
                  <a:pt x="920818" y="253668"/>
                </a:moveTo>
                <a:lnTo>
                  <a:pt x="915425" y="253668"/>
                </a:lnTo>
                <a:lnTo>
                  <a:pt x="915425" y="232089"/>
                </a:lnTo>
                <a:lnTo>
                  <a:pt x="920818" y="232089"/>
                </a:lnTo>
                <a:lnTo>
                  <a:pt x="920818" y="253668"/>
                </a:lnTo>
                <a:close/>
              </a:path>
              <a:path w="5038725" h="1857375" extrusionOk="0">
                <a:moveTo>
                  <a:pt x="691625" y="226694"/>
                </a:moveTo>
                <a:lnTo>
                  <a:pt x="686232" y="226694"/>
                </a:lnTo>
                <a:lnTo>
                  <a:pt x="686232" y="205116"/>
                </a:lnTo>
                <a:lnTo>
                  <a:pt x="691625" y="205116"/>
                </a:lnTo>
                <a:lnTo>
                  <a:pt x="691625" y="226694"/>
                </a:lnTo>
                <a:close/>
              </a:path>
              <a:path w="5038725" h="1857375" extrusionOk="0">
                <a:moveTo>
                  <a:pt x="713196" y="232089"/>
                </a:moveTo>
                <a:lnTo>
                  <a:pt x="664661" y="232089"/>
                </a:lnTo>
                <a:lnTo>
                  <a:pt x="664661" y="226694"/>
                </a:lnTo>
                <a:lnTo>
                  <a:pt x="713196" y="226694"/>
                </a:lnTo>
                <a:lnTo>
                  <a:pt x="713196" y="232089"/>
                </a:lnTo>
                <a:close/>
              </a:path>
              <a:path w="5038725" h="1857375" extrusionOk="0">
                <a:moveTo>
                  <a:pt x="691625" y="253668"/>
                </a:moveTo>
                <a:lnTo>
                  <a:pt x="686232" y="253668"/>
                </a:lnTo>
                <a:lnTo>
                  <a:pt x="686232" y="232089"/>
                </a:lnTo>
                <a:lnTo>
                  <a:pt x="691625" y="232089"/>
                </a:lnTo>
                <a:lnTo>
                  <a:pt x="691625" y="253668"/>
                </a:lnTo>
                <a:close/>
              </a:path>
              <a:path w="5038725" h="1857375" extrusionOk="0">
                <a:moveTo>
                  <a:pt x="462431" y="226694"/>
                </a:moveTo>
                <a:lnTo>
                  <a:pt x="457038" y="226694"/>
                </a:lnTo>
                <a:lnTo>
                  <a:pt x="457038" y="205116"/>
                </a:lnTo>
                <a:lnTo>
                  <a:pt x="462431" y="205116"/>
                </a:lnTo>
                <a:lnTo>
                  <a:pt x="462431" y="226694"/>
                </a:lnTo>
                <a:close/>
              </a:path>
              <a:path w="5038725" h="1857375" extrusionOk="0">
                <a:moveTo>
                  <a:pt x="484002" y="232089"/>
                </a:moveTo>
                <a:lnTo>
                  <a:pt x="435467" y="232089"/>
                </a:lnTo>
                <a:lnTo>
                  <a:pt x="435467" y="226694"/>
                </a:lnTo>
                <a:lnTo>
                  <a:pt x="484002" y="226694"/>
                </a:lnTo>
                <a:lnTo>
                  <a:pt x="484002" y="232089"/>
                </a:lnTo>
                <a:close/>
              </a:path>
              <a:path w="5038725" h="1857375" extrusionOk="0">
                <a:moveTo>
                  <a:pt x="462431" y="253668"/>
                </a:moveTo>
                <a:lnTo>
                  <a:pt x="457038" y="253668"/>
                </a:lnTo>
                <a:lnTo>
                  <a:pt x="457038" y="232089"/>
                </a:lnTo>
                <a:lnTo>
                  <a:pt x="462431" y="232089"/>
                </a:lnTo>
                <a:lnTo>
                  <a:pt x="462431" y="253668"/>
                </a:lnTo>
                <a:close/>
              </a:path>
              <a:path w="5038725" h="1857375" extrusionOk="0">
                <a:moveTo>
                  <a:pt x="233238" y="226694"/>
                </a:moveTo>
                <a:lnTo>
                  <a:pt x="227845" y="226694"/>
                </a:lnTo>
                <a:lnTo>
                  <a:pt x="227845" y="205116"/>
                </a:lnTo>
                <a:lnTo>
                  <a:pt x="233238" y="205116"/>
                </a:lnTo>
                <a:lnTo>
                  <a:pt x="233238" y="226694"/>
                </a:lnTo>
                <a:close/>
              </a:path>
              <a:path w="5038725" h="1857375" extrusionOk="0">
                <a:moveTo>
                  <a:pt x="254809" y="232089"/>
                </a:moveTo>
                <a:lnTo>
                  <a:pt x="206274" y="232089"/>
                </a:lnTo>
                <a:lnTo>
                  <a:pt x="206274" y="226694"/>
                </a:lnTo>
                <a:lnTo>
                  <a:pt x="254809" y="226694"/>
                </a:lnTo>
                <a:lnTo>
                  <a:pt x="254809" y="232089"/>
                </a:lnTo>
                <a:close/>
              </a:path>
              <a:path w="5038725" h="1857375" extrusionOk="0">
                <a:moveTo>
                  <a:pt x="233238" y="253668"/>
                </a:moveTo>
                <a:lnTo>
                  <a:pt x="227845" y="253668"/>
                </a:lnTo>
                <a:lnTo>
                  <a:pt x="227845" y="232089"/>
                </a:lnTo>
                <a:lnTo>
                  <a:pt x="233238" y="232089"/>
                </a:lnTo>
                <a:lnTo>
                  <a:pt x="233238" y="253668"/>
                </a:lnTo>
                <a:close/>
              </a:path>
              <a:path w="5038725" h="1857375" extrusionOk="0">
                <a:moveTo>
                  <a:pt x="1035415" y="341331"/>
                </a:moveTo>
                <a:lnTo>
                  <a:pt x="1030022" y="341331"/>
                </a:lnTo>
                <a:lnTo>
                  <a:pt x="1030022" y="319753"/>
                </a:lnTo>
                <a:lnTo>
                  <a:pt x="1035415" y="319753"/>
                </a:lnTo>
                <a:lnTo>
                  <a:pt x="1035415" y="341331"/>
                </a:lnTo>
                <a:close/>
              </a:path>
              <a:path w="5038725" h="1857375" extrusionOk="0">
                <a:moveTo>
                  <a:pt x="1056986" y="346726"/>
                </a:moveTo>
                <a:lnTo>
                  <a:pt x="1008451" y="346726"/>
                </a:lnTo>
                <a:lnTo>
                  <a:pt x="1008451" y="341331"/>
                </a:lnTo>
                <a:lnTo>
                  <a:pt x="1056986" y="341331"/>
                </a:lnTo>
                <a:lnTo>
                  <a:pt x="1056986" y="346726"/>
                </a:lnTo>
                <a:close/>
              </a:path>
              <a:path w="5038725" h="1857375" extrusionOk="0">
                <a:moveTo>
                  <a:pt x="1035415" y="368305"/>
                </a:moveTo>
                <a:lnTo>
                  <a:pt x="1030022" y="368305"/>
                </a:lnTo>
                <a:lnTo>
                  <a:pt x="1030022" y="346726"/>
                </a:lnTo>
                <a:lnTo>
                  <a:pt x="1035415" y="346726"/>
                </a:lnTo>
                <a:lnTo>
                  <a:pt x="1035415" y="368305"/>
                </a:lnTo>
                <a:close/>
              </a:path>
              <a:path w="5038725" h="1857375" extrusionOk="0">
                <a:moveTo>
                  <a:pt x="806221" y="341331"/>
                </a:moveTo>
                <a:lnTo>
                  <a:pt x="800828" y="341331"/>
                </a:lnTo>
                <a:lnTo>
                  <a:pt x="800828" y="319753"/>
                </a:lnTo>
                <a:lnTo>
                  <a:pt x="806221" y="319753"/>
                </a:lnTo>
                <a:lnTo>
                  <a:pt x="806221" y="341331"/>
                </a:lnTo>
                <a:close/>
              </a:path>
              <a:path w="5038725" h="1857375" extrusionOk="0">
                <a:moveTo>
                  <a:pt x="827792" y="346726"/>
                </a:moveTo>
                <a:lnTo>
                  <a:pt x="779257" y="346726"/>
                </a:lnTo>
                <a:lnTo>
                  <a:pt x="779257" y="341331"/>
                </a:lnTo>
                <a:lnTo>
                  <a:pt x="827792" y="341331"/>
                </a:lnTo>
                <a:lnTo>
                  <a:pt x="827792" y="346726"/>
                </a:lnTo>
                <a:close/>
              </a:path>
              <a:path w="5038725" h="1857375" extrusionOk="0">
                <a:moveTo>
                  <a:pt x="806221" y="368305"/>
                </a:moveTo>
                <a:lnTo>
                  <a:pt x="800828" y="368305"/>
                </a:lnTo>
                <a:lnTo>
                  <a:pt x="800828" y="346726"/>
                </a:lnTo>
                <a:lnTo>
                  <a:pt x="806221" y="346726"/>
                </a:lnTo>
                <a:lnTo>
                  <a:pt x="806221" y="368305"/>
                </a:lnTo>
                <a:close/>
              </a:path>
              <a:path w="5038725" h="1857375" extrusionOk="0">
                <a:moveTo>
                  <a:pt x="577028" y="341331"/>
                </a:moveTo>
                <a:lnTo>
                  <a:pt x="571635" y="341331"/>
                </a:lnTo>
                <a:lnTo>
                  <a:pt x="571635" y="319753"/>
                </a:lnTo>
                <a:lnTo>
                  <a:pt x="577028" y="319753"/>
                </a:lnTo>
                <a:lnTo>
                  <a:pt x="577028" y="341331"/>
                </a:lnTo>
                <a:close/>
              </a:path>
              <a:path w="5038725" h="1857375" extrusionOk="0">
                <a:moveTo>
                  <a:pt x="598599" y="346726"/>
                </a:moveTo>
                <a:lnTo>
                  <a:pt x="550064" y="346726"/>
                </a:lnTo>
                <a:lnTo>
                  <a:pt x="550064" y="341331"/>
                </a:lnTo>
                <a:lnTo>
                  <a:pt x="598599" y="341331"/>
                </a:lnTo>
                <a:lnTo>
                  <a:pt x="598599" y="346726"/>
                </a:lnTo>
                <a:close/>
              </a:path>
              <a:path w="5038725" h="1857375" extrusionOk="0">
                <a:moveTo>
                  <a:pt x="577028" y="368305"/>
                </a:moveTo>
                <a:lnTo>
                  <a:pt x="571635" y="368305"/>
                </a:lnTo>
                <a:lnTo>
                  <a:pt x="571635" y="346726"/>
                </a:lnTo>
                <a:lnTo>
                  <a:pt x="577028" y="346726"/>
                </a:lnTo>
                <a:lnTo>
                  <a:pt x="577028" y="368305"/>
                </a:lnTo>
                <a:close/>
              </a:path>
              <a:path w="5038725" h="1857375" extrusionOk="0">
                <a:moveTo>
                  <a:pt x="347834" y="341331"/>
                </a:moveTo>
                <a:lnTo>
                  <a:pt x="342442" y="341331"/>
                </a:lnTo>
                <a:lnTo>
                  <a:pt x="342442" y="319753"/>
                </a:lnTo>
                <a:lnTo>
                  <a:pt x="347834" y="319753"/>
                </a:lnTo>
                <a:lnTo>
                  <a:pt x="347834" y="341331"/>
                </a:lnTo>
                <a:close/>
              </a:path>
              <a:path w="5038725" h="1857375" extrusionOk="0">
                <a:moveTo>
                  <a:pt x="369405" y="346726"/>
                </a:moveTo>
                <a:lnTo>
                  <a:pt x="320870" y="346726"/>
                </a:lnTo>
                <a:lnTo>
                  <a:pt x="320870" y="341331"/>
                </a:lnTo>
                <a:lnTo>
                  <a:pt x="369405" y="341331"/>
                </a:lnTo>
                <a:lnTo>
                  <a:pt x="369405" y="346726"/>
                </a:lnTo>
                <a:close/>
              </a:path>
              <a:path w="5038725" h="1857375" extrusionOk="0">
                <a:moveTo>
                  <a:pt x="347834" y="368305"/>
                </a:moveTo>
                <a:lnTo>
                  <a:pt x="342442" y="368305"/>
                </a:lnTo>
                <a:lnTo>
                  <a:pt x="342442" y="346726"/>
                </a:lnTo>
                <a:lnTo>
                  <a:pt x="347834" y="346726"/>
                </a:lnTo>
                <a:lnTo>
                  <a:pt x="347834" y="368305"/>
                </a:lnTo>
                <a:close/>
              </a:path>
              <a:path w="5038725" h="1857375" extrusionOk="0">
                <a:moveTo>
                  <a:pt x="920818" y="455969"/>
                </a:moveTo>
                <a:lnTo>
                  <a:pt x="915425" y="455969"/>
                </a:lnTo>
                <a:lnTo>
                  <a:pt x="915425" y="434390"/>
                </a:lnTo>
                <a:lnTo>
                  <a:pt x="920818" y="434390"/>
                </a:lnTo>
                <a:lnTo>
                  <a:pt x="920818" y="455969"/>
                </a:lnTo>
                <a:close/>
              </a:path>
              <a:path w="5038725" h="1857375" extrusionOk="0">
                <a:moveTo>
                  <a:pt x="942389" y="461363"/>
                </a:moveTo>
                <a:lnTo>
                  <a:pt x="893854" y="461363"/>
                </a:lnTo>
                <a:lnTo>
                  <a:pt x="893854" y="455969"/>
                </a:lnTo>
                <a:lnTo>
                  <a:pt x="942389" y="455969"/>
                </a:lnTo>
                <a:lnTo>
                  <a:pt x="942389" y="461363"/>
                </a:lnTo>
                <a:close/>
              </a:path>
              <a:path w="5038725" h="1857375" extrusionOk="0">
                <a:moveTo>
                  <a:pt x="920818" y="482942"/>
                </a:moveTo>
                <a:lnTo>
                  <a:pt x="915425" y="482942"/>
                </a:lnTo>
                <a:lnTo>
                  <a:pt x="915425" y="461363"/>
                </a:lnTo>
                <a:lnTo>
                  <a:pt x="920818" y="461363"/>
                </a:lnTo>
                <a:lnTo>
                  <a:pt x="920818" y="482942"/>
                </a:lnTo>
                <a:close/>
              </a:path>
              <a:path w="5038725" h="1857375" extrusionOk="0">
                <a:moveTo>
                  <a:pt x="691625" y="455969"/>
                </a:moveTo>
                <a:lnTo>
                  <a:pt x="686232" y="455969"/>
                </a:lnTo>
                <a:lnTo>
                  <a:pt x="686232" y="434390"/>
                </a:lnTo>
                <a:lnTo>
                  <a:pt x="691625" y="434390"/>
                </a:lnTo>
                <a:lnTo>
                  <a:pt x="691625" y="455969"/>
                </a:lnTo>
                <a:close/>
              </a:path>
              <a:path w="5038725" h="1857375" extrusionOk="0">
                <a:moveTo>
                  <a:pt x="713196" y="461363"/>
                </a:moveTo>
                <a:lnTo>
                  <a:pt x="664661" y="461363"/>
                </a:lnTo>
                <a:lnTo>
                  <a:pt x="664661" y="455969"/>
                </a:lnTo>
                <a:lnTo>
                  <a:pt x="713196" y="455969"/>
                </a:lnTo>
                <a:lnTo>
                  <a:pt x="713196" y="461363"/>
                </a:lnTo>
                <a:close/>
              </a:path>
              <a:path w="5038725" h="1857375" extrusionOk="0">
                <a:moveTo>
                  <a:pt x="691625" y="482942"/>
                </a:moveTo>
                <a:lnTo>
                  <a:pt x="686232" y="482942"/>
                </a:lnTo>
                <a:lnTo>
                  <a:pt x="686232" y="461363"/>
                </a:lnTo>
                <a:lnTo>
                  <a:pt x="691625" y="461363"/>
                </a:lnTo>
                <a:lnTo>
                  <a:pt x="691625" y="482942"/>
                </a:lnTo>
                <a:close/>
              </a:path>
              <a:path w="5038725" h="1857375" extrusionOk="0">
                <a:moveTo>
                  <a:pt x="462431" y="455969"/>
                </a:moveTo>
                <a:lnTo>
                  <a:pt x="457038" y="455969"/>
                </a:lnTo>
                <a:lnTo>
                  <a:pt x="457038" y="434390"/>
                </a:lnTo>
                <a:lnTo>
                  <a:pt x="462431" y="434390"/>
                </a:lnTo>
                <a:lnTo>
                  <a:pt x="462431" y="455969"/>
                </a:lnTo>
                <a:close/>
              </a:path>
              <a:path w="5038725" h="1857375" extrusionOk="0">
                <a:moveTo>
                  <a:pt x="484002" y="461363"/>
                </a:moveTo>
                <a:lnTo>
                  <a:pt x="435467" y="461363"/>
                </a:lnTo>
                <a:lnTo>
                  <a:pt x="435467" y="455969"/>
                </a:lnTo>
                <a:lnTo>
                  <a:pt x="484002" y="455969"/>
                </a:lnTo>
                <a:lnTo>
                  <a:pt x="484002" y="461363"/>
                </a:lnTo>
                <a:close/>
              </a:path>
              <a:path w="5038725" h="1857375" extrusionOk="0">
                <a:moveTo>
                  <a:pt x="462431" y="482942"/>
                </a:moveTo>
                <a:lnTo>
                  <a:pt x="457038" y="482942"/>
                </a:lnTo>
                <a:lnTo>
                  <a:pt x="457038" y="461363"/>
                </a:lnTo>
                <a:lnTo>
                  <a:pt x="462431" y="461363"/>
                </a:lnTo>
                <a:lnTo>
                  <a:pt x="462431" y="482942"/>
                </a:lnTo>
                <a:close/>
              </a:path>
              <a:path w="5038725" h="1857375" extrusionOk="0">
                <a:moveTo>
                  <a:pt x="233238" y="455969"/>
                </a:moveTo>
                <a:lnTo>
                  <a:pt x="227845" y="455969"/>
                </a:lnTo>
                <a:lnTo>
                  <a:pt x="227845" y="434390"/>
                </a:lnTo>
                <a:lnTo>
                  <a:pt x="233238" y="434390"/>
                </a:lnTo>
                <a:lnTo>
                  <a:pt x="233238" y="455969"/>
                </a:lnTo>
                <a:close/>
              </a:path>
              <a:path w="5038725" h="1857375" extrusionOk="0">
                <a:moveTo>
                  <a:pt x="254809" y="461363"/>
                </a:moveTo>
                <a:lnTo>
                  <a:pt x="206274" y="461363"/>
                </a:lnTo>
                <a:lnTo>
                  <a:pt x="206274" y="455969"/>
                </a:lnTo>
                <a:lnTo>
                  <a:pt x="254809" y="455969"/>
                </a:lnTo>
                <a:lnTo>
                  <a:pt x="254809" y="461363"/>
                </a:lnTo>
                <a:close/>
              </a:path>
              <a:path w="5038725" h="1857375" extrusionOk="0">
                <a:moveTo>
                  <a:pt x="233238" y="482942"/>
                </a:moveTo>
                <a:lnTo>
                  <a:pt x="227845" y="482942"/>
                </a:lnTo>
                <a:lnTo>
                  <a:pt x="227845" y="461363"/>
                </a:lnTo>
                <a:lnTo>
                  <a:pt x="233238" y="461363"/>
                </a:lnTo>
                <a:lnTo>
                  <a:pt x="233238" y="482942"/>
                </a:lnTo>
                <a:close/>
              </a:path>
              <a:path w="5038725" h="1857375" extrusionOk="0">
                <a:moveTo>
                  <a:pt x="1035415" y="570606"/>
                </a:moveTo>
                <a:lnTo>
                  <a:pt x="1030022" y="570606"/>
                </a:lnTo>
                <a:lnTo>
                  <a:pt x="1030022" y="549027"/>
                </a:lnTo>
                <a:lnTo>
                  <a:pt x="1035415" y="549027"/>
                </a:lnTo>
                <a:lnTo>
                  <a:pt x="1035415" y="570606"/>
                </a:lnTo>
                <a:close/>
              </a:path>
              <a:path w="5038725" h="1857375" extrusionOk="0">
                <a:moveTo>
                  <a:pt x="1056986" y="576001"/>
                </a:moveTo>
                <a:lnTo>
                  <a:pt x="1008451" y="576001"/>
                </a:lnTo>
                <a:lnTo>
                  <a:pt x="1008451" y="570606"/>
                </a:lnTo>
                <a:lnTo>
                  <a:pt x="1056986" y="570606"/>
                </a:lnTo>
                <a:lnTo>
                  <a:pt x="1056986" y="576001"/>
                </a:lnTo>
                <a:close/>
              </a:path>
              <a:path w="5038725" h="1857375" extrusionOk="0">
                <a:moveTo>
                  <a:pt x="1035415" y="597579"/>
                </a:moveTo>
                <a:lnTo>
                  <a:pt x="1030022" y="597579"/>
                </a:lnTo>
                <a:lnTo>
                  <a:pt x="1030022" y="576001"/>
                </a:lnTo>
                <a:lnTo>
                  <a:pt x="1035415" y="576001"/>
                </a:lnTo>
                <a:lnTo>
                  <a:pt x="1035415" y="597579"/>
                </a:lnTo>
                <a:close/>
              </a:path>
              <a:path w="5038725" h="1857375" extrusionOk="0">
                <a:moveTo>
                  <a:pt x="806221" y="570606"/>
                </a:moveTo>
                <a:lnTo>
                  <a:pt x="800828" y="570606"/>
                </a:lnTo>
                <a:lnTo>
                  <a:pt x="800828" y="549027"/>
                </a:lnTo>
                <a:lnTo>
                  <a:pt x="806221" y="549027"/>
                </a:lnTo>
                <a:lnTo>
                  <a:pt x="806221" y="570606"/>
                </a:lnTo>
                <a:close/>
              </a:path>
              <a:path w="5038725" h="1857375" extrusionOk="0">
                <a:moveTo>
                  <a:pt x="827792" y="576001"/>
                </a:moveTo>
                <a:lnTo>
                  <a:pt x="779257" y="576001"/>
                </a:lnTo>
                <a:lnTo>
                  <a:pt x="779257" y="570606"/>
                </a:lnTo>
                <a:lnTo>
                  <a:pt x="827792" y="570606"/>
                </a:lnTo>
                <a:lnTo>
                  <a:pt x="827792" y="576001"/>
                </a:lnTo>
                <a:close/>
              </a:path>
              <a:path w="5038725" h="1857375" extrusionOk="0">
                <a:moveTo>
                  <a:pt x="806221" y="597579"/>
                </a:moveTo>
                <a:lnTo>
                  <a:pt x="800828" y="597579"/>
                </a:lnTo>
                <a:lnTo>
                  <a:pt x="800828" y="576001"/>
                </a:lnTo>
                <a:lnTo>
                  <a:pt x="806221" y="576001"/>
                </a:lnTo>
                <a:lnTo>
                  <a:pt x="806221" y="597579"/>
                </a:lnTo>
                <a:close/>
              </a:path>
              <a:path w="5038725" h="1857375" extrusionOk="0">
                <a:moveTo>
                  <a:pt x="577028" y="570606"/>
                </a:moveTo>
                <a:lnTo>
                  <a:pt x="571635" y="570606"/>
                </a:lnTo>
                <a:lnTo>
                  <a:pt x="571635" y="549027"/>
                </a:lnTo>
                <a:lnTo>
                  <a:pt x="577028" y="549027"/>
                </a:lnTo>
                <a:lnTo>
                  <a:pt x="577028" y="570606"/>
                </a:lnTo>
                <a:close/>
              </a:path>
              <a:path w="5038725" h="1857375" extrusionOk="0">
                <a:moveTo>
                  <a:pt x="598599" y="576001"/>
                </a:moveTo>
                <a:lnTo>
                  <a:pt x="550064" y="576001"/>
                </a:lnTo>
                <a:lnTo>
                  <a:pt x="550064" y="570606"/>
                </a:lnTo>
                <a:lnTo>
                  <a:pt x="598599" y="570606"/>
                </a:lnTo>
                <a:lnTo>
                  <a:pt x="598599" y="576001"/>
                </a:lnTo>
                <a:close/>
              </a:path>
              <a:path w="5038725" h="1857375" extrusionOk="0">
                <a:moveTo>
                  <a:pt x="577028" y="597579"/>
                </a:moveTo>
                <a:lnTo>
                  <a:pt x="571635" y="597579"/>
                </a:lnTo>
                <a:lnTo>
                  <a:pt x="571635" y="576001"/>
                </a:lnTo>
                <a:lnTo>
                  <a:pt x="577028" y="576001"/>
                </a:lnTo>
                <a:lnTo>
                  <a:pt x="577028" y="597579"/>
                </a:lnTo>
                <a:close/>
              </a:path>
              <a:path w="5038725" h="1857375" extrusionOk="0">
                <a:moveTo>
                  <a:pt x="347834" y="570606"/>
                </a:moveTo>
                <a:lnTo>
                  <a:pt x="342442" y="570606"/>
                </a:lnTo>
                <a:lnTo>
                  <a:pt x="342442" y="549027"/>
                </a:lnTo>
                <a:lnTo>
                  <a:pt x="347834" y="549027"/>
                </a:lnTo>
                <a:lnTo>
                  <a:pt x="347834" y="570606"/>
                </a:lnTo>
                <a:close/>
              </a:path>
              <a:path w="5038725" h="1857375" extrusionOk="0">
                <a:moveTo>
                  <a:pt x="369405" y="576001"/>
                </a:moveTo>
                <a:lnTo>
                  <a:pt x="320870" y="576001"/>
                </a:lnTo>
                <a:lnTo>
                  <a:pt x="320870" y="570606"/>
                </a:lnTo>
                <a:lnTo>
                  <a:pt x="369405" y="570606"/>
                </a:lnTo>
                <a:lnTo>
                  <a:pt x="369405" y="576001"/>
                </a:lnTo>
                <a:close/>
              </a:path>
              <a:path w="5038725" h="1857375" extrusionOk="0">
                <a:moveTo>
                  <a:pt x="347834" y="597579"/>
                </a:moveTo>
                <a:lnTo>
                  <a:pt x="342442" y="597579"/>
                </a:lnTo>
                <a:lnTo>
                  <a:pt x="342442" y="576001"/>
                </a:lnTo>
                <a:lnTo>
                  <a:pt x="347834" y="576001"/>
                </a:lnTo>
                <a:lnTo>
                  <a:pt x="347834" y="597579"/>
                </a:lnTo>
                <a:close/>
              </a:path>
              <a:path w="5038725" h="1857375" extrusionOk="0">
                <a:moveTo>
                  <a:pt x="920818" y="685243"/>
                </a:moveTo>
                <a:lnTo>
                  <a:pt x="915425" y="685243"/>
                </a:lnTo>
                <a:lnTo>
                  <a:pt x="915425" y="663664"/>
                </a:lnTo>
                <a:lnTo>
                  <a:pt x="920818" y="663664"/>
                </a:lnTo>
                <a:lnTo>
                  <a:pt x="920818" y="685243"/>
                </a:lnTo>
                <a:close/>
              </a:path>
              <a:path w="5038725" h="1857375" extrusionOk="0">
                <a:moveTo>
                  <a:pt x="942389" y="690638"/>
                </a:moveTo>
                <a:lnTo>
                  <a:pt x="893854" y="690638"/>
                </a:lnTo>
                <a:lnTo>
                  <a:pt x="893854" y="685243"/>
                </a:lnTo>
                <a:lnTo>
                  <a:pt x="942389" y="685243"/>
                </a:lnTo>
                <a:lnTo>
                  <a:pt x="942389" y="690638"/>
                </a:lnTo>
                <a:close/>
              </a:path>
              <a:path w="5038725" h="1857375" extrusionOk="0">
                <a:moveTo>
                  <a:pt x="920818" y="712216"/>
                </a:moveTo>
                <a:lnTo>
                  <a:pt x="915425" y="712216"/>
                </a:lnTo>
                <a:lnTo>
                  <a:pt x="915425" y="690638"/>
                </a:lnTo>
                <a:lnTo>
                  <a:pt x="920818" y="690638"/>
                </a:lnTo>
                <a:lnTo>
                  <a:pt x="920818" y="712216"/>
                </a:lnTo>
                <a:close/>
              </a:path>
              <a:path w="5038725" h="1857375" extrusionOk="0">
                <a:moveTo>
                  <a:pt x="691625" y="685243"/>
                </a:moveTo>
                <a:lnTo>
                  <a:pt x="686232" y="685243"/>
                </a:lnTo>
                <a:lnTo>
                  <a:pt x="686232" y="663664"/>
                </a:lnTo>
                <a:lnTo>
                  <a:pt x="691625" y="663664"/>
                </a:lnTo>
                <a:lnTo>
                  <a:pt x="691625" y="685243"/>
                </a:lnTo>
                <a:close/>
              </a:path>
              <a:path w="5038725" h="1857375" extrusionOk="0">
                <a:moveTo>
                  <a:pt x="713196" y="690638"/>
                </a:moveTo>
                <a:lnTo>
                  <a:pt x="664661" y="690638"/>
                </a:lnTo>
                <a:lnTo>
                  <a:pt x="664661" y="685243"/>
                </a:lnTo>
                <a:lnTo>
                  <a:pt x="713196" y="685243"/>
                </a:lnTo>
                <a:lnTo>
                  <a:pt x="713196" y="690638"/>
                </a:lnTo>
                <a:close/>
              </a:path>
              <a:path w="5038725" h="1857375" extrusionOk="0">
                <a:moveTo>
                  <a:pt x="691625" y="712216"/>
                </a:moveTo>
                <a:lnTo>
                  <a:pt x="686232" y="712216"/>
                </a:lnTo>
                <a:lnTo>
                  <a:pt x="686232" y="690638"/>
                </a:lnTo>
                <a:lnTo>
                  <a:pt x="691625" y="690638"/>
                </a:lnTo>
                <a:lnTo>
                  <a:pt x="691625" y="712216"/>
                </a:lnTo>
                <a:close/>
              </a:path>
              <a:path w="5038725" h="1857375" extrusionOk="0">
                <a:moveTo>
                  <a:pt x="462431" y="685243"/>
                </a:moveTo>
                <a:lnTo>
                  <a:pt x="457038" y="685243"/>
                </a:lnTo>
                <a:lnTo>
                  <a:pt x="457038" y="663664"/>
                </a:lnTo>
                <a:lnTo>
                  <a:pt x="462431" y="663664"/>
                </a:lnTo>
                <a:lnTo>
                  <a:pt x="462431" y="685243"/>
                </a:lnTo>
                <a:close/>
              </a:path>
              <a:path w="5038725" h="1857375" extrusionOk="0">
                <a:moveTo>
                  <a:pt x="484002" y="690638"/>
                </a:moveTo>
                <a:lnTo>
                  <a:pt x="435467" y="690638"/>
                </a:lnTo>
                <a:lnTo>
                  <a:pt x="435467" y="685243"/>
                </a:lnTo>
                <a:lnTo>
                  <a:pt x="484002" y="685243"/>
                </a:lnTo>
                <a:lnTo>
                  <a:pt x="484002" y="690638"/>
                </a:lnTo>
                <a:close/>
              </a:path>
              <a:path w="5038725" h="1857375" extrusionOk="0">
                <a:moveTo>
                  <a:pt x="462431" y="712216"/>
                </a:moveTo>
                <a:lnTo>
                  <a:pt x="457038" y="712216"/>
                </a:lnTo>
                <a:lnTo>
                  <a:pt x="457038" y="690638"/>
                </a:lnTo>
                <a:lnTo>
                  <a:pt x="462431" y="690638"/>
                </a:lnTo>
                <a:lnTo>
                  <a:pt x="462431" y="712216"/>
                </a:lnTo>
                <a:close/>
              </a:path>
              <a:path w="5038725" h="1857375" extrusionOk="0">
                <a:moveTo>
                  <a:pt x="233238" y="685243"/>
                </a:moveTo>
                <a:lnTo>
                  <a:pt x="227845" y="685243"/>
                </a:lnTo>
                <a:lnTo>
                  <a:pt x="227845" y="663664"/>
                </a:lnTo>
                <a:lnTo>
                  <a:pt x="233238" y="663664"/>
                </a:lnTo>
                <a:lnTo>
                  <a:pt x="233238" y="685243"/>
                </a:lnTo>
                <a:close/>
              </a:path>
              <a:path w="5038725" h="1857375" extrusionOk="0">
                <a:moveTo>
                  <a:pt x="254809" y="690638"/>
                </a:moveTo>
                <a:lnTo>
                  <a:pt x="206274" y="690638"/>
                </a:lnTo>
                <a:lnTo>
                  <a:pt x="206274" y="685243"/>
                </a:lnTo>
                <a:lnTo>
                  <a:pt x="254809" y="685243"/>
                </a:lnTo>
                <a:lnTo>
                  <a:pt x="254809" y="690638"/>
                </a:lnTo>
                <a:close/>
              </a:path>
              <a:path w="5038725" h="1857375" extrusionOk="0">
                <a:moveTo>
                  <a:pt x="233238" y="712216"/>
                </a:moveTo>
                <a:lnTo>
                  <a:pt x="227845" y="712216"/>
                </a:lnTo>
                <a:lnTo>
                  <a:pt x="227845" y="690638"/>
                </a:lnTo>
                <a:lnTo>
                  <a:pt x="233238" y="690638"/>
                </a:lnTo>
                <a:lnTo>
                  <a:pt x="233238" y="712216"/>
                </a:lnTo>
                <a:close/>
              </a:path>
              <a:path w="5038725" h="1857375" extrusionOk="0">
                <a:moveTo>
                  <a:pt x="1035415" y="799880"/>
                </a:moveTo>
                <a:lnTo>
                  <a:pt x="1030022" y="799880"/>
                </a:lnTo>
                <a:lnTo>
                  <a:pt x="1030022" y="778301"/>
                </a:lnTo>
                <a:lnTo>
                  <a:pt x="1035415" y="778301"/>
                </a:lnTo>
                <a:lnTo>
                  <a:pt x="1035415" y="799880"/>
                </a:lnTo>
                <a:close/>
              </a:path>
              <a:path w="5038725" h="1857375" extrusionOk="0">
                <a:moveTo>
                  <a:pt x="1056986" y="805275"/>
                </a:moveTo>
                <a:lnTo>
                  <a:pt x="1008451" y="805275"/>
                </a:lnTo>
                <a:lnTo>
                  <a:pt x="1008451" y="799880"/>
                </a:lnTo>
                <a:lnTo>
                  <a:pt x="1056986" y="799880"/>
                </a:lnTo>
                <a:lnTo>
                  <a:pt x="1056986" y="805275"/>
                </a:lnTo>
                <a:close/>
              </a:path>
              <a:path w="5038725" h="1857375" extrusionOk="0">
                <a:moveTo>
                  <a:pt x="1035415" y="826854"/>
                </a:moveTo>
                <a:lnTo>
                  <a:pt x="1030022" y="826854"/>
                </a:lnTo>
                <a:lnTo>
                  <a:pt x="1030022" y="805275"/>
                </a:lnTo>
                <a:lnTo>
                  <a:pt x="1035415" y="805275"/>
                </a:lnTo>
                <a:lnTo>
                  <a:pt x="1035415" y="826854"/>
                </a:lnTo>
                <a:close/>
              </a:path>
              <a:path w="5038725" h="1857375" extrusionOk="0">
                <a:moveTo>
                  <a:pt x="806221" y="799880"/>
                </a:moveTo>
                <a:lnTo>
                  <a:pt x="800828" y="799880"/>
                </a:lnTo>
                <a:lnTo>
                  <a:pt x="800828" y="778301"/>
                </a:lnTo>
                <a:lnTo>
                  <a:pt x="806221" y="778301"/>
                </a:lnTo>
                <a:lnTo>
                  <a:pt x="806221" y="799880"/>
                </a:lnTo>
                <a:close/>
              </a:path>
              <a:path w="5038725" h="1857375" extrusionOk="0">
                <a:moveTo>
                  <a:pt x="827792" y="805275"/>
                </a:moveTo>
                <a:lnTo>
                  <a:pt x="779257" y="805275"/>
                </a:lnTo>
                <a:lnTo>
                  <a:pt x="779257" y="799880"/>
                </a:lnTo>
                <a:lnTo>
                  <a:pt x="827792" y="799880"/>
                </a:lnTo>
                <a:lnTo>
                  <a:pt x="827792" y="805275"/>
                </a:lnTo>
                <a:close/>
              </a:path>
              <a:path w="5038725" h="1857375" extrusionOk="0">
                <a:moveTo>
                  <a:pt x="806221" y="826854"/>
                </a:moveTo>
                <a:lnTo>
                  <a:pt x="800828" y="826854"/>
                </a:lnTo>
                <a:lnTo>
                  <a:pt x="800828" y="805275"/>
                </a:lnTo>
                <a:lnTo>
                  <a:pt x="806221" y="805275"/>
                </a:lnTo>
                <a:lnTo>
                  <a:pt x="806221" y="826854"/>
                </a:lnTo>
                <a:close/>
              </a:path>
              <a:path w="5038725" h="1857375" extrusionOk="0">
                <a:moveTo>
                  <a:pt x="577028" y="799880"/>
                </a:moveTo>
                <a:lnTo>
                  <a:pt x="571635" y="799880"/>
                </a:lnTo>
                <a:lnTo>
                  <a:pt x="571635" y="778301"/>
                </a:lnTo>
                <a:lnTo>
                  <a:pt x="577028" y="778301"/>
                </a:lnTo>
                <a:lnTo>
                  <a:pt x="577028" y="799880"/>
                </a:lnTo>
                <a:close/>
              </a:path>
              <a:path w="5038725" h="1857375" extrusionOk="0">
                <a:moveTo>
                  <a:pt x="598599" y="805275"/>
                </a:moveTo>
                <a:lnTo>
                  <a:pt x="550064" y="805275"/>
                </a:lnTo>
                <a:lnTo>
                  <a:pt x="550064" y="799880"/>
                </a:lnTo>
                <a:lnTo>
                  <a:pt x="598599" y="799880"/>
                </a:lnTo>
                <a:lnTo>
                  <a:pt x="598599" y="805275"/>
                </a:lnTo>
                <a:close/>
              </a:path>
              <a:path w="5038725" h="1857375" extrusionOk="0">
                <a:moveTo>
                  <a:pt x="577028" y="826854"/>
                </a:moveTo>
                <a:lnTo>
                  <a:pt x="571635" y="826854"/>
                </a:lnTo>
                <a:lnTo>
                  <a:pt x="571635" y="805275"/>
                </a:lnTo>
                <a:lnTo>
                  <a:pt x="577028" y="805275"/>
                </a:lnTo>
                <a:lnTo>
                  <a:pt x="577028" y="826854"/>
                </a:lnTo>
                <a:close/>
              </a:path>
              <a:path w="5038725" h="1857375" extrusionOk="0">
                <a:moveTo>
                  <a:pt x="347834" y="799880"/>
                </a:moveTo>
                <a:lnTo>
                  <a:pt x="342442" y="799880"/>
                </a:lnTo>
                <a:lnTo>
                  <a:pt x="342442" y="778301"/>
                </a:lnTo>
                <a:lnTo>
                  <a:pt x="347834" y="778301"/>
                </a:lnTo>
                <a:lnTo>
                  <a:pt x="347834" y="799880"/>
                </a:lnTo>
                <a:close/>
              </a:path>
              <a:path w="5038725" h="1857375" extrusionOk="0">
                <a:moveTo>
                  <a:pt x="369405" y="805275"/>
                </a:moveTo>
                <a:lnTo>
                  <a:pt x="320870" y="805275"/>
                </a:lnTo>
                <a:lnTo>
                  <a:pt x="320870" y="799880"/>
                </a:lnTo>
                <a:lnTo>
                  <a:pt x="369405" y="799880"/>
                </a:lnTo>
                <a:lnTo>
                  <a:pt x="369405" y="805275"/>
                </a:lnTo>
                <a:close/>
              </a:path>
              <a:path w="5038725" h="1857375" extrusionOk="0">
                <a:moveTo>
                  <a:pt x="347834" y="826854"/>
                </a:moveTo>
                <a:lnTo>
                  <a:pt x="342442" y="826854"/>
                </a:lnTo>
                <a:lnTo>
                  <a:pt x="342442" y="805275"/>
                </a:lnTo>
                <a:lnTo>
                  <a:pt x="347834" y="805275"/>
                </a:lnTo>
                <a:lnTo>
                  <a:pt x="347834" y="826854"/>
                </a:lnTo>
                <a:close/>
              </a:path>
              <a:path w="5038725" h="1857375" extrusionOk="0">
                <a:moveTo>
                  <a:pt x="920818" y="914517"/>
                </a:moveTo>
                <a:lnTo>
                  <a:pt x="915425" y="914517"/>
                </a:lnTo>
                <a:lnTo>
                  <a:pt x="915425" y="892939"/>
                </a:lnTo>
                <a:lnTo>
                  <a:pt x="920818" y="892939"/>
                </a:lnTo>
                <a:lnTo>
                  <a:pt x="920818" y="914517"/>
                </a:lnTo>
                <a:close/>
              </a:path>
              <a:path w="5038725" h="1857375" extrusionOk="0">
                <a:moveTo>
                  <a:pt x="942389" y="919912"/>
                </a:moveTo>
                <a:lnTo>
                  <a:pt x="893854" y="919912"/>
                </a:lnTo>
                <a:lnTo>
                  <a:pt x="893854" y="914517"/>
                </a:lnTo>
                <a:lnTo>
                  <a:pt x="942389" y="914517"/>
                </a:lnTo>
                <a:lnTo>
                  <a:pt x="942389" y="919912"/>
                </a:lnTo>
                <a:close/>
              </a:path>
              <a:path w="5038725" h="1857375" extrusionOk="0">
                <a:moveTo>
                  <a:pt x="920818" y="941491"/>
                </a:moveTo>
                <a:lnTo>
                  <a:pt x="915425" y="941491"/>
                </a:lnTo>
                <a:lnTo>
                  <a:pt x="915425" y="919912"/>
                </a:lnTo>
                <a:lnTo>
                  <a:pt x="920818" y="919912"/>
                </a:lnTo>
                <a:lnTo>
                  <a:pt x="920818" y="941491"/>
                </a:lnTo>
                <a:close/>
              </a:path>
              <a:path w="5038725" h="1857375" extrusionOk="0">
                <a:moveTo>
                  <a:pt x="691625" y="914517"/>
                </a:moveTo>
                <a:lnTo>
                  <a:pt x="686232" y="914517"/>
                </a:lnTo>
                <a:lnTo>
                  <a:pt x="686232" y="892939"/>
                </a:lnTo>
                <a:lnTo>
                  <a:pt x="691625" y="892939"/>
                </a:lnTo>
                <a:lnTo>
                  <a:pt x="691625" y="914517"/>
                </a:lnTo>
                <a:close/>
              </a:path>
              <a:path w="5038725" h="1857375" extrusionOk="0">
                <a:moveTo>
                  <a:pt x="713196" y="919912"/>
                </a:moveTo>
                <a:lnTo>
                  <a:pt x="664661" y="919912"/>
                </a:lnTo>
                <a:lnTo>
                  <a:pt x="664661" y="914517"/>
                </a:lnTo>
                <a:lnTo>
                  <a:pt x="713196" y="914517"/>
                </a:lnTo>
                <a:lnTo>
                  <a:pt x="713196" y="919912"/>
                </a:lnTo>
                <a:close/>
              </a:path>
              <a:path w="5038725" h="1857375" extrusionOk="0">
                <a:moveTo>
                  <a:pt x="691625" y="941491"/>
                </a:moveTo>
                <a:lnTo>
                  <a:pt x="686232" y="941491"/>
                </a:lnTo>
                <a:lnTo>
                  <a:pt x="686232" y="919912"/>
                </a:lnTo>
                <a:lnTo>
                  <a:pt x="691625" y="919912"/>
                </a:lnTo>
                <a:lnTo>
                  <a:pt x="691625" y="941491"/>
                </a:lnTo>
                <a:close/>
              </a:path>
              <a:path w="5038725" h="1857375" extrusionOk="0">
                <a:moveTo>
                  <a:pt x="462431" y="914517"/>
                </a:moveTo>
                <a:lnTo>
                  <a:pt x="457038" y="914517"/>
                </a:lnTo>
                <a:lnTo>
                  <a:pt x="457038" y="892939"/>
                </a:lnTo>
                <a:lnTo>
                  <a:pt x="462431" y="892939"/>
                </a:lnTo>
                <a:lnTo>
                  <a:pt x="462431" y="914517"/>
                </a:lnTo>
                <a:close/>
              </a:path>
              <a:path w="5038725" h="1857375" extrusionOk="0">
                <a:moveTo>
                  <a:pt x="484002" y="919912"/>
                </a:moveTo>
                <a:lnTo>
                  <a:pt x="435467" y="919912"/>
                </a:lnTo>
                <a:lnTo>
                  <a:pt x="435467" y="914517"/>
                </a:lnTo>
                <a:lnTo>
                  <a:pt x="484002" y="914517"/>
                </a:lnTo>
                <a:lnTo>
                  <a:pt x="484002" y="919912"/>
                </a:lnTo>
                <a:close/>
              </a:path>
              <a:path w="5038725" h="1857375" extrusionOk="0">
                <a:moveTo>
                  <a:pt x="462431" y="941491"/>
                </a:moveTo>
                <a:lnTo>
                  <a:pt x="457038" y="941491"/>
                </a:lnTo>
                <a:lnTo>
                  <a:pt x="457038" y="919912"/>
                </a:lnTo>
                <a:lnTo>
                  <a:pt x="462431" y="919912"/>
                </a:lnTo>
                <a:lnTo>
                  <a:pt x="462431" y="941491"/>
                </a:lnTo>
                <a:close/>
              </a:path>
              <a:path w="5038725" h="1857375" extrusionOk="0">
                <a:moveTo>
                  <a:pt x="1035415" y="1027806"/>
                </a:moveTo>
                <a:lnTo>
                  <a:pt x="1030022" y="1027806"/>
                </a:lnTo>
                <a:lnTo>
                  <a:pt x="1030022" y="1006227"/>
                </a:lnTo>
                <a:lnTo>
                  <a:pt x="1035415" y="1006227"/>
                </a:lnTo>
                <a:lnTo>
                  <a:pt x="1035415" y="1027806"/>
                </a:lnTo>
                <a:close/>
              </a:path>
              <a:path w="5038725" h="1857375" extrusionOk="0">
                <a:moveTo>
                  <a:pt x="1056986" y="1033201"/>
                </a:moveTo>
                <a:lnTo>
                  <a:pt x="1008451" y="1033201"/>
                </a:lnTo>
                <a:lnTo>
                  <a:pt x="1008451" y="1027806"/>
                </a:lnTo>
                <a:lnTo>
                  <a:pt x="1056986" y="1027806"/>
                </a:lnTo>
                <a:lnTo>
                  <a:pt x="1056986" y="1033201"/>
                </a:lnTo>
                <a:close/>
              </a:path>
              <a:path w="5038725" h="1857375" extrusionOk="0">
                <a:moveTo>
                  <a:pt x="1035415" y="1054779"/>
                </a:moveTo>
                <a:lnTo>
                  <a:pt x="1030022" y="1054779"/>
                </a:lnTo>
                <a:lnTo>
                  <a:pt x="1030022" y="1033201"/>
                </a:lnTo>
                <a:lnTo>
                  <a:pt x="1035415" y="1033201"/>
                </a:lnTo>
                <a:lnTo>
                  <a:pt x="1035415" y="1054779"/>
                </a:lnTo>
                <a:close/>
              </a:path>
              <a:path w="5038725" h="1857375" extrusionOk="0">
                <a:moveTo>
                  <a:pt x="806221" y="1027806"/>
                </a:moveTo>
                <a:lnTo>
                  <a:pt x="800828" y="1027806"/>
                </a:lnTo>
                <a:lnTo>
                  <a:pt x="800828" y="1006227"/>
                </a:lnTo>
                <a:lnTo>
                  <a:pt x="806221" y="1006227"/>
                </a:lnTo>
                <a:lnTo>
                  <a:pt x="806221" y="1027806"/>
                </a:lnTo>
                <a:close/>
              </a:path>
              <a:path w="5038725" h="1857375" extrusionOk="0">
                <a:moveTo>
                  <a:pt x="827792" y="1033201"/>
                </a:moveTo>
                <a:lnTo>
                  <a:pt x="779257" y="1033201"/>
                </a:lnTo>
                <a:lnTo>
                  <a:pt x="779257" y="1027806"/>
                </a:lnTo>
                <a:lnTo>
                  <a:pt x="827792" y="1027806"/>
                </a:lnTo>
                <a:lnTo>
                  <a:pt x="827792" y="1033201"/>
                </a:lnTo>
                <a:close/>
              </a:path>
              <a:path w="5038725" h="1857375" extrusionOk="0">
                <a:moveTo>
                  <a:pt x="806221" y="1054779"/>
                </a:moveTo>
                <a:lnTo>
                  <a:pt x="800828" y="1054779"/>
                </a:lnTo>
                <a:lnTo>
                  <a:pt x="800828" y="1033201"/>
                </a:lnTo>
                <a:lnTo>
                  <a:pt x="806221" y="1033201"/>
                </a:lnTo>
                <a:lnTo>
                  <a:pt x="806221" y="1054779"/>
                </a:lnTo>
                <a:close/>
              </a:path>
              <a:path w="5038725" h="1857375" extrusionOk="0">
                <a:moveTo>
                  <a:pt x="920818" y="1142443"/>
                </a:moveTo>
                <a:lnTo>
                  <a:pt x="915425" y="1142443"/>
                </a:lnTo>
                <a:lnTo>
                  <a:pt x="915425" y="1120864"/>
                </a:lnTo>
                <a:lnTo>
                  <a:pt x="920818" y="1120864"/>
                </a:lnTo>
                <a:lnTo>
                  <a:pt x="920818" y="1142443"/>
                </a:lnTo>
                <a:close/>
              </a:path>
              <a:path w="5038725" h="1857375" extrusionOk="0">
                <a:moveTo>
                  <a:pt x="942389" y="1147838"/>
                </a:moveTo>
                <a:lnTo>
                  <a:pt x="893854" y="1147838"/>
                </a:lnTo>
                <a:lnTo>
                  <a:pt x="893854" y="1142443"/>
                </a:lnTo>
                <a:lnTo>
                  <a:pt x="942389" y="1142443"/>
                </a:lnTo>
                <a:lnTo>
                  <a:pt x="942389" y="1147838"/>
                </a:lnTo>
                <a:close/>
              </a:path>
              <a:path w="5038725" h="1857375" extrusionOk="0">
                <a:moveTo>
                  <a:pt x="920818" y="1169417"/>
                </a:moveTo>
                <a:lnTo>
                  <a:pt x="915425" y="1169417"/>
                </a:lnTo>
                <a:lnTo>
                  <a:pt x="915425" y="1147838"/>
                </a:lnTo>
                <a:lnTo>
                  <a:pt x="920818" y="1147838"/>
                </a:lnTo>
                <a:lnTo>
                  <a:pt x="920818" y="1169417"/>
                </a:lnTo>
                <a:close/>
              </a:path>
              <a:path w="5038725" h="1857375" extrusionOk="0">
                <a:moveTo>
                  <a:pt x="1036763" y="1270567"/>
                </a:moveTo>
                <a:lnTo>
                  <a:pt x="1020584" y="1262475"/>
                </a:lnTo>
                <a:lnTo>
                  <a:pt x="1012495" y="1257080"/>
                </a:lnTo>
                <a:lnTo>
                  <a:pt x="1030022" y="1257080"/>
                </a:lnTo>
                <a:lnTo>
                  <a:pt x="1030022" y="1235502"/>
                </a:lnTo>
                <a:lnTo>
                  <a:pt x="1036763" y="1235502"/>
                </a:lnTo>
                <a:lnTo>
                  <a:pt x="1036763" y="1257080"/>
                </a:lnTo>
                <a:lnTo>
                  <a:pt x="1058334" y="1257080"/>
                </a:lnTo>
                <a:lnTo>
                  <a:pt x="1058334" y="1262475"/>
                </a:lnTo>
                <a:lnTo>
                  <a:pt x="1036763" y="1262475"/>
                </a:lnTo>
                <a:lnTo>
                  <a:pt x="1036763" y="1270567"/>
                </a:lnTo>
                <a:close/>
              </a:path>
              <a:path w="5038725" h="1857375" extrusionOk="0">
                <a:moveTo>
                  <a:pt x="26963" y="689289"/>
                </a:moveTo>
                <a:lnTo>
                  <a:pt x="24267" y="689289"/>
                </a:lnTo>
                <a:lnTo>
                  <a:pt x="14830" y="683894"/>
                </a:lnTo>
                <a:lnTo>
                  <a:pt x="26963" y="683894"/>
                </a:lnTo>
                <a:lnTo>
                  <a:pt x="26963" y="689289"/>
                </a:lnTo>
                <a:close/>
              </a:path>
              <a:path w="5038725" h="1857375" extrusionOk="0">
                <a:moveTo>
                  <a:pt x="118641" y="570606"/>
                </a:moveTo>
                <a:lnTo>
                  <a:pt x="113248" y="570606"/>
                </a:lnTo>
                <a:lnTo>
                  <a:pt x="113248" y="549027"/>
                </a:lnTo>
                <a:lnTo>
                  <a:pt x="118641" y="549027"/>
                </a:lnTo>
                <a:lnTo>
                  <a:pt x="118641" y="570606"/>
                </a:lnTo>
                <a:close/>
              </a:path>
              <a:path w="5038725" h="1857375" extrusionOk="0">
                <a:moveTo>
                  <a:pt x="140212" y="576001"/>
                </a:moveTo>
                <a:lnTo>
                  <a:pt x="91677" y="576001"/>
                </a:lnTo>
                <a:lnTo>
                  <a:pt x="91677" y="570606"/>
                </a:lnTo>
                <a:lnTo>
                  <a:pt x="140212" y="570606"/>
                </a:lnTo>
                <a:lnTo>
                  <a:pt x="140212" y="576001"/>
                </a:lnTo>
                <a:close/>
              </a:path>
              <a:path w="5038725" h="1857375" extrusionOk="0">
                <a:moveTo>
                  <a:pt x="118641" y="597579"/>
                </a:moveTo>
                <a:lnTo>
                  <a:pt x="113248" y="597579"/>
                </a:lnTo>
                <a:lnTo>
                  <a:pt x="113248" y="576001"/>
                </a:lnTo>
                <a:lnTo>
                  <a:pt x="118641" y="576001"/>
                </a:lnTo>
                <a:lnTo>
                  <a:pt x="118641" y="597579"/>
                </a:lnTo>
                <a:close/>
              </a:path>
              <a:path w="5038725" h="1857375" extrusionOk="0">
                <a:moveTo>
                  <a:pt x="5392" y="678500"/>
                </a:moveTo>
                <a:lnTo>
                  <a:pt x="0" y="675802"/>
                </a:lnTo>
                <a:lnTo>
                  <a:pt x="0" y="663664"/>
                </a:lnTo>
                <a:lnTo>
                  <a:pt x="5392" y="663664"/>
                </a:lnTo>
                <a:lnTo>
                  <a:pt x="5392" y="678500"/>
                </a:lnTo>
                <a:close/>
              </a:path>
            </a:pathLst>
          </a:custGeom>
          <a:solidFill>
            <a:srgbClr val="2A4A8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2118056" y="0"/>
            <a:ext cx="4736231" cy="1790021"/>
          </a:xfrm>
          <a:custGeom>
            <a:avLst/>
            <a:gdLst/>
            <a:ahLst/>
            <a:cxnLst/>
            <a:rect l="l" t="t" r="r" b="b"/>
            <a:pathLst>
              <a:path w="4030345" h="1638300" extrusionOk="0">
                <a:moveTo>
                  <a:pt x="0" y="165100"/>
                </a:moveTo>
                <a:lnTo>
                  <a:pt x="52579" y="63500"/>
                </a:lnTo>
                <a:lnTo>
                  <a:pt x="99265" y="50800"/>
                </a:lnTo>
                <a:lnTo>
                  <a:pt x="145891" y="50800"/>
                </a:lnTo>
                <a:lnTo>
                  <a:pt x="239226" y="25400"/>
                </a:lnTo>
                <a:lnTo>
                  <a:pt x="286064" y="25400"/>
                </a:lnTo>
                <a:lnTo>
                  <a:pt x="333104" y="12700"/>
                </a:lnTo>
                <a:lnTo>
                  <a:pt x="380410" y="12700"/>
                </a:lnTo>
                <a:lnTo>
                  <a:pt x="428047" y="0"/>
                </a:lnTo>
                <a:lnTo>
                  <a:pt x="882458" y="0"/>
                </a:lnTo>
                <a:lnTo>
                  <a:pt x="1042655" y="38100"/>
                </a:lnTo>
                <a:lnTo>
                  <a:pt x="1193372" y="76200"/>
                </a:lnTo>
                <a:lnTo>
                  <a:pt x="502768" y="76200"/>
                </a:lnTo>
                <a:lnTo>
                  <a:pt x="451898" y="88900"/>
                </a:lnTo>
                <a:lnTo>
                  <a:pt x="401576" y="88900"/>
                </a:lnTo>
                <a:lnTo>
                  <a:pt x="351751" y="101600"/>
                </a:lnTo>
                <a:lnTo>
                  <a:pt x="302371" y="101600"/>
                </a:lnTo>
                <a:lnTo>
                  <a:pt x="156390" y="139700"/>
                </a:lnTo>
                <a:lnTo>
                  <a:pt x="117166" y="139700"/>
                </a:lnTo>
                <a:lnTo>
                  <a:pt x="78195" y="152400"/>
                </a:lnTo>
                <a:lnTo>
                  <a:pt x="39224" y="152400"/>
                </a:lnTo>
                <a:lnTo>
                  <a:pt x="0" y="165100"/>
                </a:lnTo>
                <a:close/>
              </a:path>
              <a:path w="4030345" h="1638300" extrusionOk="0">
                <a:moveTo>
                  <a:pt x="2276924" y="215900"/>
                </a:moveTo>
                <a:lnTo>
                  <a:pt x="1665191" y="215900"/>
                </a:lnTo>
                <a:lnTo>
                  <a:pt x="1709264" y="203200"/>
                </a:lnTo>
                <a:lnTo>
                  <a:pt x="2115320" y="203200"/>
                </a:lnTo>
                <a:lnTo>
                  <a:pt x="2144151" y="165100"/>
                </a:lnTo>
                <a:lnTo>
                  <a:pt x="2176921" y="127000"/>
                </a:lnTo>
                <a:lnTo>
                  <a:pt x="2212780" y="88900"/>
                </a:lnTo>
                <a:lnTo>
                  <a:pt x="2250879" y="50800"/>
                </a:lnTo>
                <a:lnTo>
                  <a:pt x="2290370" y="12700"/>
                </a:lnTo>
                <a:lnTo>
                  <a:pt x="2308545" y="0"/>
                </a:lnTo>
                <a:lnTo>
                  <a:pt x="2493594" y="0"/>
                </a:lnTo>
                <a:lnTo>
                  <a:pt x="2476637" y="12700"/>
                </a:lnTo>
                <a:lnTo>
                  <a:pt x="2439232" y="50800"/>
                </a:lnTo>
                <a:lnTo>
                  <a:pt x="2401957" y="76200"/>
                </a:lnTo>
                <a:lnTo>
                  <a:pt x="2365588" y="114300"/>
                </a:lnTo>
                <a:lnTo>
                  <a:pt x="2330902" y="152400"/>
                </a:lnTo>
                <a:lnTo>
                  <a:pt x="2298675" y="190500"/>
                </a:lnTo>
                <a:lnTo>
                  <a:pt x="2276924" y="215900"/>
                </a:lnTo>
                <a:close/>
              </a:path>
              <a:path w="4030345" h="1638300" extrusionOk="0">
                <a:moveTo>
                  <a:pt x="3078035" y="101600"/>
                </a:moveTo>
                <a:lnTo>
                  <a:pt x="3009175" y="101600"/>
                </a:lnTo>
                <a:lnTo>
                  <a:pt x="2958474" y="88900"/>
                </a:lnTo>
                <a:lnTo>
                  <a:pt x="2908373" y="88900"/>
                </a:lnTo>
                <a:lnTo>
                  <a:pt x="2762792" y="50800"/>
                </a:lnTo>
                <a:lnTo>
                  <a:pt x="2716217" y="25400"/>
                </a:lnTo>
                <a:lnTo>
                  <a:pt x="2670807" y="12700"/>
                </a:lnTo>
                <a:lnTo>
                  <a:pt x="2637717" y="0"/>
                </a:lnTo>
                <a:lnTo>
                  <a:pt x="2907730" y="0"/>
                </a:lnTo>
                <a:lnTo>
                  <a:pt x="2954797" y="12700"/>
                </a:lnTo>
                <a:lnTo>
                  <a:pt x="3283476" y="12700"/>
                </a:lnTo>
                <a:lnTo>
                  <a:pt x="3268703" y="25400"/>
                </a:lnTo>
                <a:lnTo>
                  <a:pt x="3232522" y="50800"/>
                </a:lnTo>
                <a:lnTo>
                  <a:pt x="3189094" y="76200"/>
                </a:lnTo>
                <a:lnTo>
                  <a:pt x="3137803" y="88900"/>
                </a:lnTo>
                <a:lnTo>
                  <a:pt x="3078035" y="101600"/>
                </a:lnTo>
                <a:close/>
              </a:path>
              <a:path w="4030345" h="1638300" extrusionOk="0">
                <a:moveTo>
                  <a:pt x="3283476" y="12700"/>
                </a:moveTo>
                <a:lnTo>
                  <a:pt x="3044171" y="12700"/>
                </a:lnTo>
                <a:lnTo>
                  <a:pt x="3085046" y="0"/>
                </a:lnTo>
                <a:lnTo>
                  <a:pt x="3298250" y="0"/>
                </a:lnTo>
                <a:lnTo>
                  <a:pt x="3283476" y="12700"/>
                </a:lnTo>
                <a:close/>
              </a:path>
              <a:path w="4030345" h="1638300" extrusionOk="0">
                <a:moveTo>
                  <a:pt x="1773995" y="292100"/>
                </a:moveTo>
                <a:lnTo>
                  <a:pt x="1525509" y="292100"/>
                </a:lnTo>
                <a:lnTo>
                  <a:pt x="1472824" y="279400"/>
                </a:lnTo>
                <a:lnTo>
                  <a:pt x="1420999" y="254000"/>
                </a:lnTo>
                <a:lnTo>
                  <a:pt x="1327524" y="228600"/>
                </a:lnTo>
                <a:lnTo>
                  <a:pt x="1281966" y="203200"/>
                </a:lnTo>
                <a:lnTo>
                  <a:pt x="1236745" y="190500"/>
                </a:lnTo>
                <a:lnTo>
                  <a:pt x="1191525" y="165100"/>
                </a:lnTo>
                <a:lnTo>
                  <a:pt x="1056821" y="127000"/>
                </a:lnTo>
                <a:lnTo>
                  <a:pt x="870605" y="76200"/>
                </a:lnTo>
                <a:lnTo>
                  <a:pt x="1193372" y="76200"/>
                </a:lnTo>
                <a:lnTo>
                  <a:pt x="1241689" y="101600"/>
                </a:lnTo>
                <a:lnTo>
                  <a:pt x="1286123" y="114300"/>
                </a:lnTo>
                <a:lnTo>
                  <a:pt x="1330670" y="139700"/>
                </a:lnTo>
                <a:lnTo>
                  <a:pt x="1421449" y="165100"/>
                </a:lnTo>
                <a:lnTo>
                  <a:pt x="1468355" y="190500"/>
                </a:lnTo>
                <a:lnTo>
                  <a:pt x="1516721" y="203200"/>
                </a:lnTo>
                <a:lnTo>
                  <a:pt x="1571130" y="215900"/>
                </a:lnTo>
                <a:lnTo>
                  <a:pt x="2276924" y="215900"/>
                </a:lnTo>
                <a:lnTo>
                  <a:pt x="2266048" y="228600"/>
                </a:lnTo>
                <a:lnTo>
                  <a:pt x="2246917" y="266700"/>
                </a:lnTo>
                <a:lnTo>
                  <a:pt x="1851727" y="266700"/>
                </a:lnTo>
                <a:lnTo>
                  <a:pt x="1773995" y="292100"/>
                </a:lnTo>
                <a:close/>
              </a:path>
              <a:path w="4030345" h="1638300" extrusionOk="0">
                <a:moveTo>
                  <a:pt x="1956402" y="190500"/>
                </a:moveTo>
                <a:lnTo>
                  <a:pt x="1852578" y="190500"/>
                </a:lnTo>
                <a:lnTo>
                  <a:pt x="1904003" y="177800"/>
                </a:lnTo>
                <a:lnTo>
                  <a:pt x="1956402" y="190500"/>
                </a:lnTo>
                <a:close/>
              </a:path>
              <a:path w="4030345" h="1638300" extrusionOk="0">
                <a:moveTo>
                  <a:pt x="2115320" y="203200"/>
                </a:moveTo>
                <a:lnTo>
                  <a:pt x="1754310" y="203200"/>
                </a:lnTo>
                <a:lnTo>
                  <a:pt x="1802539" y="190500"/>
                </a:lnTo>
                <a:lnTo>
                  <a:pt x="2062472" y="190500"/>
                </a:lnTo>
                <a:lnTo>
                  <a:pt x="2115320" y="203200"/>
                </a:lnTo>
                <a:close/>
              </a:path>
              <a:path w="4030345" h="1638300" extrusionOk="0">
                <a:moveTo>
                  <a:pt x="1797652" y="939800"/>
                </a:moveTo>
                <a:lnTo>
                  <a:pt x="1541176" y="939800"/>
                </a:lnTo>
                <a:lnTo>
                  <a:pt x="1445367" y="914400"/>
                </a:lnTo>
                <a:lnTo>
                  <a:pt x="1397751" y="914400"/>
                </a:lnTo>
                <a:lnTo>
                  <a:pt x="1255125" y="876300"/>
                </a:lnTo>
                <a:lnTo>
                  <a:pt x="1207398" y="876300"/>
                </a:lnTo>
                <a:lnTo>
                  <a:pt x="1159449" y="863600"/>
                </a:lnTo>
                <a:lnTo>
                  <a:pt x="1662943" y="863600"/>
                </a:lnTo>
                <a:lnTo>
                  <a:pt x="1708686" y="850900"/>
                </a:lnTo>
                <a:lnTo>
                  <a:pt x="1795153" y="850900"/>
                </a:lnTo>
                <a:lnTo>
                  <a:pt x="1835442" y="838200"/>
                </a:lnTo>
                <a:lnTo>
                  <a:pt x="1873479" y="812800"/>
                </a:lnTo>
                <a:lnTo>
                  <a:pt x="1909047" y="800100"/>
                </a:lnTo>
                <a:lnTo>
                  <a:pt x="1949021" y="762000"/>
                </a:lnTo>
                <a:lnTo>
                  <a:pt x="1980102" y="723900"/>
                </a:lnTo>
                <a:lnTo>
                  <a:pt x="2003505" y="685800"/>
                </a:lnTo>
                <a:lnTo>
                  <a:pt x="2020448" y="647700"/>
                </a:lnTo>
                <a:lnTo>
                  <a:pt x="2032148" y="609600"/>
                </a:lnTo>
                <a:lnTo>
                  <a:pt x="2039822" y="558800"/>
                </a:lnTo>
                <a:lnTo>
                  <a:pt x="2044687" y="520700"/>
                </a:lnTo>
                <a:lnTo>
                  <a:pt x="2047961" y="469900"/>
                </a:lnTo>
                <a:lnTo>
                  <a:pt x="2050860" y="431800"/>
                </a:lnTo>
                <a:lnTo>
                  <a:pt x="2054602" y="393700"/>
                </a:lnTo>
                <a:lnTo>
                  <a:pt x="2060403" y="342900"/>
                </a:lnTo>
                <a:lnTo>
                  <a:pt x="2069482" y="304800"/>
                </a:lnTo>
                <a:lnTo>
                  <a:pt x="2072178" y="292100"/>
                </a:lnTo>
                <a:lnTo>
                  <a:pt x="2073526" y="292100"/>
                </a:lnTo>
                <a:lnTo>
                  <a:pt x="2076223" y="279400"/>
                </a:lnTo>
                <a:lnTo>
                  <a:pt x="2029752" y="279400"/>
                </a:lnTo>
                <a:lnTo>
                  <a:pt x="1983534" y="266700"/>
                </a:lnTo>
                <a:lnTo>
                  <a:pt x="2246917" y="266700"/>
                </a:lnTo>
                <a:lnTo>
                  <a:pt x="2240540" y="279400"/>
                </a:lnTo>
                <a:lnTo>
                  <a:pt x="2221504" y="330200"/>
                </a:lnTo>
                <a:lnTo>
                  <a:pt x="2208292" y="368300"/>
                </a:lnTo>
                <a:lnTo>
                  <a:pt x="2200256" y="419100"/>
                </a:lnTo>
                <a:lnTo>
                  <a:pt x="2198908" y="431800"/>
                </a:lnTo>
                <a:lnTo>
                  <a:pt x="2198908" y="444500"/>
                </a:lnTo>
                <a:lnTo>
                  <a:pt x="2200256" y="444500"/>
                </a:lnTo>
                <a:lnTo>
                  <a:pt x="2240054" y="469900"/>
                </a:lnTo>
                <a:lnTo>
                  <a:pt x="2284373" y="482600"/>
                </a:lnTo>
                <a:lnTo>
                  <a:pt x="2332235" y="495300"/>
                </a:lnTo>
                <a:lnTo>
                  <a:pt x="2487293" y="533400"/>
                </a:lnTo>
                <a:lnTo>
                  <a:pt x="2186775" y="533400"/>
                </a:lnTo>
                <a:lnTo>
                  <a:pt x="2181510" y="584200"/>
                </a:lnTo>
                <a:lnTo>
                  <a:pt x="2174014" y="622300"/>
                </a:lnTo>
                <a:lnTo>
                  <a:pt x="2163256" y="673100"/>
                </a:lnTo>
                <a:lnTo>
                  <a:pt x="2148204" y="711200"/>
                </a:lnTo>
                <a:lnTo>
                  <a:pt x="2127826" y="749300"/>
                </a:lnTo>
                <a:lnTo>
                  <a:pt x="2101090" y="787400"/>
                </a:lnTo>
                <a:lnTo>
                  <a:pt x="2066963" y="825500"/>
                </a:lnTo>
                <a:lnTo>
                  <a:pt x="2024414" y="863600"/>
                </a:lnTo>
                <a:lnTo>
                  <a:pt x="1972412" y="889000"/>
                </a:lnTo>
                <a:lnTo>
                  <a:pt x="1932569" y="901700"/>
                </a:lnTo>
                <a:lnTo>
                  <a:pt x="1890024" y="927100"/>
                </a:lnTo>
                <a:lnTo>
                  <a:pt x="1844983" y="927100"/>
                </a:lnTo>
                <a:lnTo>
                  <a:pt x="1797652" y="939800"/>
                </a:lnTo>
                <a:close/>
              </a:path>
              <a:path w="4030345" h="1638300" extrusionOk="0">
                <a:moveTo>
                  <a:pt x="1683866" y="304800"/>
                </a:moveTo>
                <a:lnTo>
                  <a:pt x="1631518" y="304800"/>
                </a:lnTo>
                <a:lnTo>
                  <a:pt x="1578570" y="292100"/>
                </a:lnTo>
                <a:lnTo>
                  <a:pt x="1735129" y="292100"/>
                </a:lnTo>
                <a:lnTo>
                  <a:pt x="1683866" y="304800"/>
                </a:lnTo>
                <a:close/>
              </a:path>
              <a:path w="4030345" h="1638300" extrusionOk="0">
                <a:moveTo>
                  <a:pt x="3266680" y="850900"/>
                </a:moveTo>
                <a:lnTo>
                  <a:pt x="2960105" y="850900"/>
                </a:lnTo>
                <a:lnTo>
                  <a:pt x="2865346" y="825500"/>
                </a:lnTo>
                <a:lnTo>
                  <a:pt x="2820195" y="812800"/>
                </a:lnTo>
                <a:lnTo>
                  <a:pt x="2777285" y="787400"/>
                </a:lnTo>
                <a:lnTo>
                  <a:pt x="2745897" y="774700"/>
                </a:lnTo>
                <a:lnTo>
                  <a:pt x="2718301" y="762000"/>
                </a:lnTo>
                <a:lnTo>
                  <a:pt x="2694245" y="736600"/>
                </a:lnTo>
                <a:lnTo>
                  <a:pt x="2673474" y="723900"/>
                </a:lnTo>
                <a:lnTo>
                  <a:pt x="2657232" y="698500"/>
                </a:lnTo>
                <a:lnTo>
                  <a:pt x="2641623" y="673100"/>
                </a:lnTo>
                <a:lnTo>
                  <a:pt x="2621716" y="660400"/>
                </a:lnTo>
                <a:lnTo>
                  <a:pt x="2592582" y="647700"/>
                </a:lnTo>
                <a:lnTo>
                  <a:pt x="2545654" y="622300"/>
                </a:lnTo>
                <a:lnTo>
                  <a:pt x="2442803" y="596900"/>
                </a:lnTo>
                <a:lnTo>
                  <a:pt x="2390633" y="596900"/>
                </a:lnTo>
                <a:lnTo>
                  <a:pt x="2340469" y="584200"/>
                </a:lnTo>
                <a:lnTo>
                  <a:pt x="2223871" y="546100"/>
                </a:lnTo>
                <a:lnTo>
                  <a:pt x="2186775" y="533400"/>
                </a:lnTo>
                <a:lnTo>
                  <a:pt x="2487293" y="533400"/>
                </a:lnTo>
                <a:lnTo>
                  <a:pt x="2590435" y="558800"/>
                </a:lnTo>
                <a:lnTo>
                  <a:pt x="2639001" y="571500"/>
                </a:lnTo>
                <a:lnTo>
                  <a:pt x="2684259" y="584200"/>
                </a:lnTo>
                <a:lnTo>
                  <a:pt x="2734816" y="622300"/>
                </a:lnTo>
                <a:lnTo>
                  <a:pt x="2755545" y="635000"/>
                </a:lnTo>
                <a:lnTo>
                  <a:pt x="2773240" y="660400"/>
                </a:lnTo>
                <a:lnTo>
                  <a:pt x="2792642" y="673100"/>
                </a:lnTo>
                <a:lnTo>
                  <a:pt x="2812169" y="698500"/>
                </a:lnTo>
                <a:lnTo>
                  <a:pt x="2837511" y="723900"/>
                </a:lnTo>
                <a:lnTo>
                  <a:pt x="2874355" y="736600"/>
                </a:lnTo>
                <a:lnTo>
                  <a:pt x="2922009" y="749300"/>
                </a:lnTo>
                <a:lnTo>
                  <a:pt x="3025408" y="774700"/>
                </a:lnTo>
                <a:lnTo>
                  <a:pt x="3511815" y="774700"/>
                </a:lnTo>
                <a:lnTo>
                  <a:pt x="3465092" y="800100"/>
                </a:lnTo>
                <a:lnTo>
                  <a:pt x="3412286" y="825500"/>
                </a:lnTo>
                <a:lnTo>
                  <a:pt x="3366297" y="838200"/>
                </a:lnTo>
                <a:lnTo>
                  <a:pt x="3317612" y="838200"/>
                </a:lnTo>
                <a:lnTo>
                  <a:pt x="3266680" y="850900"/>
                </a:lnTo>
                <a:close/>
              </a:path>
              <a:path w="4030345" h="1638300" extrusionOk="0">
                <a:moveTo>
                  <a:pt x="3511815" y="774700"/>
                </a:moveTo>
                <a:lnTo>
                  <a:pt x="3180918" y="774700"/>
                </a:lnTo>
                <a:lnTo>
                  <a:pt x="3227583" y="762000"/>
                </a:lnTo>
                <a:lnTo>
                  <a:pt x="3279886" y="762000"/>
                </a:lnTo>
                <a:lnTo>
                  <a:pt x="3326375" y="749300"/>
                </a:lnTo>
                <a:lnTo>
                  <a:pt x="3368258" y="723900"/>
                </a:lnTo>
                <a:lnTo>
                  <a:pt x="3406743" y="698500"/>
                </a:lnTo>
                <a:lnTo>
                  <a:pt x="3443037" y="685800"/>
                </a:lnTo>
                <a:lnTo>
                  <a:pt x="3513882" y="635000"/>
                </a:lnTo>
                <a:lnTo>
                  <a:pt x="3550850" y="609600"/>
                </a:lnTo>
                <a:lnTo>
                  <a:pt x="3590458" y="596900"/>
                </a:lnTo>
                <a:lnTo>
                  <a:pt x="3633914" y="584200"/>
                </a:lnTo>
                <a:lnTo>
                  <a:pt x="3682426" y="571500"/>
                </a:lnTo>
                <a:lnTo>
                  <a:pt x="3737201" y="558800"/>
                </a:lnTo>
                <a:lnTo>
                  <a:pt x="3835819" y="558800"/>
                </a:lnTo>
                <a:lnTo>
                  <a:pt x="3884997" y="571500"/>
                </a:lnTo>
                <a:lnTo>
                  <a:pt x="3933838" y="571500"/>
                </a:lnTo>
                <a:lnTo>
                  <a:pt x="4029760" y="596900"/>
                </a:lnTo>
                <a:lnTo>
                  <a:pt x="3989314" y="647700"/>
                </a:lnTo>
                <a:lnTo>
                  <a:pt x="3762480" y="647700"/>
                </a:lnTo>
                <a:lnTo>
                  <a:pt x="3717677" y="660400"/>
                </a:lnTo>
                <a:lnTo>
                  <a:pt x="3676620" y="673100"/>
                </a:lnTo>
                <a:lnTo>
                  <a:pt x="3638783" y="698500"/>
                </a:lnTo>
                <a:lnTo>
                  <a:pt x="3596331" y="723900"/>
                </a:lnTo>
                <a:lnTo>
                  <a:pt x="3554785" y="749300"/>
                </a:lnTo>
                <a:lnTo>
                  <a:pt x="3511815" y="774700"/>
                </a:lnTo>
                <a:close/>
              </a:path>
              <a:path w="4030345" h="1638300" extrusionOk="0">
                <a:moveTo>
                  <a:pt x="3969091" y="673100"/>
                </a:moveTo>
                <a:lnTo>
                  <a:pt x="3924601" y="660400"/>
                </a:lnTo>
                <a:lnTo>
                  <a:pt x="3865417" y="647700"/>
                </a:lnTo>
                <a:lnTo>
                  <a:pt x="3989314" y="647700"/>
                </a:lnTo>
                <a:lnTo>
                  <a:pt x="3969091" y="673100"/>
                </a:lnTo>
                <a:close/>
              </a:path>
              <a:path w="4030345" h="1638300" extrusionOk="0">
                <a:moveTo>
                  <a:pt x="1065354" y="774700"/>
                </a:moveTo>
                <a:lnTo>
                  <a:pt x="864705" y="774700"/>
                </a:lnTo>
                <a:lnTo>
                  <a:pt x="913066" y="762000"/>
                </a:lnTo>
                <a:lnTo>
                  <a:pt x="1014054" y="762000"/>
                </a:lnTo>
                <a:lnTo>
                  <a:pt x="1065354" y="774700"/>
                </a:lnTo>
                <a:close/>
              </a:path>
              <a:path w="4030345" h="1638300" extrusionOk="0">
                <a:moveTo>
                  <a:pt x="1957582" y="1638300"/>
                </a:moveTo>
                <a:lnTo>
                  <a:pt x="1914435" y="1625600"/>
                </a:lnTo>
                <a:lnTo>
                  <a:pt x="1869727" y="1600200"/>
                </a:lnTo>
                <a:lnTo>
                  <a:pt x="1823700" y="1574800"/>
                </a:lnTo>
                <a:lnTo>
                  <a:pt x="1776597" y="1562100"/>
                </a:lnTo>
                <a:lnTo>
                  <a:pt x="1728662" y="1536700"/>
                </a:lnTo>
                <a:lnTo>
                  <a:pt x="1680137" y="1524000"/>
                </a:lnTo>
                <a:lnTo>
                  <a:pt x="1631265" y="1498600"/>
                </a:lnTo>
                <a:lnTo>
                  <a:pt x="1533456" y="1473200"/>
                </a:lnTo>
                <a:lnTo>
                  <a:pt x="1485004" y="1447800"/>
                </a:lnTo>
                <a:lnTo>
                  <a:pt x="1437178" y="1435100"/>
                </a:lnTo>
                <a:lnTo>
                  <a:pt x="1389958" y="1409700"/>
                </a:lnTo>
                <a:lnTo>
                  <a:pt x="1291728" y="1384300"/>
                </a:lnTo>
                <a:lnTo>
                  <a:pt x="1241444" y="1358900"/>
                </a:lnTo>
                <a:lnTo>
                  <a:pt x="1190866" y="1346200"/>
                </a:lnTo>
                <a:lnTo>
                  <a:pt x="1140356" y="1320800"/>
                </a:lnTo>
                <a:lnTo>
                  <a:pt x="1090277" y="1308100"/>
                </a:lnTo>
                <a:lnTo>
                  <a:pt x="1040994" y="1282700"/>
                </a:lnTo>
                <a:lnTo>
                  <a:pt x="992868" y="1257300"/>
                </a:lnTo>
                <a:lnTo>
                  <a:pt x="946264" y="1244600"/>
                </a:lnTo>
                <a:lnTo>
                  <a:pt x="901545" y="1219200"/>
                </a:lnTo>
                <a:lnTo>
                  <a:pt x="859073" y="1193800"/>
                </a:lnTo>
                <a:lnTo>
                  <a:pt x="819212" y="1168400"/>
                </a:lnTo>
                <a:lnTo>
                  <a:pt x="782326" y="1143000"/>
                </a:lnTo>
                <a:lnTo>
                  <a:pt x="748777" y="1117600"/>
                </a:lnTo>
                <a:lnTo>
                  <a:pt x="718930" y="1079500"/>
                </a:lnTo>
                <a:lnTo>
                  <a:pt x="693146" y="1054100"/>
                </a:lnTo>
                <a:lnTo>
                  <a:pt x="671789" y="1028700"/>
                </a:lnTo>
                <a:lnTo>
                  <a:pt x="655223" y="990600"/>
                </a:lnTo>
                <a:lnTo>
                  <a:pt x="642928" y="952500"/>
                </a:lnTo>
                <a:lnTo>
                  <a:pt x="643898" y="901700"/>
                </a:lnTo>
                <a:lnTo>
                  <a:pt x="659106" y="863600"/>
                </a:lnTo>
                <a:lnTo>
                  <a:pt x="689521" y="825500"/>
                </a:lnTo>
                <a:lnTo>
                  <a:pt x="736115" y="800100"/>
                </a:lnTo>
                <a:lnTo>
                  <a:pt x="775566" y="787400"/>
                </a:lnTo>
                <a:lnTo>
                  <a:pt x="818650" y="774700"/>
                </a:lnTo>
                <a:lnTo>
                  <a:pt x="1116307" y="774700"/>
                </a:lnTo>
                <a:lnTo>
                  <a:pt x="1165309" y="787400"/>
                </a:lnTo>
                <a:lnTo>
                  <a:pt x="1215102" y="787400"/>
                </a:lnTo>
                <a:lnTo>
                  <a:pt x="1367050" y="825500"/>
                </a:lnTo>
                <a:lnTo>
                  <a:pt x="1417831" y="825500"/>
                </a:lnTo>
                <a:lnTo>
                  <a:pt x="1518286" y="850900"/>
                </a:lnTo>
                <a:lnTo>
                  <a:pt x="937502" y="850900"/>
                </a:lnTo>
                <a:lnTo>
                  <a:pt x="887111" y="863600"/>
                </a:lnTo>
                <a:lnTo>
                  <a:pt x="844161" y="876300"/>
                </a:lnTo>
                <a:lnTo>
                  <a:pt x="811354" y="889000"/>
                </a:lnTo>
                <a:lnTo>
                  <a:pt x="791391" y="914400"/>
                </a:lnTo>
                <a:lnTo>
                  <a:pt x="786462" y="952500"/>
                </a:lnTo>
                <a:lnTo>
                  <a:pt x="795542" y="990600"/>
                </a:lnTo>
                <a:lnTo>
                  <a:pt x="816296" y="1028700"/>
                </a:lnTo>
                <a:lnTo>
                  <a:pt x="846388" y="1054100"/>
                </a:lnTo>
                <a:lnTo>
                  <a:pt x="883485" y="1092200"/>
                </a:lnTo>
                <a:lnTo>
                  <a:pt x="925252" y="1117600"/>
                </a:lnTo>
                <a:lnTo>
                  <a:pt x="969353" y="1143000"/>
                </a:lnTo>
                <a:lnTo>
                  <a:pt x="1012419" y="1168400"/>
                </a:lnTo>
                <a:lnTo>
                  <a:pt x="1057288" y="1193800"/>
                </a:lnTo>
                <a:lnTo>
                  <a:pt x="1103662" y="1219200"/>
                </a:lnTo>
                <a:lnTo>
                  <a:pt x="1151241" y="1231900"/>
                </a:lnTo>
                <a:lnTo>
                  <a:pt x="1199726" y="1257300"/>
                </a:lnTo>
                <a:lnTo>
                  <a:pt x="1248818" y="1270000"/>
                </a:lnTo>
                <a:lnTo>
                  <a:pt x="1298218" y="1295400"/>
                </a:lnTo>
                <a:lnTo>
                  <a:pt x="1396741" y="1320800"/>
                </a:lnTo>
                <a:lnTo>
                  <a:pt x="1445267" y="1346200"/>
                </a:lnTo>
                <a:lnTo>
                  <a:pt x="1494754" y="1358900"/>
                </a:lnTo>
                <a:lnTo>
                  <a:pt x="1544451" y="1384300"/>
                </a:lnTo>
                <a:lnTo>
                  <a:pt x="1594245" y="1397000"/>
                </a:lnTo>
                <a:lnTo>
                  <a:pt x="1644023" y="1422400"/>
                </a:lnTo>
                <a:lnTo>
                  <a:pt x="1693672" y="1435100"/>
                </a:lnTo>
                <a:lnTo>
                  <a:pt x="1743078" y="1460500"/>
                </a:lnTo>
                <a:lnTo>
                  <a:pt x="1792128" y="1473200"/>
                </a:lnTo>
                <a:lnTo>
                  <a:pt x="1840709" y="1498600"/>
                </a:lnTo>
                <a:lnTo>
                  <a:pt x="1888708" y="1511300"/>
                </a:lnTo>
                <a:lnTo>
                  <a:pt x="1936011" y="1536700"/>
                </a:lnTo>
                <a:lnTo>
                  <a:pt x="1952168" y="1536700"/>
                </a:lnTo>
                <a:lnTo>
                  <a:pt x="1968199" y="1549400"/>
                </a:lnTo>
                <a:lnTo>
                  <a:pt x="1983977" y="1562100"/>
                </a:lnTo>
                <a:lnTo>
                  <a:pt x="1999376" y="1562100"/>
                </a:lnTo>
                <a:lnTo>
                  <a:pt x="1957582" y="1638300"/>
                </a:lnTo>
                <a:close/>
              </a:path>
              <a:path w="4030345" h="1638300" extrusionOk="0">
                <a:moveTo>
                  <a:pt x="1662943" y="863600"/>
                </a:moveTo>
                <a:lnTo>
                  <a:pt x="1106309" y="863600"/>
                </a:lnTo>
                <a:lnTo>
                  <a:pt x="1049803" y="850900"/>
                </a:lnTo>
                <a:lnTo>
                  <a:pt x="1615817" y="850900"/>
                </a:lnTo>
                <a:lnTo>
                  <a:pt x="1662943" y="863600"/>
                </a:lnTo>
                <a:close/>
              </a:path>
              <a:path w="4030345" h="1638300" extrusionOk="0">
                <a:moveTo>
                  <a:pt x="3159873" y="863600"/>
                </a:moveTo>
                <a:lnTo>
                  <a:pt x="3104897" y="863600"/>
                </a:lnTo>
                <a:lnTo>
                  <a:pt x="3057034" y="850900"/>
                </a:lnTo>
                <a:lnTo>
                  <a:pt x="3213951" y="850900"/>
                </a:lnTo>
                <a:lnTo>
                  <a:pt x="3159873" y="863600"/>
                </a:lnTo>
                <a:close/>
              </a:path>
            </a:pathLst>
          </a:custGeom>
          <a:solidFill>
            <a:srgbClr val="F6B4A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1422538" y="0"/>
            <a:ext cx="7062185" cy="2371430"/>
          </a:xfrm>
          <a:custGeom>
            <a:avLst/>
            <a:gdLst/>
            <a:ahLst/>
            <a:cxnLst/>
            <a:rect l="l" t="t" r="r" b="b"/>
            <a:pathLst>
              <a:path w="6009639" h="2170430" extrusionOk="0">
                <a:moveTo>
                  <a:pt x="2595279" y="2170131"/>
                </a:moveTo>
                <a:lnTo>
                  <a:pt x="0" y="678500"/>
                </a:lnTo>
                <a:lnTo>
                  <a:pt x="359377" y="0"/>
                </a:lnTo>
                <a:lnTo>
                  <a:pt x="679737" y="0"/>
                </a:lnTo>
                <a:lnTo>
                  <a:pt x="331656" y="656921"/>
                </a:lnTo>
                <a:lnTo>
                  <a:pt x="2434843" y="1865331"/>
                </a:lnTo>
                <a:lnTo>
                  <a:pt x="2756720" y="1865331"/>
                </a:lnTo>
                <a:lnTo>
                  <a:pt x="2595279" y="2170131"/>
                </a:lnTo>
                <a:close/>
              </a:path>
              <a:path w="6009639" h="2170430" extrusionOk="0">
                <a:moveTo>
                  <a:pt x="2756720" y="1865331"/>
                </a:moveTo>
                <a:lnTo>
                  <a:pt x="2434843" y="1865331"/>
                </a:lnTo>
                <a:lnTo>
                  <a:pt x="2792115" y="1189647"/>
                </a:lnTo>
                <a:lnTo>
                  <a:pt x="2827169" y="1124910"/>
                </a:lnTo>
                <a:lnTo>
                  <a:pt x="4412648" y="840340"/>
                </a:lnTo>
                <a:lnTo>
                  <a:pt x="5059783" y="105314"/>
                </a:lnTo>
                <a:lnTo>
                  <a:pt x="5092139" y="68900"/>
                </a:lnTo>
                <a:lnTo>
                  <a:pt x="5324204" y="0"/>
                </a:lnTo>
                <a:lnTo>
                  <a:pt x="6009407" y="0"/>
                </a:lnTo>
                <a:lnTo>
                  <a:pt x="5325378" y="202418"/>
                </a:lnTo>
                <a:lnTo>
                  <a:pt x="4636449" y="985997"/>
                </a:lnTo>
                <a:lnTo>
                  <a:pt x="3073889" y="1266521"/>
                </a:lnTo>
                <a:lnTo>
                  <a:pt x="2756720" y="186533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189" y="0"/>
            <a:ext cx="7154629" cy="990692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/>
          <p:nvPr/>
        </p:nvSpPr>
        <p:spPr>
          <a:xfrm>
            <a:off x="1639498" y="4057807"/>
            <a:ext cx="4924277" cy="5164002"/>
          </a:xfrm>
          <a:custGeom>
            <a:avLst/>
            <a:gdLst/>
            <a:ahLst/>
            <a:cxnLst/>
            <a:rect l="l" t="t" r="r" b="b"/>
            <a:pathLst>
              <a:path w="4190365" h="4726305" extrusionOk="0">
                <a:moveTo>
                  <a:pt x="1121" y="3861320"/>
                </a:moveTo>
                <a:lnTo>
                  <a:pt x="2986126" y="2135954"/>
                </a:lnTo>
                <a:lnTo>
                  <a:pt x="2986126" y="0"/>
                </a:lnTo>
                <a:lnTo>
                  <a:pt x="0" y="1725366"/>
                </a:lnTo>
                <a:lnTo>
                  <a:pt x="1121" y="1725366"/>
                </a:lnTo>
                <a:lnTo>
                  <a:pt x="1121" y="3861320"/>
                </a:lnTo>
                <a:close/>
              </a:path>
              <a:path w="4190365" h="4726305" extrusionOk="0">
                <a:moveTo>
                  <a:pt x="1286814" y="4726247"/>
                </a:moveTo>
                <a:lnTo>
                  <a:pt x="4189993" y="3047997"/>
                </a:lnTo>
                <a:lnTo>
                  <a:pt x="3160989" y="2453430"/>
                </a:lnTo>
                <a:lnTo>
                  <a:pt x="257811" y="4131680"/>
                </a:lnTo>
                <a:lnTo>
                  <a:pt x="1286814" y="4726247"/>
                </a:lnTo>
                <a:close/>
              </a:path>
            </a:pathLst>
          </a:custGeom>
          <a:solidFill>
            <a:srgbClr val="94DDD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0407" y="2599372"/>
            <a:ext cx="6551267" cy="731633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/>
          <p:nvPr/>
        </p:nvSpPr>
        <p:spPr>
          <a:xfrm>
            <a:off x="-1" y="2873046"/>
            <a:ext cx="2561012" cy="1160044"/>
          </a:xfrm>
          <a:custGeom>
            <a:avLst/>
            <a:gdLst/>
            <a:ahLst/>
            <a:cxnLst/>
            <a:rect l="l" t="t" r="r" b="b"/>
            <a:pathLst>
              <a:path w="2179320" h="1061720" extrusionOk="0">
                <a:moveTo>
                  <a:pt x="1308491" y="633082"/>
                </a:moveTo>
                <a:lnTo>
                  <a:pt x="961932" y="633082"/>
                </a:lnTo>
                <a:lnTo>
                  <a:pt x="2059835" y="0"/>
                </a:lnTo>
                <a:lnTo>
                  <a:pt x="2169500" y="63245"/>
                </a:lnTo>
                <a:lnTo>
                  <a:pt x="2178900" y="63245"/>
                </a:lnTo>
                <a:lnTo>
                  <a:pt x="2178900" y="130874"/>
                </a:lnTo>
                <a:lnTo>
                  <a:pt x="1308491" y="633082"/>
                </a:lnTo>
                <a:close/>
              </a:path>
              <a:path w="2179320" h="1061720" extrusionOk="0">
                <a:moveTo>
                  <a:pt x="2178900" y="63245"/>
                </a:moveTo>
                <a:lnTo>
                  <a:pt x="2169500" y="63245"/>
                </a:lnTo>
                <a:lnTo>
                  <a:pt x="2178900" y="57609"/>
                </a:lnTo>
                <a:lnTo>
                  <a:pt x="2178900" y="63245"/>
                </a:lnTo>
                <a:close/>
              </a:path>
              <a:path w="2179320" h="1061720" extrusionOk="0">
                <a:moveTo>
                  <a:pt x="1088176" y="760199"/>
                </a:moveTo>
                <a:lnTo>
                  <a:pt x="980732" y="760199"/>
                </a:lnTo>
                <a:lnTo>
                  <a:pt x="980732" y="759573"/>
                </a:lnTo>
                <a:lnTo>
                  <a:pt x="0" y="193875"/>
                </a:lnTo>
                <a:lnTo>
                  <a:pt x="0" y="79033"/>
                </a:lnTo>
                <a:lnTo>
                  <a:pt x="960678" y="633082"/>
                </a:lnTo>
                <a:lnTo>
                  <a:pt x="1308491" y="633082"/>
                </a:lnTo>
                <a:lnTo>
                  <a:pt x="1088176" y="760199"/>
                </a:lnTo>
                <a:close/>
              </a:path>
              <a:path w="2179320" h="1061720" extrusionOk="0">
                <a:moveTo>
                  <a:pt x="980732" y="1061399"/>
                </a:moveTo>
                <a:lnTo>
                  <a:pt x="0" y="495379"/>
                </a:lnTo>
                <a:lnTo>
                  <a:pt x="0" y="194180"/>
                </a:lnTo>
                <a:lnTo>
                  <a:pt x="980732" y="760199"/>
                </a:lnTo>
                <a:lnTo>
                  <a:pt x="1088176" y="760199"/>
                </a:lnTo>
                <a:lnTo>
                  <a:pt x="980732" y="822192"/>
                </a:lnTo>
                <a:lnTo>
                  <a:pt x="980732" y="988134"/>
                </a:lnTo>
                <a:lnTo>
                  <a:pt x="1107712" y="988134"/>
                </a:lnTo>
                <a:lnTo>
                  <a:pt x="980732" y="1061399"/>
                </a:lnTo>
                <a:close/>
              </a:path>
              <a:path w="2179320" h="1061720" extrusionOk="0">
                <a:moveTo>
                  <a:pt x="1107712" y="988134"/>
                </a:moveTo>
                <a:lnTo>
                  <a:pt x="980732" y="988134"/>
                </a:lnTo>
                <a:lnTo>
                  <a:pt x="2178900" y="296815"/>
                </a:lnTo>
                <a:lnTo>
                  <a:pt x="2178900" y="370080"/>
                </a:lnTo>
                <a:lnTo>
                  <a:pt x="1107712" y="988134"/>
                </a:lnTo>
                <a:close/>
              </a:path>
              <a:path w="2179320" h="1061720" extrusionOk="0">
                <a:moveTo>
                  <a:pt x="961932" y="633082"/>
                </a:moveTo>
                <a:lnTo>
                  <a:pt x="960678" y="633082"/>
                </a:lnTo>
                <a:lnTo>
                  <a:pt x="961932" y="631829"/>
                </a:lnTo>
                <a:lnTo>
                  <a:pt x="961932" y="633082"/>
                </a:lnTo>
                <a:close/>
              </a:path>
            </a:pathLst>
          </a:custGeom>
          <a:solidFill>
            <a:srgbClr val="F6B4A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-1" y="1394521"/>
            <a:ext cx="2444603" cy="2170919"/>
          </a:xfrm>
          <a:custGeom>
            <a:avLst/>
            <a:gdLst/>
            <a:ahLst/>
            <a:cxnLst/>
            <a:rect l="l" t="t" r="r" b="b"/>
            <a:pathLst>
              <a:path w="2080260" h="1986914" extrusionOk="0">
                <a:moveTo>
                  <a:pt x="960678" y="1986287"/>
                </a:moveTo>
                <a:lnTo>
                  <a:pt x="0" y="1432239"/>
                </a:lnTo>
                <a:lnTo>
                  <a:pt x="0" y="170685"/>
                </a:lnTo>
                <a:lnTo>
                  <a:pt x="295795" y="0"/>
                </a:lnTo>
                <a:lnTo>
                  <a:pt x="2078635" y="1028210"/>
                </a:lnTo>
                <a:lnTo>
                  <a:pt x="960678" y="1673190"/>
                </a:lnTo>
                <a:lnTo>
                  <a:pt x="960678" y="1986287"/>
                </a:lnTo>
                <a:close/>
              </a:path>
              <a:path w="2080260" h="1986914" extrusionOk="0">
                <a:moveTo>
                  <a:pt x="961932" y="1724538"/>
                </a:moveTo>
                <a:lnTo>
                  <a:pt x="961932" y="1673817"/>
                </a:lnTo>
                <a:lnTo>
                  <a:pt x="2079888" y="1028836"/>
                </a:lnTo>
                <a:lnTo>
                  <a:pt x="2079888" y="1079558"/>
                </a:lnTo>
                <a:lnTo>
                  <a:pt x="961932" y="1724538"/>
                </a:lnTo>
                <a:close/>
              </a:path>
              <a:path w="2080260" h="1986914" extrusionOk="0">
                <a:moveTo>
                  <a:pt x="961932" y="1986287"/>
                </a:moveTo>
                <a:lnTo>
                  <a:pt x="961932" y="1935566"/>
                </a:lnTo>
                <a:lnTo>
                  <a:pt x="2079888" y="1290586"/>
                </a:lnTo>
                <a:lnTo>
                  <a:pt x="2079888" y="1341307"/>
                </a:lnTo>
                <a:lnTo>
                  <a:pt x="961932" y="1986287"/>
                </a:lnTo>
                <a:close/>
              </a:path>
            </a:pathLst>
          </a:custGeom>
          <a:solidFill>
            <a:srgbClr val="94DDD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-1" y="1381523"/>
            <a:ext cx="2573698" cy="2664217"/>
          </a:xfrm>
          <a:custGeom>
            <a:avLst/>
            <a:gdLst/>
            <a:ahLst/>
            <a:cxnLst/>
            <a:rect l="l" t="t" r="r" b="b"/>
            <a:pathLst>
              <a:path w="2190115" h="2438400" extrusionOk="0">
                <a:moveTo>
                  <a:pt x="0" y="195011"/>
                </a:moveTo>
                <a:lnTo>
                  <a:pt x="0" y="170682"/>
                </a:lnTo>
                <a:lnTo>
                  <a:pt x="295796" y="0"/>
                </a:lnTo>
                <a:lnTo>
                  <a:pt x="338099" y="24421"/>
                </a:lnTo>
                <a:lnTo>
                  <a:pt x="295795" y="24421"/>
                </a:lnTo>
                <a:lnTo>
                  <a:pt x="0" y="195011"/>
                </a:lnTo>
                <a:close/>
              </a:path>
              <a:path w="2190115" h="2438400" extrusionOk="0">
                <a:moveTo>
                  <a:pt x="1004073" y="1673190"/>
                </a:moveTo>
                <a:lnTo>
                  <a:pt x="960679" y="1673190"/>
                </a:lnTo>
                <a:lnTo>
                  <a:pt x="2057329" y="1040734"/>
                </a:lnTo>
                <a:lnTo>
                  <a:pt x="295795" y="24421"/>
                </a:lnTo>
                <a:lnTo>
                  <a:pt x="338099" y="24421"/>
                </a:lnTo>
                <a:lnTo>
                  <a:pt x="2089915" y="1035724"/>
                </a:lnTo>
                <a:lnTo>
                  <a:pt x="2089915" y="1058893"/>
                </a:lnTo>
                <a:lnTo>
                  <a:pt x="2069235" y="1058893"/>
                </a:lnTo>
                <a:lnTo>
                  <a:pt x="1004073" y="1673190"/>
                </a:lnTo>
                <a:close/>
              </a:path>
              <a:path w="2190115" h="2438400" extrusionOk="0">
                <a:moveTo>
                  <a:pt x="1015859" y="1717650"/>
                </a:moveTo>
                <a:lnTo>
                  <a:pt x="972585" y="1717650"/>
                </a:lnTo>
                <a:lnTo>
                  <a:pt x="2069235" y="1085194"/>
                </a:lnTo>
                <a:lnTo>
                  <a:pt x="2069235" y="1058893"/>
                </a:lnTo>
                <a:lnTo>
                  <a:pt x="2089915" y="1058893"/>
                </a:lnTo>
                <a:lnTo>
                  <a:pt x="2089915" y="1097718"/>
                </a:lnTo>
                <a:lnTo>
                  <a:pt x="2049809" y="1120887"/>
                </a:lnTo>
                <a:lnTo>
                  <a:pt x="2049809" y="1133411"/>
                </a:lnTo>
                <a:lnTo>
                  <a:pt x="2029129" y="1133411"/>
                </a:lnTo>
                <a:lnTo>
                  <a:pt x="1015859" y="1717650"/>
                </a:lnTo>
                <a:close/>
              </a:path>
              <a:path w="2190115" h="2438400" extrusionOk="0">
                <a:moveTo>
                  <a:pt x="971332" y="1986287"/>
                </a:moveTo>
                <a:lnTo>
                  <a:pt x="950025" y="1986287"/>
                </a:lnTo>
                <a:lnTo>
                  <a:pt x="950025" y="1691349"/>
                </a:lnTo>
                <a:lnTo>
                  <a:pt x="0" y="1143234"/>
                </a:lnTo>
                <a:lnTo>
                  <a:pt x="0" y="1118928"/>
                </a:lnTo>
                <a:lnTo>
                  <a:pt x="960679" y="1673190"/>
                </a:lnTo>
                <a:lnTo>
                  <a:pt x="1004073" y="1673190"/>
                </a:lnTo>
                <a:lnTo>
                  <a:pt x="972585" y="1691349"/>
                </a:lnTo>
                <a:lnTo>
                  <a:pt x="972585" y="1717650"/>
                </a:lnTo>
                <a:lnTo>
                  <a:pt x="1015859" y="1717650"/>
                </a:lnTo>
                <a:lnTo>
                  <a:pt x="971332" y="1743324"/>
                </a:lnTo>
                <a:lnTo>
                  <a:pt x="971332" y="1939949"/>
                </a:lnTo>
                <a:lnTo>
                  <a:pt x="1012592" y="1939949"/>
                </a:lnTo>
                <a:lnTo>
                  <a:pt x="971332" y="1963744"/>
                </a:lnTo>
                <a:lnTo>
                  <a:pt x="971332" y="1986287"/>
                </a:lnTo>
                <a:close/>
              </a:path>
              <a:path w="2190115" h="2438400" extrusionOk="0">
                <a:moveTo>
                  <a:pt x="1012592" y="1939949"/>
                </a:moveTo>
                <a:lnTo>
                  <a:pt x="971332" y="1939949"/>
                </a:lnTo>
                <a:lnTo>
                  <a:pt x="2029129" y="1330036"/>
                </a:lnTo>
                <a:lnTo>
                  <a:pt x="2029129" y="1133411"/>
                </a:lnTo>
                <a:lnTo>
                  <a:pt x="2049809" y="1133411"/>
                </a:lnTo>
                <a:lnTo>
                  <a:pt x="2049809" y="1317512"/>
                </a:lnTo>
                <a:lnTo>
                  <a:pt x="2088662" y="1317512"/>
                </a:lnTo>
                <a:lnTo>
                  <a:pt x="2088662" y="1331288"/>
                </a:lnTo>
                <a:lnTo>
                  <a:pt x="2067982" y="1331288"/>
                </a:lnTo>
                <a:lnTo>
                  <a:pt x="1012592" y="1939949"/>
                </a:lnTo>
                <a:close/>
              </a:path>
              <a:path w="2190115" h="2438400" extrusionOk="0">
                <a:moveTo>
                  <a:pt x="2088662" y="1317512"/>
                </a:moveTo>
                <a:lnTo>
                  <a:pt x="2049809" y="1317512"/>
                </a:lnTo>
                <a:lnTo>
                  <a:pt x="2088662" y="1294969"/>
                </a:lnTo>
                <a:lnTo>
                  <a:pt x="2088662" y="1317512"/>
                </a:lnTo>
                <a:close/>
              </a:path>
              <a:path w="2190115" h="2438400" extrusionOk="0">
                <a:moveTo>
                  <a:pt x="1014353" y="1990044"/>
                </a:moveTo>
                <a:lnTo>
                  <a:pt x="971332" y="1990044"/>
                </a:lnTo>
                <a:lnTo>
                  <a:pt x="2067982" y="1357588"/>
                </a:lnTo>
                <a:lnTo>
                  <a:pt x="2067982" y="1331288"/>
                </a:lnTo>
                <a:lnTo>
                  <a:pt x="2088662" y="1331288"/>
                </a:lnTo>
                <a:lnTo>
                  <a:pt x="2088662" y="1369486"/>
                </a:lnTo>
                <a:lnTo>
                  <a:pt x="2094086" y="1372617"/>
                </a:lnTo>
                <a:lnTo>
                  <a:pt x="2084275" y="1372617"/>
                </a:lnTo>
                <a:lnTo>
                  <a:pt x="1014353" y="1990044"/>
                </a:lnTo>
                <a:close/>
              </a:path>
              <a:path w="2190115" h="2438400" extrusionOk="0">
                <a:moveTo>
                  <a:pt x="1022840" y="2112778"/>
                </a:moveTo>
                <a:lnTo>
                  <a:pt x="980732" y="2112778"/>
                </a:lnTo>
                <a:lnTo>
                  <a:pt x="2158221" y="1432731"/>
                </a:lnTo>
                <a:lnTo>
                  <a:pt x="2069235" y="1381383"/>
                </a:lnTo>
                <a:lnTo>
                  <a:pt x="2084275" y="1372617"/>
                </a:lnTo>
                <a:lnTo>
                  <a:pt x="2094086" y="1372617"/>
                </a:lnTo>
                <a:lnTo>
                  <a:pt x="2189553" y="1427722"/>
                </a:lnTo>
                <a:lnTo>
                  <a:pt x="2189553" y="1451517"/>
                </a:lnTo>
                <a:lnTo>
                  <a:pt x="2168247" y="1451517"/>
                </a:lnTo>
                <a:lnTo>
                  <a:pt x="1022840" y="2112778"/>
                </a:lnTo>
                <a:close/>
              </a:path>
              <a:path w="2190115" h="2438400" extrusionOk="0">
                <a:moveTo>
                  <a:pt x="964438" y="2018849"/>
                </a:moveTo>
                <a:lnTo>
                  <a:pt x="0" y="1462866"/>
                </a:lnTo>
                <a:lnTo>
                  <a:pt x="0" y="1438509"/>
                </a:lnTo>
                <a:lnTo>
                  <a:pt x="950025" y="1986287"/>
                </a:lnTo>
                <a:lnTo>
                  <a:pt x="971332" y="1986287"/>
                </a:lnTo>
                <a:lnTo>
                  <a:pt x="971332" y="1990044"/>
                </a:lnTo>
                <a:lnTo>
                  <a:pt x="1014353" y="1990044"/>
                </a:lnTo>
                <a:lnTo>
                  <a:pt x="964438" y="2018849"/>
                </a:lnTo>
                <a:close/>
              </a:path>
              <a:path w="2190115" h="2438400" extrusionOk="0">
                <a:moveTo>
                  <a:pt x="1033710" y="2179155"/>
                </a:moveTo>
                <a:lnTo>
                  <a:pt x="991385" y="2179155"/>
                </a:lnTo>
                <a:lnTo>
                  <a:pt x="2168247" y="1499734"/>
                </a:lnTo>
                <a:lnTo>
                  <a:pt x="2168247" y="1451517"/>
                </a:lnTo>
                <a:lnTo>
                  <a:pt x="2189553" y="1451517"/>
                </a:lnTo>
                <a:lnTo>
                  <a:pt x="2189553" y="1512258"/>
                </a:lnTo>
                <a:lnTo>
                  <a:pt x="2161981" y="1527913"/>
                </a:lnTo>
                <a:lnTo>
                  <a:pt x="2161981" y="1540437"/>
                </a:lnTo>
                <a:lnTo>
                  <a:pt x="2140674" y="1540437"/>
                </a:lnTo>
                <a:lnTo>
                  <a:pt x="1033710" y="2179155"/>
                </a:lnTo>
                <a:close/>
              </a:path>
              <a:path w="2190115" h="2438400" extrusionOk="0">
                <a:moveTo>
                  <a:pt x="1033687" y="2335077"/>
                </a:moveTo>
                <a:lnTo>
                  <a:pt x="991385" y="2335077"/>
                </a:lnTo>
                <a:lnTo>
                  <a:pt x="2140674" y="1671938"/>
                </a:lnTo>
                <a:lnTo>
                  <a:pt x="2140674" y="1540437"/>
                </a:lnTo>
                <a:lnTo>
                  <a:pt x="2161981" y="1540437"/>
                </a:lnTo>
                <a:lnTo>
                  <a:pt x="2161981" y="1659414"/>
                </a:lnTo>
                <a:lnTo>
                  <a:pt x="2189553" y="1659414"/>
                </a:lnTo>
                <a:lnTo>
                  <a:pt x="2189553" y="1680078"/>
                </a:lnTo>
                <a:lnTo>
                  <a:pt x="2168247" y="1680078"/>
                </a:lnTo>
                <a:lnTo>
                  <a:pt x="1033687" y="2335077"/>
                </a:lnTo>
                <a:close/>
              </a:path>
              <a:path w="2190115" h="2438400" extrusionOk="0">
                <a:moveTo>
                  <a:pt x="991385" y="2408342"/>
                </a:moveTo>
                <a:lnTo>
                  <a:pt x="970078" y="2408342"/>
                </a:lnTo>
                <a:lnTo>
                  <a:pt x="970078" y="2216100"/>
                </a:lnTo>
                <a:lnTo>
                  <a:pt x="970705" y="2216100"/>
                </a:lnTo>
                <a:lnTo>
                  <a:pt x="970705" y="2130938"/>
                </a:lnTo>
                <a:lnTo>
                  <a:pt x="0" y="1571008"/>
                </a:lnTo>
                <a:lnTo>
                  <a:pt x="0" y="1546877"/>
                </a:lnTo>
                <a:lnTo>
                  <a:pt x="980732" y="2112778"/>
                </a:lnTo>
                <a:lnTo>
                  <a:pt x="1022840" y="2112778"/>
                </a:lnTo>
                <a:lnTo>
                  <a:pt x="991385" y="2130938"/>
                </a:lnTo>
                <a:lnTo>
                  <a:pt x="991385" y="2179155"/>
                </a:lnTo>
                <a:lnTo>
                  <a:pt x="1033710" y="2179155"/>
                </a:lnTo>
                <a:lnTo>
                  <a:pt x="991385" y="2203576"/>
                </a:lnTo>
                <a:lnTo>
                  <a:pt x="991385" y="2335077"/>
                </a:lnTo>
                <a:lnTo>
                  <a:pt x="1033687" y="2335077"/>
                </a:lnTo>
                <a:lnTo>
                  <a:pt x="991385" y="2359499"/>
                </a:lnTo>
                <a:lnTo>
                  <a:pt x="991385" y="2408342"/>
                </a:lnTo>
                <a:close/>
              </a:path>
              <a:path w="2190115" h="2438400" extrusionOk="0">
                <a:moveTo>
                  <a:pt x="2189553" y="1659414"/>
                </a:moveTo>
                <a:lnTo>
                  <a:pt x="2161981" y="1659414"/>
                </a:lnTo>
                <a:lnTo>
                  <a:pt x="2189553" y="1643133"/>
                </a:lnTo>
                <a:lnTo>
                  <a:pt x="2189553" y="1659414"/>
                </a:lnTo>
                <a:close/>
              </a:path>
              <a:path w="2190115" h="2438400" extrusionOk="0">
                <a:moveTo>
                  <a:pt x="1032817" y="2408342"/>
                </a:moveTo>
                <a:lnTo>
                  <a:pt x="991385" y="2408342"/>
                </a:lnTo>
                <a:lnTo>
                  <a:pt x="2168247" y="1728921"/>
                </a:lnTo>
                <a:lnTo>
                  <a:pt x="2168247" y="1680078"/>
                </a:lnTo>
                <a:lnTo>
                  <a:pt x="2189553" y="1680078"/>
                </a:lnTo>
                <a:lnTo>
                  <a:pt x="2189553" y="1740819"/>
                </a:lnTo>
                <a:lnTo>
                  <a:pt x="1032817" y="2408342"/>
                </a:lnTo>
                <a:close/>
              </a:path>
              <a:path w="2190115" h="2438400" extrusionOk="0">
                <a:moveTo>
                  <a:pt x="980732" y="2438399"/>
                </a:moveTo>
                <a:lnTo>
                  <a:pt x="0" y="1872642"/>
                </a:lnTo>
                <a:lnTo>
                  <a:pt x="0" y="1848266"/>
                </a:lnTo>
                <a:lnTo>
                  <a:pt x="970078" y="2408342"/>
                </a:lnTo>
                <a:lnTo>
                  <a:pt x="1032817" y="2408342"/>
                </a:lnTo>
                <a:lnTo>
                  <a:pt x="980732" y="2438399"/>
                </a:lnTo>
                <a:close/>
              </a:path>
            </a:pathLst>
          </a:custGeom>
          <a:solidFill>
            <a:srgbClr val="2A4A8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7"/>
          <p:cNvGrpSpPr/>
          <p:nvPr/>
        </p:nvGrpSpPr>
        <p:grpSpPr>
          <a:xfrm>
            <a:off x="15840536" y="8143597"/>
            <a:ext cx="1772285" cy="1772285"/>
            <a:chOff x="15840536" y="8143597"/>
            <a:chExt cx="1772285" cy="1772285"/>
          </a:xfrm>
        </p:grpSpPr>
        <p:sp>
          <p:nvSpPr>
            <p:cNvPr id="135" name="Google Shape;135;p7"/>
            <p:cNvSpPr/>
            <p:nvPr/>
          </p:nvSpPr>
          <p:spPr>
            <a:xfrm>
              <a:off x="15840536" y="8143597"/>
              <a:ext cx="1772285" cy="1772285"/>
            </a:xfrm>
            <a:custGeom>
              <a:avLst/>
              <a:gdLst/>
              <a:ahLst/>
              <a:cxnLst/>
              <a:rect l="l" t="t" r="r" b="b"/>
              <a:pathLst>
                <a:path w="1772284" h="1772284" extrusionOk="0">
                  <a:moveTo>
                    <a:pt x="1328355" y="1772096"/>
                  </a:moveTo>
                  <a:lnTo>
                    <a:pt x="443797" y="1772096"/>
                  </a:lnTo>
                  <a:lnTo>
                    <a:pt x="395579" y="1769482"/>
                  </a:lnTo>
                  <a:lnTo>
                    <a:pt x="348830" y="1761823"/>
                  </a:lnTo>
                  <a:lnTo>
                    <a:pt x="303827" y="1749395"/>
                  </a:lnTo>
                  <a:lnTo>
                    <a:pt x="260844" y="1732472"/>
                  </a:lnTo>
                  <a:lnTo>
                    <a:pt x="220156" y="1711329"/>
                  </a:lnTo>
                  <a:lnTo>
                    <a:pt x="182038" y="1686241"/>
                  </a:lnTo>
                  <a:lnTo>
                    <a:pt x="146766" y="1657484"/>
                  </a:lnTo>
                  <a:lnTo>
                    <a:pt x="114613" y="1625332"/>
                  </a:lnTo>
                  <a:lnTo>
                    <a:pt x="85855" y="1590060"/>
                  </a:lnTo>
                  <a:lnTo>
                    <a:pt x="60767" y="1551944"/>
                  </a:lnTo>
                  <a:lnTo>
                    <a:pt x="39624" y="1511257"/>
                  </a:lnTo>
                  <a:lnTo>
                    <a:pt x="22701" y="1468276"/>
                  </a:lnTo>
                  <a:lnTo>
                    <a:pt x="10272" y="1423274"/>
                  </a:lnTo>
                  <a:lnTo>
                    <a:pt x="2614" y="1376528"/>
                  </a:lnTo>
                  <a:lnTo>
                    <a:pt x="0" y="1328312"/>
                  </a:lnTo>
                  <a:lnTo>
                    <a:pt x="0" y="443769"/>
                  </a:lnTo>
                  <a:lnTo>
                    <a:pt x="2614" y="395561"/>
                  </a:lnTo>
                  <a:lnTo>
                    <a:pt x="10272" y="348820"/>
                  </a:lnTo>
                  <a:lnTo>
                    <a:pt x="22701" y="303823"/>
                  </a:lnTo>
                  <a:lnTo>
                    <a:pt x="39624" y="260845"/>
                  </a:lnTo>
                  <a:lnTo>
                    <a:pt x="60767" y="220160"/>
                  </a:lnTo>
                  <a:lnTo>
                    <a:pt x="85855" y="182044"/>
                  </a:lnTo>
                  <a:lnTo>
                    <a:pt x="114613" y="146773"/>
                  </a:lnTo>
                  <a:lnTo>
                    <a:pt x="146766" y="114620"/>
                  </a:lnTo>
                  <a:lnTo>
                    <a:pt x="182038" y="85861"/>
                  </a:lnTo>
                  <a:lnTo>
                    <a:pt x="220156" y="60772"/>
                  </a:lnTo>
                  <a:lnTo>
                    <a:pt x="260844" y="39628"/>
                  </a:lnTo>
                  <a:lnTo>
                    <a:pt x="303827" y="22703"/>
                  </a:lnTo>
                  <a:lnTo>
                    <a:pt x="348830" y="10273"/>
                  </a:lnTo>
                  <a:lnTo>
                    <a:pt x="395579" y="2614"/>
                  </a:lnTo>
                  <a:lnTo>
                    <a:pt x="443797" y="0"/>
                  </a:lnTo>
                  <a:lnTo>
                    <a:pt x="1328369" y="0"/>
                  </a:lnTo>
                  <a:lnTo>
                    <a:pt x="1376569" y="2614"/>
                  </a:lnTo>
                  <a:lnTo>
                    <a:pt x="1423303" y="10273"/>
                  </a:lnTo>
                  <a:lnTo>
                    <a:pt x="1468294" y="22703"/>
                  </a:lnTo>
                  <a:lnTo>
                    <a:pt x="1511267" y="39628"/>
                  </a:lnTo>
                  <a:lnTo>
                    <a:pt x="1551948" y="60772"/>
                  </a:lnTo>
                  <a:lnTo>
                    <a:pt x="1590060" y="85861"/>
                  </a:lnTo>
                  <a:lnTo>
                    <a:pt x="1625329" y="114620"/>
                  </a:lnTo>
                  <a:lnTo>
                    <a:pt x="1657480" y="146773"/>
                  </a:lnTo>
                  <a:lnTo>
                    <a:pt x="1686237" y="182044"/>
                  </a:lnTo>
                  <a:lnTo>
                    <a:pt x="1711325" y="220160"/>
                  </a:lnTo>
                  <a:lnTo>
                    <a:pt x="1732469" y="260845"/>
                  </a:lnTo>
                  <a:lnTo>
                    <a:pt x="1749393" y="303823"/>
                  </a:lnTo>
                  <a:lnTo>
                    <a:pt x="1761822" y="348820"/>
                  </a:lnTo>
                  <a:lnTo>
                    <a:pt x="1769482" y="395561"/>
                  </a:lnTo>
                  <a:lnTo>
                    <a:pt x="1772096" y="443769"/>
                  </a:lnTo>
                  <a:lnTo>
                    <a:pt x="1772096" y="1328312"/>
                  </a:lnTo>
                  <a:lnTo>
                    <a:pt x="1769482" y="1376528"/>
                  </a:lnTo>
                  <a:lnTo>
                    <a:pt x="1761822" y="1423274"/>
                  </a:lnTo>
                  <a:lnTo>
                    <a:pt x="1749393" y="1468276"/>
                  </a:lnTo>
                  <a:lnTo>
                    <a:pt x="1732468" y="1511257"/>
                  </a:lnTo>
                  <a:lnTo>
                    <a:pt x="1711324" y="1551944"/>
                  </a:lnTo>
                  <a:lnTo>
                    <a:pt x="1686236" y="1590060"/>
                  </a:lnTo>
                  <a:lnTo>
                    <a:pt x="1657479" y="1625332"/>
                  </a:lnTo>
                  <a:lnTo>
                    <a:pt x="1625327" y="1657484"/>
                  </a:lnTo>
                  <a:lnTo>
                    <a:pt x="1590057" y="1686241"/>
                  </a:lnTo>
                  <a:lnTo>
                    <a:pt x="1551944" y="1711329"/>
                  </a:lnTo>
                  <a:lnTo>
                    <a:pt x="1511262" y="1732472"/>
                  </a:lnTo>
                  <a:lnTo>
                    <a:pt x="1468286" y="1749395"/>
                  </a:lnTo>
                  <a:lnTo>
                    <a:pt x="1423293" y="1761823"/>
                  </a:lnTo>
                  <a:lnTo>
                    <a:pt x="1376558" y="1769482"/>
                  </a:lnTo>
                  <a:lnTo>
                    <a:pt x="1328355" y="1772096"/>
                  </a:lnTo>
                  <a:close/>
                </a:path>
              </a:pathLst>
            </a:custGeom>
            <a:solidFill>
              <a:srgbClr val="0073B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16173729" y="8476804"/>
              <a:ext cx="1101725" cy="1101725"/>
            </a:xfrm>
            <a:custGeom>
              <a:avLst/>
              <a:gdLst/>
              <a:ahLst/>
              <a:cxnLst/>
              <a:rect l="l" t="t" r="r" b="b"/>
              <a:pathLst>
                <a:path w="1101725" h="1101725" extrusionOk="0">
                  <a:moveTo>
                    <a:pt x="257505" y="370014"/>
                  </a:moveTo>
                  <a:lnTo>
                    <a:pt x="4343" y="370014"/>
                  </a:lnTo>
                  <a:lnTo>
                    <a:pt x="4343" y="1101356"/>
                  </a:lnTo>
                  <a:lnTo>
                    <a:pt x="257505" y="1101356"/>
                  </a:lnTo>
                  <a:lnTo>
                    <a:pt x="257505" y="370014"/>
                  </a:lnTo>
                  <a:close/>
                </a:path>
                <a:path w="1101725" h="1101725" extrusionOk="0">
                  <a:moveTo>
                    <a:pt x="258025" y="129006"/>
                  </a:moveTo>
                  <a:lnTo>
                    <a:pt x="247865" y="78790"/>
                  </a:lnTo>
                  <a:lnTo>
                    <a:pt x="220192" y="37782"/>
                  </a:lnTo>
                  <a:lnTo>
                    <a:pt x="179171" y="10134"/>
                  </a:lnTo>
                  <a:lnTo>
                    <a:pt x="128993" y="0"/>
                  </a:lnTo>
                  <a:lnTo>
                    <a:pt x="78752" y="10134"/>
                  </a:lnTo>
                  <a:lnTo>
                    <a:pt x="37757" y="37782"/>
                  </a:lnTo>
                  <a:lnTo>
                    <a:pt x="10121" y="78778"/>
                  </a:lnTo>
                  <a:lnTo>
                    <a:pt x="0" y="129006"/>
                  </a:lnTo>
                  <a:lnTo>
                    <a:pt x="10121" y="179197"/>
                  </a:lnTo>
                  <a:lnTo>
                    <a:pt x="37757" y="220192"/>
                  </a:lnTo>
                  <a:lnTo>
                    <a:pt x="78752" y="247853"/>
                  </a:lnTo>
                  <a:lnTo>
                    <a:pt x="128993" y="257987"/>
                  </a:lnTo>
                  <a:lnTo>
                    <a:pt x="179171" y="247853"/>
                  </a:lnTo>
                  <a:lnTo>
                    <a:pt x="220192" y="220192"/>
                  </a:lnTo>
                  <a:lnTo>
                    <a:pt x="247865" y="179197"/>
                  </a:lnTo>
                  <a:lnTo>
                    <a:pt x="258025" y="129006"/>
                  </a:lnTo>
                  <a:close/>
                </a:path>
                <a:path w="1101725" h="1101725" extrusionOk="0">
                  <a:moveTo>
                    <a:pt x="1101356" y="700608"/>
                  </a:moveTo>
                  <a:lnTo>
                    <a:pt x="1100239" y="648030"/>
                  </a:lnTo>
                  <a:lnTo>
                    <a:pt x="1096416" y="599033"/>
                  </a:lnTo>
                  <a:lnTo>
                    <a:pt x="1089215" y="553923"/>
                  </a:lnTo>
                  <a:lnTo>
                    <a:pt x="1077963" y="512978"/>
                  </a:lnTo>
                  <a:lnTo>
                    <a:pt x="1061986" y="476529"/>
                  </a:lnTo>
                  <a:lnTo>
                    <a:pt x="1040599" y="444842"/>
                  </a:lnTo>
                  <a:lnTo>
                    <a:pt x="1013117" y="418249"/>
                  </a:lnTo>
                  <a:lnTo>
                    <a:pt x="978865" y="397052"/>
                  </a:lnTo>
                  <a:lnTo>
                    <a:pt x="937183" y="381520"/>
                  </a:lnTo>
                  <a:lnTo>
                    <a:pt x="887374" y="371995"/>
                  </a:lnTo>
                  <a:lnTo>
                    <a:pt x="828763" y="368744"/>
                  </a:lnTo>
                  <a:lnTo>
                    <a:pt x="766584" y="373710"/>
                  </a:lnTo>
                  <a:lnTo>
                    <a:pt x="713879" y="387642"/>
                  </a:lnTo>
                  <a:lnTo>
                    <a:pt x="670801" y="409054"/>
                  </a:lnTo>
                  <a:lnTo>
                    <a:pt x="637489" y="436486"/>
                  </a:lnTo>
                  <a:lnTo>
                    <a:pt x="614095" y="468464"/>
                  </a:lnTo>
                  <a:lnTo>
                    <a:pt x="609104" y="468464"/>
                  </a:lnTo>
                  <a:lnTo>
                    <a:pt x="609104" y="370014"/>
                  </a:lnTo>
                  <a:lnTo>
                    <a:pt x="412203" y="370014"/>
                  </a:lnTo>
                  <a:lnTo>
                    <a:pt x="412203" y="1101356"/>
                  </a:lnTo>
                  <a:lnTo>
                    <a:pt x="623176" y="1101356"/>
                  </a:lnTo>
                  <a:lnTo>
                    <a:pt x="623176" y="740321"/>
                  </a:lnTo>
                  <a:lnTo>
                    <a:pt x="625182" y="692823"/>
                  </a:lnTo>
                  <a:lnTo>
                    <a:pt x="632675" y="648347"/>
                  </a:lnTo>
                  <a:lnTo>
                    <a:pt x="647903" y="609384"/>
                  </a:lnTo>
                  <a:lnTo>
                    <a:pt x="673049" y="578446"/>
                  </a:lnTo>
                  <a:lnTo>
                    <a:pt x="710361" y="558050"/>
                  </a:lnTo>
                  <a:lnTo>
                    <a:pt x="762038" y="550697"/>
                  </a:lnTo>
                  <a:lnTo>
                    <a:pt x="812304" y="559257"/>
                  </a:lnTo>
                  <a:lnTo>
                    <a:pt x="847483" y="582422"/>
                  </a:lnTo>
                  <a:lnTo>
                    <a:pt x="870229" y="616483"/>
                  </a:lnTo>
                  <a:lnTo>
                    <a:pt x="883196" y="657669"/>
                  </a:lnTo>
                  <a:lnTo>
                    <a:pt x="889038" y="702259"/>
                  </a:lnTo>
                  <a:lnTo>
                    <a:pt x="890397" y="746493"/>
                  </a:lnTo>
                  <a:lnTo>
                    <a:pt x="890397" y="1101356"/>
                  </a:lnTo>
                  <a:lnTo>
                    <a:pt x="1101356" y="1101356"/>
                  </a:lnTo>
                  <a:lnTo>
                    <a:pt x="1101356" y="7006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15840536" y="8143597"/>
              <a:ext cx="1772285" cy="1772285"/>
            </a:xfrm>
            <a:custGeom>
              <a:avLst/>
              <a:gdLst/>
              <a:ahLst/>
              <a:cxnLst/>
              <a:rect l="l" t="t" r="r" b="b"/>
              <a:pathLst>
                <a:path w="1772284" h="1772284" extrusionOk="0">
                  <a:moveTo>
                    <a:pt x="1328242" y="0"/>
                  </a:moveTo>
                  <a:lnTo>
                    <a:pt x="443685" y="0"/>
                  </a:lnTo>
                  <a:lnTo>
                    <a:pt x="395482" y="2613"/>
                  </a:lnTo>
                  <a:lnTo>
                    <a:pt x="348749" y="10272"/>
                  </a:lnTo>
                  <a:lnTo>
                    <a:pt x="303759" y="22699"/>
                  </a:lnTo>
                  <a:lnTo>
                    <a:pt x="260788" y="39621"/>
                  </a:lnTo>
                  <a:lnTo>
                    <a:pt x="220110" y="60763"/>
                  </a:lnTo>
                  <a:lnTo>
                    <a:pt x="182002" y="85849"/>
                  </a:lnTo>
                  <a:lnTo>
                    <a:pt x="146737" y="114605"/>
                  </a:lnTo>
                  <a:lnTo>
                    <a:pt x="114592" y="146756"/>
                  </a:lnTo>
                  <a:lnTo>
                    <a:pt x="85840" y="182026"/>
                  </a:lnTo>
                  <a:lnTo>
                    <a:pt x="60757" y="220142"/>
                  </a:lnTo>
                  <a:lnTo>
                    <a:pt x="39617" y="260827"/>
                  </a:lnTo>
                  <a:lnTo>
                    <a:pt x="22697" y="303807"/>
                  </a:lnTo>
                  <a:lnTo>
                    <a:pt x="10271" y="348808"/>
                  </a:lnTo>
                  <a:lnTo>
                    <a:pt x="2613" y="395553"/>
                  </a:lnTo>
                  <a:lnTo>
                    <a:pt x="0" y="443769"/>
                  </a:lnTo>
                  <a:lnTo>
                    <a:pt x="0" y="1328312"/>
                  </a:lnTo>
                  <a:lnTo>
                    <a:pt x="2613" y="1376519"/>
                  </a:lnTo>
                  <a:lnTo>
                    <a:pt x="10271" y="1423258"/>
                  </a:lnTo>
                  <a:lnTo>
                    <a:pt x="22697" y="1468254"/>
                  </a:lnTo>
                  <a:lnTo>
                    <a:pt x="39617" y="1511233"/>
                  </a:lnTo>
                  <a:lnTo>
                    <a:pt x="60757" y="1551918"/>
                  </a:lnTo>
                  <a:lnTo>
                    <a:pt x="85840" y="1590036"/>
                  </a:lnTo>
                  <a:lnTo>
                    <a:pt x="114592" y="1625310"/>
                  </a:lnTo>
                  <a:lnTo>
                    <a:pt x="146737" y="1657465"/>
                  </a:lnTo>
                  <a:lnTo>
                    <a:pt x="182002" y="1686225"/>
                  </a:lnTo>
                  <a:lnTo>
                    <a:pt x="220110" y="1711317"/>
                  </a:lnTo>
                  <a:lnTo>
                    <a:pt x="260788" y="1732463"/>
                  </a:lnTo>
                  <a:lnTo>
                    <a:pt x="303759" y="1749390"/>
                  </a:lnTo>
                  <a:lnTo>
                    <a:pt x="348749" y="1761821"/>
                  </a:lnTo>
                  <a:lnTo>
                    <a:pt x="395482" y="1769481"/>
                  </a:lnTo>
                  <a:lnTo>
                    <a:pt x="443685" y="1772096"/>
                  </a:lnTo>
                  <a:lnTo>
                    <a:pt x="1328256" y="1772096"/>
                  </a:lnTo>
                  <a:lnTo>
                    <a:pt x="1376473" y="1769481"/>
                  </a:lnTo>
                  <a:lnTo>
                    <a:pt x="1423221" y="1761821"/>
                  </a:lnTo>
                  <a:lnTo>
                    <a:pt x="1468225" y="1749390"/>
                  </a:lnTo>
                  <a:lnTo>
                    <a:pt x="1511211" y="1732463"/>
                  </a:lnTo>
                  <a:lnTo>
                    <a:pt x="1551902" y="1711317"/>
                  </a:lnTo>
                  <a:lnTo>
                    <a:pt x="1590024" y="1686225"/>
                  </a:lnTo>
                  <a:lnTo>
                    <a:pt x="1625301" y="1657465"/>
                  </a:lnTo>
                  <a:lnTo>
                    <a:pt x="1657459" y="1625310"/>
                  </a:lnTo>
                  <a:lnTo>
                    <a:pt x="1686222" y="1590036"/>
                  </a:lnTo>
                  <a:lnTo>
                    <a:pt x="1711314" y="1551918"/>
                  </a:lnTo>
                  <a:lnTo>
                    <a:pt x="1732462" y="1511233"/>
                  </a:lnTo>
                  <a:lnTo>
                    <a:pt x="1749389" y="1468254"/>
                  </a:lnTo>
                  <a:lnTo>
                    <a:pt x="1761821" y="1423258"/>
                  </a:lnTo>
                  <a:lnTo>
                    <a:pt x="1769481" y="1376519"/>
                  </a:lnTo>
                  <a:lnTo>
                    <a:pt x="1772096" y="1328312"/>
                  </a:lnTo>
                  <a:lnTo>
                    <a:pt x="1772096" y="443769"/>
                  </a:lnTo>
                  <a:lnTo>
                    <a:pt x="1769481" y="395553"/>
                  </a:lnTo>
                  <a:lnTo>
                    <a:pt x="1761821" y="348808"/>
                  </a:lnTo>
                  <a:lnTo>
                    <a:pt x="1749389" y="303807"/>
                  </a:lnTo>
                  <a:lnTo>
                    <a:pt x="1732462" y="260827"/>
                  </a:lnTo>
                  <a:lnTo>
                    <a:pt x="1711314" y="220142"/>
                  </a:lnTo>
                  <a:lnTo>
                    <a:pt x="1686221" y="182026"/>
                  </a:lnTo>
                  <a:lnTo>
                    <a:pt x="1657457" y="146756"/>
                  </a:lnTo>
                  <a:lnTo>
                    <a:pt x="1625299" y="114605"/>
                  </a:lnTo>
                  <a:lnTo>
                    <a:pt x="1590021" y="85849"/>
                  </a:lnTo>
                  <a:lnTo>
                    <a:pt x="1551898" y="60763"/>
                  </a:lnTo>
                  <a:lnTo>
                    <a:pt x="1511205" y="39621"/>
                  </a:lnTo>
                  <a:lnTo>
                    <a:pt x="1468218" y="22699"/>
                  </a:lnTo>
                  <a:lnTo>
                    <a:pt x="1423212" y="10271"/>
                  </a:lnTo>
                  <a:lnTo>
                    <a:pt x="1376461" y="2613"/>
                  </a:lnTo>
                  <a:lnTo>
                    <a:pt x="1328242" y="0"/>
                  </a:lnTo>
                  <a:close/>
                </a:path>
                <a:path w="1772284" h="1772284" extrusionOk="0">
                  <a:moveTo>
                    <a:pt x="1293911" y="84385"/>
                  </a:moveTo>
                  <a:lnTo>
                    <a:pt x="474949" y="84385"/>
                  </a:lnTo>
                  <a:lnTo>
                    <a:pt x="426467" y="87470"/>
                  </a:lnTo>
                  <a:lnTo>
                    <a:pt x="379637" y="96468"/>
                  </a:lnTo>
                  <a:lnTo>
                    <a:pt x="334849" y="110991"/>
                  </a:lnTo>
                  <a:lnTo>
                    <a:pt x="292488" y="130651"/>
                  </a:lnTo>
                  <a:lnTo>
                    <a:pt x="252942" y="155063"/>
                  </a:lnTo>
                  <a:lnTo>
                    <a:pt x="216599" y="183839"/>
                  </a:lnTo>
                  <a:lnTo>
                    <a:pt x="183845" y="216591"/>
                  </a:lnTo>
                  <a:lnTo>
                    <a:pt x="155068" y="252933"/>
                  </a:lnTo>
                  <a:lnTo>
                    <a:pt x="130654" y="292477"/>
                  </a:lnTo>
                  <a:lnTo>
                    <a:pt x="110992" y="334836"/>
                  </a:lnTo>
                  <a:lnTo>
                    <a:pt x="96469" y="379624"/>
                  </a:lnTo>
                  <a:lnTo>
                    <a:pt x="87470" y="426453"/>
                  </a:lnTo>
                  <a:lnTo>
                    <a:pt x="84385" y="474935"/>
                  </a:lnTo>
                  <a:lnTo>
                    <a:pt x="84385" y="1297132"/>
                  </a:lnTo>
                  <a:lnTo>
                    <a:pt x="87470" y="1345615"/>
                  </a:lnTo>
                  <a:lnTo>
                    <a:pt x="96469" y="1392445"/>
                  </a:lnTo>
                  <a:lnTo>
                    <a:pt x="110992" y="1437235"/>
                  </a:lnTo>
                  <a:lnTo>
                    <a:pt x="130654" y="1479597"/>
                  </a:lnTo>
                  <a:lnTo>
                    <a:pt x="155068" y="1519144"/>
                  </a:lnTo>
                  <a:lnTo>
                    <a:pt x="183845" y="1555489"/>
                  </a:lnTo>
                  <a:lnTo>
                    <a:pt x="216599" y="1588244"/>
                  </a:lnTo>
                  <a:lnTo>
                    <a:pt x="252942" y="1617023"/>
                  </a:lnTo>
                  <a:lnTo>
                    <a:pt x="292488" y="1641438"/>
                  </a:lnTo>
                  <a:lnTo>
                    <a:pt x="334849" y="1661101"/>
                  </a:lnTo>
                  <a:lnTo>
                    <a:pt x="379637" y="1675626"/>
                  </a:lnTo>
                  <a:lnTo>
                    <a:pt x="426467" y="1684625"/>
                  </a:lnTo>
                  <a:lnTo>
                    <a:pt x="474949" y="1687710"/>
                  </a:lnTo>
                  <a:lnTo>
                    <a:pt x="1297146" y="1687710"/>
                  </a:lnTo>
                  <a:lnTo>
                    <a:pt x="1345626" y="1684625"/>
                  </a:lnTo>
                  <a:lnTo>
                    <a:pt x="1392454" y="1675626"/>
                  </a:lnTo>
                  <a:lnTo>
                    <a:pt x="1437241" y="1661101"/>
                  </a:lnTo>
                  <a:lnTo>
                    <a:pt x="1479601" y="1641438"/>
                  </a:lnTo>
                  <a:lnTo>
                    <a:pt x="1519147" y="1617023"/>
                  </a:lnTo>
                  <a:lnTo>
                    <a:pt x="1555491" y="1588244"/>
                  </a:lnTo>
                  <a:lnTo>
                    <a:pt x="1588246" y="1555489"/>
                  </a:lnTo>
                  <a:lnTo>
                    <a:pt x="1617024" y="1519144"/>
                  </a:lnTo>
                  <a:lnTo>
                    <a:pt x="1641438" y="1479597"/>
                  </a:lnTo>
                  <a:lnTo>
                    <a:pt x="1661101" y="1437235"/>
                  </a:lnTo>
                  <a:lnTo>
                    <a:pt x="1675626" y="1392445"/>
                  </a:lnTo>
                  <a:lnTo>
                    <a:pt x="1684625" y="1345615"/>
                  </a:lnTo>
                  <a:lnTo>
                    <a:pt x="1687710" y="1297132"/>
                  </a:lnTo>
                  <a:lnTo>
                    <a:pt x="1687710" y="900112"/>
                  </a:lnTo>
                </a:path>
                <a:path w="1772284" h="1772284" extrusionOk="0">
                  <a:moveTo>
                    <a:pt x="1293911" y="84385"/>
                  </a:moveTo>
                  <a:lnTo>
                    <a:pt x="1346510" y="88253"/>
                  </a:lnTo>
                  <a:lnTo>
                    <a:pt x="1397330" y="99377"/>
                  </a:lnTo>
                  <a:lnTo>
                    <a:pt x="1445730" y="117039"/>
                  </a:lnTo>
                  <a:lnTo>
                    <a:pt x="1491069" y="140521"/>
                  </a:lnTo>
                  <a:lnTo>
                    <a:pt x="1532708" y="169106"/>
                  </a:lnTo>
                  <a:lnTo>
                    <a:pt x="1570007" y="202075"/>
                  </a:lnTo>
                </a:path>
                <a:path w="1772284" h="1772284" extrusionOk="0">
                  <a:moveTo>
                    <a:pt x="1687710" y="801662"/>
                  </a:moveTo>
                  <a:lnTo>
                    <a:pt x="1687710" y="590698"/>
                  </a:lnTo>
                </a:path>
                <a:path w="1772284" h="1772284" extrusionOk="0">
                  <a:moveTo>
                    <a:pt x="590698" y="1434554"/>
                  </a:moveTo>
                  <a:lnTo>
                    <a:pt x="337542" y="1434554"/>
                  </a:lnTo>
                  <a:lnTo>
                    <a:pt x="337542" y="703212"/>
                  </a:lnTo>
                  <a:lnTo>
                    <a:pt x="590698" y="703212"/>
                  </a:lnTo>
                  <a:lnTo>
                    <a:pt x="590698" y="1434554"/>
                  </a:lnTo>
                  <a:close/>
                </a:path>
                <a:path w="1772284" h="1772284" extrusionOk="0">
                  <a:moveTo>
                    <a:pt x="591219" y="462207"/>
                  </a:moveTo>
                  <a:lnTo>
                    <a:pt x="581064" y="512396"/>
                  </a:lnTo>
                  <a:lnTo>
                    <a:pt x="553388" y="553396"/>
                  </a:lnTo>
                  <a:lnTo>
                    <a:pt x="512370" y="581049"/>
                  </a:lnTo>
                  <a:lnTo>
                    <a:pt x="462193" y="591191"/>
                  </a:lnTo>
                  <a:lnTo>
                    <a:pt x="411955" y="581049"/>
                  </a:lnTo>
                  <a:lnTo>
                    <a:pt x="370955" y="553396"/>
                  </a:lnTo>
                  <a:lnTo>
                    <a:pt x="343324" y="512396"/>
                  </a:lnTo>
                  <a:lnTo>
                    <a:pt x="333196" y="462207"/>
                  </a:lnTo>
                  <a:lnTo>
                    <a:pt x="343324" y="411993"/>
                  </a:lnTo>
                  <a:lnTo>
                    <a:pt x="370955" y="370990"/>
                  </a:lnTo>
                  <a:lnTo>
                    <a:pt x="411955" y="343346"/>
                  </a:lnTo>
                  <a:lnTo>
                    <a:pt x="462193" y="333210"/>
                  </a:lnTo>
                </a:path>
                <a:path w="1772284" h="1772284" extrusionOk="0">
                  <a:moveTo>
                    <a:pt x="1434554" y="1040755"/>
                  </a:moveTo>
                  <a:lnTo>
                    <a:pt x="1434554" y="1434554"/>
                  </a:lnTo>
                  <a:lnTo>
                    <a:pt x="1223590" y="1434554"/>
                  </a:lnTo>
                  <a:lnTo>
                    <a:pt x="1223590" y="1079698"/>
                  </a:lnTo>
                  <a:lnTo>
                    <a:pt x="1222234" y="1035455"/>
                  </a:lnTo>
                  <a:lnTo>
                    <a:pt x="1216398" y="990868"/>
                  </a:lnTo>
                  <a:lnTo>
                    <a:pt x="1203432" y="949678"/>
                  </a:lnTo>
                  <a:lnTo>
                    <a:pt x="1180685" y="915626"/>
                  </a:lnTo>
                  <a:lnTo>
                    <a:pt x="1145504" y="892452"/>
                  </a:lnTo>
                  <a:lnTo>
                    <a:pt x="1095240" y="883896"/>
                  </a:lnTo>
                  <a:lnTo>
                    <a:pt x="1043556" y="891252"/>
                  </a:lnTo>
                  <a:lnTo>
                    <a:pt x="1006248" y="911650"/>
                  </a:lnTo>
                  <a:lnTo>
                    <a:pt x="981096" y="942584"/>
                  </a:lnTo>
                  <a:lnTo>
                    <a:pt x="965879" y="981548"/>
                  </a:lnTo>
                  <a:lnTo>
                    <a:pt x="958376" y="1026034"/>
                  </a:lnTo>
                  <a:lnTo>
                    <a:pt x="956369" y="1073538"/>
                  </a:lnTo>
                  <a:lnTo>
                    <a:pt x="956369" y="1434554"/>
                  </a:lnTo>
                  <a:lnTo>
                    <a:pt x="745405" y="1434554"/>
                  </a:lnTo>
                  <a:lnTo>
                    <a:pt x="745405" y="703212"/>
                  </a:lnTo>
                  <a:lnTo>
                    <a:pt x="942305" y="703212"/>
                  </a:lnTo>
                  <a:lnTo>
                    <a:pt x="942305" y="801662"/>
                  </a:lnTo>
                  <a:lnTo>
                    <a:pt x="947298" y="801662"/>
                  </a:lnTo>
                  <a:lnTo>
                    <a:pt x="970686" y="770052"/>
                  </a:lnTo>
                  <a:lnTo>
                    <a:pt x="1003996" y="743487"/>
                  </a:lnTo>
                  <a:lnTo>
                    <a:pt x="1047077" y="723105"/>
                  </a:lnTo>
                  <a:lnTo>
                    <a:pt x="1099781" y="710041"/>
                  </a:lnTo>
                  <a:lnTo>
                    <a:pt x="1161960" y="705434"/>
                  </a:lnTo>
                </a:path>
              </a:pathLst>
            </a:custGeom>
            <a:noFill/>
            <a:ln w="28125"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5400606" y="855085"/>
            <a:ext cx="7242900" cy="1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64293"/>
                </a:solidFill>
              </a:rPr>
              <a:t>LinkedIn Stats</a:t>
            </a:r>
            <a:endParaRPr sz="8000"/>
          </a:p>
        </p:txBody>
      </p:sp>
      <p:sp>
        <p:nvSpPr>
          <p:cNvPr id="143" name="Google Shape;143;p8"/>
          <p:cNvSpPr txBox="1"/>
          <p:nvPr/>
        </p:nvSpPr>
        <p:spPr>
          <a:xfrm>
            <a:off x="546000" y="2703825"/>
            <a:ext cx="17653200" cy="6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5080" lvl="0" indent="-47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4A81"/>
              </a:buClr>
              <a:buSzPts val="3900"/>
              <a:buChar char="●"/>
            </a:pPr>
            <a:r>
              <a:rPr lang="en-US" sz="3900" b="1">
                <a:solidFill>
                  <a:srgbClr val="2A4A81"/>
                </a:solidFill>
              </a:rPr>
              <a:t>87%</a:t>
            </a:r>
            <a:r>
              <a:rPr lang="en-US" sz="3900">
                <a:solidFill>
                  <a:srgbClr val="2A4A81"/>
                </a:solidFill>
              </a:rPr>
              <a:t> of recruiters regularly use LinkedIn.</a:t>
            </a:r>
            <a:endParaRPr sz="3900">
              <a:solidFill>
                <a:srgbClr val="2A4A81"/>
              </a:solidFill>
            </a:endParaRPr>
          </a:p>
          <a:p>
            <a:pPr marL="457200" marR="5080" lvl="0" indent="-47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4A81"/>
              </a:buClr>
              <a:buSzPts val="3900"/>
              <a:buChar char="●"/>
            </a:pPr>
            <a:r>
              <a:rPr lang="en-US" sz="3900">
                <a:solidFill>
                  <a:srgbClr val="2A4A81"/>
                </a:solidFill>
              </a:rPr>
              <a:t>A study conducted by Statistic Brain Research Institute found that </a:t>
            </a:r>
            <a:r>
              <a:rPr lang="en-US" sz="3900" b="1">
                <a:solidFill>
                  <a:srgbClr val="2A4A81"/>
                </a:solidFill>
              </a:rPr>
              <a:t>122 million people got an interview thanks to their engagement on LinkedIn</a:t>
            </a:r>
            <a:r>
              <a:rPr lang="en-US" sz="3900">
                <a:solidFill>
                  <a:srgbClr val="2A4A81"/>
                </a:solidFill>
              </a:rPr>
              <a:t>.</a:t>
            </a:r>
            <a:endParaRPr sz="3900">
              <a:solidFill>
                <a:srgbClr val="2A4A81"/>
              </a:solidFill>
            </a:endParaRPr>
          </a:p>
          <a:p>
            <a:pPr marL="457200" marR="5080" lvl="0" indent="-47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4A81"/>
              </a:buClr>
              <a:buSzPts val="3900"/>
              <a:buChar char="●"/>
            </a:pPr>
            <a:r>
              <a:rPr lang="en-US" sz="3900">
                <a:solidFill>
                  <a:srgbClr val="2A4A81"/>
                </a:solidFill>
              </a:rPr>
              <a:t>3 people are hired through LinkedIn</a:t>
            </a:r>
            <a:r>
              <a:rPr lang="en-US" sz="3900" b="1">
                <a:solidFill>
                  <a:srgbClr val="2A4A81"/>
                </a:solidFill>
              </a:rPr>
              <a:t> every minute.</a:t>
            </a:r>
            <a:endParaRPr sz="3900" b="1">
              <a:solidFill>
                <a:srgbClr val="2A4A81"/>
              </a:solidFill>
            </a:endParaRPr>
          </a:p>
          <a:p>
            <a:pPr marL="457200" lvl="0" indent="-47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4A81"/>
              </a:buClr>
              <a:buSzPts val="3900"/>
              <a:buChar char="●"/>
            </a:pPr>
            <a:r>
              <a:rPr lang="en-US" sz="3900">
                <a:solidFill>
                  <a:schemeClr val="dk2"/>
                </a:solidFill>
              </a:rPr>
              <a:t>College students and recent graduates are the f</a:t>
            </a:r>
            <a:r>
              <a:rPr lang="en-US" sz="3900" b="1">
                <a:solidFill>
                  <a:schemeClr val="dk2"/>
                </a:solidFill>
              </a:rPr>
              <a:t>astest-growing user demographic on the site.</a:t>
            </a:r>
            <a:endParaRPr sz="3900" b="1">
              <a:solidFill>
                <a:schemeClr val="dk2"/>
              </a:solidFill>
            </a:endParaRPr>
          </a:p>
          <a:p>
            <a:pPr marL="457200" lvl="0" indent="-47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4A81"/>
              </a:buClr>
              <a:buSzPts val="3900"/>
              <a:buChar char="●"/>
            </a:pPr>
            <a:r>
              <a:rPr lang="en-US" sz="3900" b="1">
                <a:solidFill>
                  <a:schemeClr val="dk2"/>
                </a:solidFill>
              </a:rPr>
              <a:t>50% of US college graduates </a:t>
            </a:r>
            <a:r>
              <a:rPr lang="en-US" sz="3900">
                <a:solidFill>
                  <a:schemeClr val="dk2"/>
                </a:solidFill>
              </a:rPr>
              <a:t>are LinkedIn users. </a:t>
            </a:r>
            <a:endParaRPr sz="3900">
              <a:solidFill>
                <a:schemeClr val="dk2"/>
              </a:solidFill>
            </a:endParaRPr>
          </a:p>
          <a:p>
            <a:pPr marL="457200" lvl="0" indent="-47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●"/>
            </a:pPr>
            <a:r>
              <a:rPr lang="en-US" sz="3900" b="1">
                <a:solidFill>
                  <a:schemeClr val="dk2"/>
                </a:solidFill>
              </a:rPr>
              <a:t>39%</a:t>
            </a:r>
            <a:r>
              <a:rPr lang="en-US" sz="3900">
                <a:solidFill>
                  <a:schemeClr val="dk2"/>
                </a:solidFill>
              </a:rPr>
              <a:t> of LinkedIn users pay for</a:t>
            </a:r>
            <a:r>
              <a:rPr lang="en-US" sz="3900" b="1">
                <a:solidFill>
                  <a:schemeClr val="dk2"/>
                </a:solidFill>
              </a:rPr>
              <a:t> LinkedIn Premium</a:t>
            </a:r>
            <a:r>
              <a:rPr lang="en-US" sz="3900">
                <a:solidFill>
                  <a:schemeClr val="dk2"/>
                </a:solidFill>
              </a:rPr>
              <a:t>. </a:t>
            </a:r>
            <a:endParaRPr sz="3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</a:endParaRPr>
          </a:p>
          <a:p>
            <a:pPr marL="457200" marR="5080" lvl="0" indent="0" algn="l" rtl="0">
              <a:lnSpc>
                <a:spcPct val="1076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2A4A81"/>
              </a:solidFill>
            </a:endParaRPr>
          </a:p>
        </p:txBody>
      </p:sp>
      <p:grpSp>
        <p:nvGrpSpPr>
          <p:cNvPr id="144" name="Google Shape;144;p8"/>
          <p:cNvGrpSpPr/>
          <p:nvPr/>
        </p:nvGrpSpPr>
        <p:grpSpPr>
          <a:xfrm>
            <a:off x="4328732" y="1503241"/>
            <a:ext cx="434975" cy="623553"/>
            <a:chOff x="4328732" y="1503241"/>
            <a:chExt cx="434975" cy="623553"/>
          </a:xfrm>
        </p:grpSpPr>
        <p:sp>
          <p:nvSpPr>
            <p:cNvPr id="145" name="Google Shape;145;p8"/>
            <p:cNvSpPr/>
            <p:nvPr/>
          </p:nvSpPr>
          <p:spPr>
            <a:xfrm>
              <a:off x="4328732" y="1503241"/>
              <a:ext cx="434975" cy="431165"/>
            </a:xfrm>
            <a:custGeom>
              <a:avLst/>
              <a:gdLst/>
              <a:ahLst/>
              <a:cxnLst/>
              <a:rect l="l" t="t" r="r" b="b"/>
              <a:pathLst>
                <a:path w="434975" h="431164" extrusionOk="0">
                  <a:moveTo>
                    <a:pt x="217357" y="431114"/>
                  </a:moveTo>
                  <a:lnTo>
                    <a:pt x="167579" y="425411"/>
                  </a:lnTo>
                  <a:lnTo>
                    <a:pt x="121853" y="409171"/>
                  </a:lnTo>
                  <a:lnTo>
                    <a:pt x="81492" y="383698"/>
                  </a:lnTo>
                  <a:lnTo>
                    <a:pt x="47811" y="350297"/>
                  </a:lnTo>
                  <a:lnTo>
                    <a:pt x="22126" y="310270"/>
                  </a:lnTo>
                  <a:lnTo>
                    <a:pt x="5750" y="264922"/>
                  </a:lnTo>
                  <a:lnTo>
                    <a:pt x="0" y="215557"/>
                  </a:lnTo>
                  <a:lnTo>
                    <a:pt x="5750" y="166192"/>
                  </a:lnTo>
                  <a:lnTo>
                    <a:pt x="22126" y="120844"/>
                  </a:lnTo>
                  <a:lnTo>
                    <a:pt x="47811" y="80817"/>
                  </a:lnTo>
                  <a:lnTo>
                    <a:pt x="81492" y="47415"/>
                  </a:lnTo>
                  <a:lnTo>
                    <a:pt x="121853" y="21942"/>
                  </a:lnTo>
                  <a:lnTo>
                    <a:pt x="167579" y="5703"/>
                  </a:lnTo>
                  <a:lnTo>
                    <a:pt x="217357" y="0"/>
                  </a:lnTo>
                  <a:lnTo>
                    <a:pt x="267134" y="5703"/>
                  </a:lnTo>
                  <a:lnTo>
                    <a:pt x="312861" y="21942"/>
                  </a:lnTo>
                  <a:lnTo>
                    <a:pt x="327790" y="31365"/>
                  </a:lnTo>
                  <a:lnTo>
                    <a:pt x="217357" y="31365"/>
                  </a:lnTo>
                  <a:lnTo>
                    <a:pt x="167982" y="37944"/>
                  </a:lnTo>
                  <a:lnTo>
                    <a:pt x="123615" y="56513"/>
                  </a:lnTo>
                  <a:lnTo>
                    <a:pt x="86025" y="85314"/>
                  </a:lnTo>
                  <a:lnTo>
                    <a:pt x="56984" y="122592"/>
                  </a:lnTo>
                  <a:lnTo>
                    <a:pt x="38261" y="166592"/>
                  </a:lnTo>
                  <a:lnTo>
                    <a:pt x="31627" y="215557"/>
                  </a:lnTo>
                  <a:lnTo>
                    <a:pt x="38261" y="264522"/>
                  </a:lnTo>
                  <a:lnTo>
                    <a:pt x="56985" y="308521"/>
                  </a:lnTo>
                  <a:lnTo>
                    <a:pt x="86026" y="345800"/>
                  </a:lnTo>
                  <a:lnTo>
                    <a:pt x="123616" y="374601"/>
                  </a:lnTo>
                  <a:lnTo>
                    <a:pt x="167983" y="393169"/>
                  </a:lnTo>
                  <a:lnTo>
                    <a:pt x="217357" y="399749"/>
                  </a:lnTo>
                  <a:lnTo>
                    <a:pt x="327790" y="399749"/>
                  </a:lnTo>
                  <a:lnTo>
                    <a:pt x="312861" y="409171"/>
                  </a:lnTo>
                  <a:lnTo>
                    <a:pt x="267134" y="425411"/>
                  </a:lnTo>
                  <a:lnTo>
                    <a:pt x="217357" y="431114"/>
                  </a:lnTo>
                  <a:close/>
                </a:path>
                <a:path w="434975" h="431164" extrusionOk="0">
                  <a:moveTo>
                    <a:pt x="327790" y="399749"/>
                  </a:moveTo>
                  <a:lnTo>
                    <a:pt x="217357" y="399749"/>
                  </a:lnTo>
                  <a:lnTo>
                    <a:pt x="266731" y="393169"/>
                  </a:lnTo>
                  <a:lnTo>
                    <a:pt x="311098" y="374601"/>
                  </a:lnTo>
                  <a:lnTo>
                    <a:pt x="348687" y="345800"/>
                  </a:lnTo>
                  <a:lnTo>
                    <a:pt x="377729" y="308521"/>
                  </a:lnTo>
                  <a:lnTo>
                    <a:pt x="396452" y="264522"/>
                  </a:lnTo>
                  <a:lnTo>
                    <a:pt x="403087" y="215557"/>
                  </a:lnTo>
                  <a:lnTo>
                    <a:pt x="396452" y="166592"/>
                  </a:lnTo>
                  <a:lnTo>
                    <a:pt x="377729" y="122592"/>
                  </a:lnTo>
                  <a:lnTo>
                    <a:pt x="348688" y="85314"/>
                  </a:lnTo>
                  <a:lnTo>
                    <a:pt x="311099" y="56513"/>
                  </a:lnTo>
                  <a:lnTo>
                    <a:pt x="266732" y="37944"/>
                  </a:lnTo>
                  <a:lnTo>
                    <a:pt x="217357" y="31365"/>
                  </a:lnTo>
                  <a:lnTo>
                    <a:pt x="327790" y="31365"/>
                  </a:lnTo>
                  <a:lnTo>
                    <a:pt x="386902" y="80817"/>
                  </a:lnTo>
                  <a:lnTo>
                    <a:pt x="412588" y="120844"/>
                  </a:lnTo>
                  <a:lnTo>
                    <a:pt x="428963" y="166192"/>
                  </a:lnTo>
                  <a:lnTo>
                    <a:pt x="434714" y="215557"/>
                  </a:lnTo>
                  <a:lnTo>
                    <a:pt x="428963" y="264922"/>
                  </a:lnTo>
                  <a:lnTo>
                    <a:pt x="412588" y="310270"/>
                  </a:lnTo>
                  <a:lnTo>
                    <a:pt x="386902" y="350297"/>
                  </a:lnTo>
                  <a:lnTo>
                    <a:pt x="353222" y="383698"/>
                  </a:lnTo>
                  <a:lnTo>
                    <a:pt x="327790" y="399749"/>
                  </a:lnTo>
                  <a:close/>
                </a:path>
              </a:pathLst>
            </a:custGeom>
            <a:solidFill>
              <a:srgbClr val="2A4A8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6" name="Google Shape;146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49550" y="1712190"/>
              <a:ext cx="193079" cy="41460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" name="Google Shape;147;p8"/>
          <p:cNvGrpSpPr/>
          <p:nvPr/>
        </p:nvGrpSpPr>
        <p:grpSpPr>
          <a:xfrm>
            <a:off x="2115349" y="1567710"/>
            <a:ext cx="674127" cy="466829"/>
            <a:chOff x="2115349" y="1567710"/>
            <a:chExt cx="674127" cy="466829"/>
          </a:xfrm>
        </p:grpSpPr>
        <p:sp>
          <p:nvSpPr>
            <p:cNvPr id="148" name="Google Shape;148;p8"/>
            <p:cNvSpPr/>
            <p:nvPr/>
          </p:nvSpPr>
          <p:spPr>
            <a:xfrm>
              <a:off x="2153206" y="1567710"/>
              <a:ext cx="636270" cy="321945"/>
            </a:xfrm>
            <a:custGeom>
              <a:avLst/>
              <a:gdLst/>
              <a:ahLst/>
              <a:cxnLst/>
              <a:rect l="l" t="t" r="r" b="b"/>
              <a:pathLst>
                <a:path w="636269" h="321944" extrusionOk="0">
                  <a:moveTo>
                    <a:pt x="322755" y="321574"/>
                  </a:moveTo>
                  <a:lnTo>
                    <a:pt x="313452" y="321574"/>
                  </a:lnTo>
                  <a:lnTo>
                    <a:pt x="308803" y="320606"/>
                  </a:lnTo>
                  <a:lnTo>
                    <a:pt x="20153" y="192003"/>
                  </a:lnTo>
                  <a:lnTo>
                    <a:pt x="0" y="160787"/>
                  </a:lnTo>
                  <a:lnTo>
                    <a:pt x="1426" y="150975"/>
                  </a:lnTo>
                  <a:lnTo>
                    <a:pt x="308803" y="968"/>
                  </a:lnTo>
                  <a:lnTo>
                    <a:pt x="313452" y="0"/>
                  </a:lnTo>
                  <a:lnTo>
                    <a:pt x="322755" y="0"/>
                  </a:lnTo>
                  <a:lnTo>
                    <a:pt x="327407" y="968"/>
                  </a:lnTo>
                  <a:lnTo>
                    <a:pt x="401817" y="34121"/>
                  </a:lnTo>
                  <a:lnTo>
                    <a:pt x="318104" y="34121"/>
                  </a:lnTo>
                  <a:lnTo>
                    <a:pt x="33800" y="160787"/>
                  </a:lnTo>
                  <a:lnTo>
                    <a:pt x="318104" y="287453"/>
                  </a:lnTo>
                  <a:lnTo>
                    <a:pt x="401816" y="287453"/>
                  </a:lnTo>
                  <a:lnTo>
                    <a:pt x="327404" y="320606"/>
                  </a:lnTo>
                  <a:lnTo>
                    <a:pt x="322755" y="321574"/>
                  </a:lnTo>
                  <a:close/>
                </a:path>
                <a:path w="636269" h="321944" extrusionOk="0">
                  <a:moveTo>
                    <a:pt x="401816" y="287453"/>
                  </a:moveTo>
                  <a:lnTo>
                    <a:pt x="318104" y="287453"/>
                  </a:lnTo>
                  <a:lnTo>
                    <a:pt x="602407" y="160787"/>
                  </a:lnTo>
                  <a:lnTo>
                    <a:pt x="318104" y="34121"/>
                  </a:lnTo>
                  <a:lnTo>
                    <a:pt x="401817" y="34121"/>
                  </a:lnTo>
                  <a:lnTo>
                    <a:pt x="616055" y="129571"/>
                  </a:lnTo>
                  <a:lnTo>
                    <a:pt x="624371" y="134850"/>
                  </a:lnTo>
                  <a:lnTo>
                    <a:pt x="630724" y="142157"/>
                  </a:lnTo>
                  <a:lnTo>
                    <a:pt x="634781" y="150975"/>
                  </a:lnTo>
                  <a:lnTo>
                    <a:pt x="636208" y="160787"/>
                  </a:lnTo>
                  <a:lnTo>
                    <a:pt x="634781" y="170598"/>
                  </a:lnTo>
                  <a:lnTo>
                    <a:pt x="630724" y="179416"/>
                  </a:lnTo>
                  <a:lnTo>
                    <a:pt x="624371" y="186724"/>
                  </a:lnTo>
                  <a:lnTo>
                    <a:pt x="616055" y="192003"/>
                  </a:lnTo>
                  <a:lnTo>
                    <a:pt x="401816" y="287453"/>
                  </a:lnTo>
                  <a:close/>
                </a:path>
              </a:pathLst>
            </a:custGeom>
            <a:solidFill>
              <a:srgbClr val="2A4A8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2326539" y="1727112"/>
              <a:ext cx="289560" cy="290195"/>
            </a:xfrm>
            <a:custGeom>
              <a:avLst/>
              <a:gdLst/>
              <a:ahLst/>
              <a:cxnLst/>
              <a:rect l="l" t="t" r="r" b="b"/>
              <a:pathLst>
                <a:path w="289560" h="290194" extrusionOk="0">
                  <a:moveTo>
                    <a:pt x="144771" y="290172"/>
                  </a:moveTo>
                  <a:lnTo>
                    <a:pt x="94595" y="286121"/>
                  </a:lnTo>
                  <a:lnTo>
                    <a:pt x="50650" y="274090"/>
                  </a:lnTo>
                  <a:lnTo>
                    <a:pt x="19483" y="254258"/>
                  </a:lnTo>
                  <a:lnTo>
                    <a:pt x="7638" y="226806"/>
                  </a:lnTo>
                  <a:lnTo>
                    <a:pt x="7638" y="85481"/>
                  </a:lnTo>
                  <a:lnTo>
                    <a:pt x="1453" y="77064"/>
                  </a:lnTo>
                  <a:lnTo>
                    <a:pt x="0" y="69045"/>
                  </a:lnTo>
                  <a:lnTo>
                    <a:pt x="0" y="63365"/>
                  </a:lnTo>
                  <a:lnTo>
                    <a:pt x="12815" y="35098"/>
                  </a:lnTo>
                  <a:lnTo>
                    <a:pt x="46238" y="15356"/>
                  </a:lnTo>
                  <a:lnTo>
                    <a:pt x="92736" y="3778"/>
                  </a:lnTo>
                  <a:lnTo>
                    <a:pt x="144773" y="0"/>
                  </a:lnTo>
                  <a:lnTo>
                    <a:pt x="196811" y="3778"/>
                  </a:lnTo>
                  <a:lnTo>
                    <a:pt x="243308" y="15356"/>
                  </a:lnTo>
                  <a:lnTo>
                    <a:pt x="276732" y="35098"/>
                  </a:lnTo>
                  <a:lnTo>
                    <a:pt x="289547" y="63365"/>
                  </a:lnTo>
                  <a:lnTo>
                    <a:pt x="289547" y="69045"/>
                  </a:lnTo>
                  <a:lnTo>
                    <a:pt x="288091" y="77064"/>
                  </a:lnTo>
                  <a:lnTo>
                    <a:pt x="281908" y="85481"/>
                  </a:lnTo>
                  <a:lnTo>
                    <a:pt x="281908" y="226806"/>
                  </a:lnTo>
                  <a:lnTo>
                    <a:pt x="270063" y="254258"/>
                  </a:lnTo>
                  <a:lnTo>
                    <a:pt x="238894" y="274090"/>
                  </a:lnTo>
                  <a:lnTo>
                    <a:pt x="194948" y="286121"/>
                  </a:lnTo>
                  <a:lnTo>
                    <a:pt x="144771" y="29017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309639" y="1710054"/>
              <a:ext cx="323850" cy="324485"/>
            </a:xfrm>
            <a:custGeom>
              <a:avLst/>
              <a:gdLst/>
              <a:ahLst/>
              <a:cxnLst/>
              <a:rect l="l" t="t" r="r" b="b"/>
              <a:pathLst>
                <a:path w="323850" h="324485" extrusionOk="0">
                  <a:moveTo>
                    <a:pt x="161671" y="324296"/>
                  </a:moveTo>
                  <a:lnTo>
                    <a:pt x="109511" y="320216"/>
                  </a:lnTo>
                  <a:lnTo>
                    <a:pt x="64605" y="308493"/>
                  </a:lnTo>
                  <a:lnTo>
                    <a:pt x="17534" y="275000"/>
                  </a:lnTo>
                  <a:lnTo>
                    <a:pt x="7638" y="243869"/>
                  </a:lnTo>
                  <a:lnTo>
                    <a:pt x="7638" y="107715"/>
                  </a:lnTo>
                  <a:lnTo>
                    <a:pt x="3872" y="100139"/>
                  </a:lnTo>
                  <a:lnTo>
                    <a:pt x="1532" y="92938"/>
                  </a:lnTo>
                  <a:lnTo>
                    <a:pt x="335" y="86303"/>
                  </a:lnTo>
                  <a:lnTo>
                    <a:pt x="0" y="80423"/>
                  </a:lnTo>
                  <a:lnTo>
                    <a:pt x="2027" y="66137"/>
                  </a:lnTo>
                  <a:lnTo>
                    <a:pt x="28524" y="31386"/>
                  </a:lnTo>
                  <a:lnTo>
                    <a:pt x="82108" y="8899"/>
                  </a:lnTo>
                  <a:lnTo>
                    <a:pt x="133648" y="1020"/>
                  </a:lnTo>
                  <a:lnTo>
                    <a:pt x="161671" y="0"/>
                  </a:lnTo>
                  <a:lnTo>
                    <a:pt x="189693" y="1020"/>
                  </a:lnTo>
                  <a:lnTo>
                    <a:pt x="241233" y="8899"/>
                  </a:lnTo>
                  <a:lnTo>
                    <a:pt x="294817" y="31386"/>
                  </a:lnTo>
                  <a:lnTo>
                    <a:pt x="297629" y="34121"/>
                  </a:lnTo>
                  <a:lnTo>
                    <a:pt x="161671" y="34121"/>
                  </a:lnTo>
                  <a:lnTo>
                    <a:pt x="111898" y="37759"/>
                  </a:lnTo>
                  <a:lnTo>
                    <a:pt x="71253" y="47682"/>
                  </a:lnTo>
                  <a:lnTo>
                    <a:pt x="43850" y="62400"/>
                  </a:lnTo>
                  <a:lnTo>
                    <a:pt x="33803" y="80423"/>
                  </a:lnTo>
                  <a:lnTo>
                    <a:pt x="33803" y="85969"/>
                  </a:lnTo>
                  <a:lnTo>
                    <a:pt x="36501" y="91287"/>
                  </a:lnTo>
                  <a:lnTo>
                    <a:pt x="41441" y="96216"/>
                  </a:lnTo>
                  <a:lnTo>
                    <a:pt x="41444" y="243869"/>
                  </a:lnTo>
                  <a:lnTo>
                    <a:pt x="50890" y="261889"/>
                  </a:lnTo>
                  <a:lnTo>
                    <a:pt x="76656" y="276608"/>
                  </a:lnTo>
                  <a:lnTo>
                    <a:pt x="114873" y="286531"/>
                  </a:lnTo>
                  <a:lnTo>
                    <a:pt x="161673" y="290169"/>
                  </a:lnTo>
                  <a:lnTo>
                    <a:pt x="290918" y="290169"/>
                  </a:lnTo>
                  <a:lnTo>
                    <a:pt x="288549" y="292584"/>
                  </a:lnTo>
                  <a:lnTo>
                    <a:pt x="258736" y="308493"/>
                  </a:lnTo>
                  <a:lnTo>
                    <a:pt x="237488" y="315261"/>
                  </a:lnTo>
                  <a:lnTo>
                    <a:pt x="213830" y="320216"/>
                  </a:lnTo>
                  <a:lnTo>
                    <a:pt x="188360" y="323260"/>
                  </a:lnTo>
                  <a:lnTo>
                    <a:pt x="161671" y="324296"/>
                  </a:lnTo>
                  <a:close/>
                </a:path>
                <a:path w="323850" h="324485" extrusionOk="0">
                  <a:moveTo>
                    <a:pt x="290918" y="290169"/>
                  </a:moveTo>
                  <a:lnTo>
                    <a:pt x="161673" y="290169"/>
                  </a:lnTo>
                  <a:lnTo>
                    <a:pt x="208473" y="286530"/>
                  </a:lnTo>
                  <a:lnTo>
                    <a:pt x="246690" y="276607"/>
                  </a:lnTo>
                  <a:lnTo>
                    <a:pt x="272457" y="261888"/>
                  </a:lnTo>
                  <a:lnTo>
                    <a:pt x="281902" y="243869"/>
                  </a:lnTo>
                  <a:lnTo>
                    <a:pt x="281905" y="96216"/>
                  </a:lnTo>
                  <a:lnTo>
                    <a:pt x="286843" y="91287"/>
                  </a:lnTo>
                  <a:lnTo>
                    <a:pt x="289544" y="85969"/>
                  </a:lnTo>
                  <a:lnTo>
                    <a:pt x="289544" y="80423"/>
                  </a:lnTo>
                  <a:lnTo>
                    <a:pt x="279495" y="62400"/>
                  </a:lnTo>
                  <a:lnTo>
                    <a:pt x="252091" y="47682"/>
                  </a:lnTo>
                  <a:lnTo>
                    <a:pt x="211445" y="37759"/>
                  </a:lnTo>
                  <a:lnTo>
                    <a:pt x="161671" y="34121"/>
                  </a:lnTo>
                  <a:lnTo>
                    <a:pt x="297629" y="34121"/>
                  </a:lnTo>
                  <a:lnTo>
                    <a:pt x="312947" y="49017"/>
                  </a:lnTo>
                  <a:lnTo>
                    <a:pt x="321314" y="66137"/>
                  </a:lnTo>
                  <a:lnTo>
                    <a:pt x="323342" y="80426"/>
                  </a:lnTo>
                  <a:lnTo>
                    <a:pt x="323006" y="86303"/>
                  </a:lnTo>
                  <a:lnTo>
                    <a:pt x="321810" y="92938"/>
                  </a:lnTo>
                  <a:lnTo>
                    <a:pt x="319470" y="100139"/>
                  </a:lnTo>
                  <a:lnTo>
                    <a:pt x="315703" y="107715"/>
                  </a:lnTo>
                  <a:lnTo>
                    <a:pt x="315703" y="243869"/>
                  </a:lnTo>
                  <a:lnTo>
                    <a:pt x="313773" y="258008"/>
                  </a:lnTo>
                  <a:lnTo>
                    <a:pt x="305808" y="275001"/>
                  </a:lnTo>
                  <a:lnTo>
                    <a:pt x="290918" y="290169"/>
                  </a:lnTo>
                  <a:close/>
                </a:path>
              </a:pathLst>
            </a:custGeom>
            <a:solidFill>
              <a:srgbClr val="2A4A8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1" name="Google Shape;151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15349" y="1711437"/>
              <a:ext cx="143315" cy="3123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" name="Google Shape;152;p8"/>
          <p:cNvGrpSpPr/>
          <p:nvPr/>
        </p:nvGrpSpPr>
        <p:grpSpPr>
          <a:xfrm>
            <a:off x="3248201" y="1576586"/>
            <a:ext cx="637771" cy="455848"/>
            <a:chOff x="3248201" y="1576586"/>
            <a:chExt cx="637771" cy="455848"/>
          </a:xfrm>
        </p:grpSpPr>
        <p:sp>
          <p:nvSpPr>
            <p:cNvPr id="153" name="Google Shape;153;p8"/>
            <p:cNvSpPr/>
            <p:nvPr/>
          </p:nvSpPr>
          <p:spPr>
            <a:xfrm>
              <a:off x="3360024" y="1741604"/>
              <a:ext cx="414020" cy="115570"/>
            </a:xfrm>
            <a:custGeom>
              <a:avLst/>
              <a:gdLst/>
              <a:ahLst/>
              <a:cxnLst/>
              <a:rect l="l" t="t" r="r" b="b"/>
              <a:pathLst>
                <a:path w="414020" h="115569" extrusionOk="0">
                  <a:moveTo>
                    <a:pt x="381911" y="114995"/>
                  </a:moveTo>
                  <a:lnTo>
                    <a:pt x="31952" y="114995"/>
                  </a:lnTo>
                  <a:lnTo>
                    <a:pt x="19514" y="112502"/>
                  </a:lnTo>
                  <a:lnTo>
                    <a:pt x="9358" y="105706"/>
                  </a:lnTo>
                  <a:lnTo>
                    <a:pt x="2510" y="95624"/>
                  </a:lnTo>
                  <a:lnTo>
                    <a:pt x="0" y="83279"/>
                  </a:lnTo>
                  <a:lnTo>
                    <a:pt x="0" y="31716"/>
                  </a:lnTo>
                  <a:lnTo>
                    <a:pt x="2510" y="19370"/>
                  </a:lnTo>
                  <a:lnTo>
                    <a:pt x="9358" y="9289"/>
                  </a:lnTo>
                  <a:lnTo>
                    <a:pt x="19514" y="2492"/>
                  </a:lnTo>
                  <a:lnTo>
                    <a:pt x="31952" y="0"/>
                  </a:lnTo>
                  <a:lnTo>
                    <a:pt x="381908" y="0"/>
                  </a:lnTo>
                  <a:lnTo>
                    <a:pt x="394346" y="2492"/>
                  </a:lnTo>
                  <a:lnTo>
                    <a:pt x="404503" y="9289"/>
                  </a:lnTo>
                  <a:lnTo>
                    <a:pt x="411351" y="19370"/>
                  </a:lnTo>
                  <a:lnTo>
                    <a:pt x="413863" y="31716"/>
                  </a:lnTo>
                  <a:lnTo>
                    <a:pt x="31952" y="31716"/>
                  </a:lnTo>
                  <a:lnTo>
                    <a:pt x="31952" y="83279"/>
                  </a:lnTo>
                  <a:lnTo>
                    <a:pt x="413863" y="83279"/>
                  </a:lnTo>
                  <a:lnTo>
                    <a:pt x="411352" y="95624"/>
                  </a:lnTo>
                  <a:lnTo>
                    <a:pt x="404505" y="105706"/>
                  </a:lnTo>
                  <a:lnTo>
                    <a:pt x="394348" y="112502"/>
                  </a:lnTo>
                  <a:lnTo>
                    <a:pt x="381911" y="114995"/>
                  </a:lnTo>
                  <a:close/>
                </a:path>
                <a:path w="414020" h="115569" extrusionOk="0">
                  <a:moveTo>
                    <a:pt x="413863" y="83279"/>
                  </a:moveTo>
                  <a:lnTo>
                    <a:pt x="381908" y="83279"/>
                  </a:lnTo>
                  <a:lnTo>
                    <a:pt x="381908" y="31716"/>
                  </a:lnTo>
                  <a:lnTo>
                    <a:pt x="413863" y="31716"/>
                  </a:lnTo>
                  <a:lnTo>
                    <a:pt x="413863" y="83279"/>
                  </a:lnTo>
                  <a:close/>
                </a:path>
              </a:pathLst>
            </a:custGeom>
            <a:solidFill>
              <a:srgbClr val="2A4A8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4" name="Google Shape;154;p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257482" y="1576586"/>
              <a:ext cx="250415" cy="2181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626015" y="1576588"/>
              <a:ext cx="250408" cy="2181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8"/>
            <p:cNvSpPr/>
            <p:nvPr/>
          </p:nvSpPr>
          <p:spPr>
            <a:xfrm>
              <a:off x="3264177" y="1757459"/>
              <a:ext cx="260985" cy="259079"/>
            </a:xfrm>
            <a:custGeom>
              <a:avLst/>
              <a:gdLst/>
              <a:ahLst/>
              <a:cxnLst/>
              <a:rect l="l" t="t" r="r" b="b"/>
              <a:pathLst>
                <a:path w="260985" h="259080" extrusionOk="0">
                  <a:moveTo>
                    <a:pt x="201397" y="258593"/>
                  </a:moveTo>
                  <a:lnTo>
                    <a:pt x="59124" y="258593"/>
                  </a:lnTo>
                  <a:lnTo>
                    <a:pt x="36132" y="253974"/>
                  </a:lnTo>
                  <a:lnTo>
                    <a:pt x="17336" y="241385"/>
                  </a:lnTo>
                  <a:lnTo>
                    <a:pt x="4653" y="222728"/>
                  </a:lnTo>
                  <a:lnTo>
                    <a:pt x="0" y="199906"/>
                  </a:lnTo>
                  <a:lnTo>
                    <a:pt x="0" y="58684"/>
                  </a:lnTo>
                  <a:lnTo>
                    <a:pt x="4653" y="35863"/>
                  </a:lnTo>
                  <a:lnTo>
                    <a:pt x="17336" y="17207"/>
                  </a:lnTo>
                  <a:lnTo>
                    <a:pt x="36132" y="4618"/>
                  </a:lnTo>
                  <a:lnTo>
                    <a:pt x="59124" y="0"/>
                  </a:lnTo>
                  <a:lnTo>
                    <a:pt x="201397" y="0"/>
                  </a:lnTo>
                  <a:lnTo>
                    <a:pt x="224389" y="4619"/>
                  </a:lnTo>
                  <a:lnTo>
                    <a:pt x="243185" y="17208"/>
                  </a:lnTo>
                  <a:lnTo>
                    <a:pt x="255868" y="35864"/>
                  </a:lnTo>
                  <a:lnTo>
                    <a:pt x="260521" y="58684"/>
                  </a:lnTo>
                  <a:lnTo>
                    <a:pt x="260521" y="199906"/>
                  </a:lnTo>
                  <a:lnTo>
                    <a:pt x="255868" y="222728"/>
                  </a:lnTo>
                  <a:lnTo>
                    <a:pt x="243185" y="241385"/>
                  </a:lnTo>
                  <a:lnTo>
                    <a:pt x="224389" y="253974"/>
                  </a:lnTo>
                  <a:lnTo>
                    <a:pt x="201397" y="25859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3248201" y="1741604"/>
              <a:ext cx="292735" cy="290830"/>
            </a:xfrm>
            <a:custGeom>
              <a:avLst/>
              <a:gdLst/>
              <a:ahLst/>
              <a:cxnLst/>
              <a:rect l="l" t="t" r="r" b="b"/>
              <a:pathLst>
                <a:path w="292735" h="290830" extrusionOk="0">
                  <a:moveTo>
                    <a:pt x="217371" y="290309"/>
                  </a:moveTo>
                  <a:lnTo>
                    <a:pt x="75100" y="290309"/>
                  </a:lnTo>
                  <a:lnTo>
                    <a:pt x="45895" y="284442"/>
                  </a:lnTo>
                  <a:lnTo>
                    <a:pt x="22020" y="268451"/>
                  </a:lnTo>
                  <a:lnTo>
                    <a:pt x="5910" y="244754"/>
                  </a:lnTo>
                  <a:lnTo>
                    <a:pt x="0" y="215767"/>
                  </a:lnTo>
                  <a:lnTo>
                    <a:pt x="0" y="74545"/>
                  </a:lnTo>
                  <a:lnTo>
                    <a:pt x="5911" y="45555"/>
                  </a:lnTo>
                  <a:lnTo>
                    <a:pt x="22022" y="21857"/>
                  </a:lnTo>
                  <a:lnTo>
                    <a:pt x="45897" y="5867"/>
                  </a:lnTo>
                  <a:lnTo>
                    <a:pt x="75100" y="0"/>
                  </a:lnTo>
                  <a:lnTo>
                    <a:pt x="217371" y="0"/>
                  </a:lnTo>
                  <a:lnTo>
                    <a:pt x="246576" y="5867"/>
                  </a:lnTo>
                  <a:lnTo>
                    <a:pt x="270451" y="21858"/>
                  </a:lnTo>
                  <a:lnTo>
                    <a:pt x="277152" y="31716"/>
                  </a:lnTo>
                  <a:lnTo>
                    <a:pt x="217371" y="31716"/>
                  </a:lnTo>
                  <a:lnTo>
                    <a:pt x="75100" y="31716"/>
                  </a:lnTo>
                  <a:lnTo>
                    <a:pt x="58304" y="35081"/>
                  </a:lnTo>
                  <a:lnTo>
                    <a:pt x="44589" y="44260"/>
                  </a:lnTo>
                  <a:lnTo>
                    <a:pt x="35342" y="57874"/>
                  </a:lnTo>
                  <a:lnTo>
                    <a:pt x="31952" y="74545"/>
                  </a:lnTo>
                  <a:lnTo>
                    <a:pt x="31952" y="215767"/>
                  </a:lnTo>
                  <a:lnTo>
                    <a:pt x="35343" y="232437"/>
                  </a:lnTo>
                  <a:lnTo>
                    <a:pt x="44590" y="246050"/>
                  </a:lnTo>
                  <a:lnTo>
                    <a:pt x="58305" y="255228"/>
                  </a:lnTo>
                  <a:lnTo>
                    <a:pt x="75100" y="258593"/>
                  </a:lnTo>
                  <a:lnTo>
                    <a:pt x="277152" y="258593"/>
                  </a:lnTo>
                  <a:lnTo>
                    <a:pt x="270449" y="268452"/>
                  </a:lnTo>
                  <a:lnTo>
                    <a:pt x="246574" y="284442"/>
                  </a:lnTo>
                  <a:lnTo>
                    <a:pt x="217371" y="290309"/>
                  </a:lnTo>
                  <a:close/>
                </a:path>
                <a:path w="292735" h="290830" extrusionOk="0">
                  <a:moveTo>
                    <a:pt x="277152" y="258593"/>
                  </a:moveTo>
                  <a:lnTo>
                    <a:pt x="217371" y="258593"/>
                  </a:lnTo>
                  <a:lnTo>
                    <a:pt x="234167" y="255228"/>
                  </a:lnTo>
                  <a:lnTo>
                    <a:pt x="247882" y="246050"/>
                  </a:lnTo>
                  <a:lnTo>
                    <a:pt x="257129" y="232437"/>
                  </a:lnTo>
                  <a:lnTo>
                    <a:pt x="260519" y="215767"/>
                  </a:lnTo>
                  <a:lnTo>
                    <a:pt x="260519" y="74545"/>
                  </a:lnTo>
                  <a:lnTo>
                    <a:pt x="257128" y="57873"/>
                  </a:lnTo>
                  <a:lnTo>
                    <a:pt x="247881" y="44259"/>
                  </a:lnTo>
                  <a:lnTo>
                    <a:pt x="234166" y="35081"/>
                  </a:lnTo>
                  <a:lnTo>
                    <a:pt x="217371" y="31716"/>
                  </a:lnTo>
                  <a:lnTo>
                    <a:pt x="277152" y="31716"/>
                  </a:lnTo>
                  <a:lnTo>
                    <a:pt x="286560" y="45556"/>
                  </a:lnTo>
                  <a:lnTo>
                    <a:pt x="292471" y="74545"/>
                  </a:lnTo>
                  <a:lnTo>
                    <a:pt x="292471" y="215767"/>
                  </a:lnTo>
                  <a:lnTo>
                    <a:pt x="286560" y="244755"/>
                  </a:lnTo>
                  <a:lnTo>
                    <a:pt x="277152" y="258593"/>
                  </a:lnTo>
                  <a:close/>
                </a:path>
              </a:pathLst>
            </a:custGeom>
            <a:solidFill>
              <a:srgbClr val="2A4A8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3609213" y="1757459"/>
              <a:ext cx="260985" cy="259079"/>
            </a:xfrm>
            <a:custGeom>
              <a:avLst/>
              <a:gdLst/>
              <a:ahLst/>
              <a:cxnLst/>
              <a:rect l="l" t="t" r="r" b="b"/>
              <a:pathLst>
                <a:path w="260985" h="259080" extrusionOk="0">
                  <a:moveTo>
                    <a:pt x="201397" y="258593"/>
                  </a:moveTo>
                  <a:lnTo>
                    <a:pt x="59124" y="258593"/>
                  </a:lnTo>
                  <a:lnTo>
                    <a:pt x="36132" y="253974"/>
                  </a:lnTo>
                  <a:lnTo>
                    <a:pt x="17336" y="241385"/>
                  </a:lnTo>
                  <a:lnTo>
                    <a:pt x="4653" y="222728"/>
                  </a:lnTo>
                  <a:lnTo>
                    <a:pt x="0" y="199906"/>
                  </a:lnTo>
                  <a:lnTo>
                    <a:pt x="0" y="58684"/>
                  </a:lnTo>
                  <a:lnTo>
                    <a:pt x="4653" y="35863"/>
                  </a:lnTo>
                  <a:lnTo>
                    <a:pt x="17336" y="17207"/>
                  </a:lnTo>
                  <a:lnTo>
                    <a:pt x="36132" y="4618"/>
                  </a:lnTo>
                  <a:lnTo>
                    <a:pt x="59124" y="0"/>
                  </a:lnTo>
                  <a:lnTo>
                    <a:pt x="201397" y="0"/>
                  </a:lnTo>
                  <a:lnTo>
                    <a:pt x="224389" y="4619"/>
                  </a:lnTo>
                  <a:lnTo>
                    <a:pt x="243185" y="17208"/>
                  </a:lnTo>
                  <a:lnTo>
                    <a:pt x="255868" y="35864"/>
                  </a:lnTo>
                  <a:lnTo>
                    <a:pt x="260521" y="58684"/>
                  </a:lnTo>
                  <a:lnTo>
                    <a:pt x="260521" y="199906"/>
                  </a:lnTo>
                  <a:lnTo>
                    <a:pt x="255868" y="222728"/>
                  </a:lnTo>
                  <a:lnTo>
                    <a:pt x="243185" y="241385"/>
                  </a:lnTo>
                  <a:lnTo>
                    <a:pt x="224389" y="253974"/>
                  </a:lnTo>
                  <a:lnTo>
                    <a:pt x="201397" y="25859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3593237" y="1741604"/>
              <a:ext cx="292735" cy="290830"/>
            </a:xfrm>
            <a:custGeom>
              <a:avLst/>
              <a:gdLst/>
              <a:ahLst/>
              <a:cxnLst/>
              <a:rect l="l" t="t" r="r" b="b"/>
              <a:pathLst>
                <a:path w="292735" h="290830" extrusionOk="0">
                  <a:moveTo>
                    <a:pt x="217371" y="290309"/>
                  </a:moveTo>
                  <a:lnTo>
                    <a:pt x="75100" y="290309"/>
                  </a:lnTo>
                  <a:lnTo>
                    <a:pt x="45895" y="284442"/>
                  </a:lnTo>
                  <a:lnTo>
                    <a:pt x="22020" y="268451"/>
                  </a:lnTo>
                  <a:lnTo>
                    <a:pt x="5910" y="244754"/>
                  </a:lnTo>
                  <a:lnTo>
                    <a:pt x="0" y="215767"/>
                  </a:lnTo>
                  <a:lnTo>
                    <a:pt x="0" y="74545"/>
                  </a:lnTo>
                  <a:lnTo>
                    <a:pt x="5911" y="45555"/>
                  </a:lnTo>
                  <a:lnTo>
                    <a:pt x="22022" y="21857"/>
                  </a:lnTo>
                  <a:lnTo>
                    <a:pt x="45897" y="5867"/>
                  </a:lnTo>
                  <a:lnTo>
                    <a:pt x="75100" y="0"/>
                  </a:lnTo>
                  <a:lnTo>
                    <a:pt x="217371" y="0"/>
                  </a:lnTo>
                  <a:lnTo>
                    <a:pt x="246577" y="5867"/>
                  </a:lnTo>
                  <a:lnTo>
                    <a:pt x="270452" y="21858"/>
                  </a:lnTo>
                  <a:lnTo>
                    <a:pt x="277153" y="31716"/>
                  </a:lnTo>
                  <a:lnTo>
                    <a:pt x="217371" y="31716"/>
                  </a:lnTo>
                  <a:lnTo>
                    <a:pt x="75100" y="31716"/>
                  </a:lnTo>
                  <a:lnTo>
                    <a:pt x="58304" y="35081"/>
                  </a:lnTo>
                  <a:lnTo>
                    <a:pt x="44589" y="44260"/>
                  </a:lnTo>
                  <a:lnTo>
                    <a:pt x="35342" y="57874"/>
                  </a:lnTo>
                  <a:lnTo>
                    <a:pt x="31952" y="74545"/>
                  </a:lnTo>
                  <a:lnTo>
                    <a:pt x="31952" y="215767"/>
                  </a:lnTo>
                  <a:lnTo>
                    <a:pt x="35343" y="232437"/>
                  </a:lnTo>
                  <a:lnTo>
                    <a:pt x="44590" y="246050"/>
                  </a:lnTo>
                  <a:lnTo>
                    <a:pt x="58305" y="255228"/>
                  </a:lnTo>
                  <a:lnTo>
                    <a:pt x="75100" y="258593"/>
                  </a:lnTo>
                  <a:lnTo>
                    <a:pt x="277152" y="258593"/>
                  </a:lnTo>
                  <a:lnTo>
                    <a:pt x="270449" y="268452"/>
                  </a:lnTo>
                  <a:lnTo>
                    <a:pt x="246574" y="284442"/>
                  </a:lnTo>
                  <a:lnTo>
                    <a:pt x="217371" y="290309"/>
                  </a:lnTo>
                  <a:close/>
                </a:path>
                <a:path w="292735" h="290830" extrusionOk="0">
                  <a:moveTo>
                    <a:pt x="277152" y="258593"/>
                  </a:moveTo>
                  <a:lnTo>
                    <a:pt x="217371" y="258593"/>
                  </a:lnTo>
                  <a:lnTo>
                    <a:pt x="234167" y="255228"/>
                  </a:lnTo>
                  <a:lnTo>
                    <a:pt x="247882" y="246050"/>
                  </a:lnTo>
                  <a:lnTo>
                    <a:pt x="257128" y="232437"/>
                  </a:lnTo>
                  <a:lnTo>
                    <a:pt x="260519" y="215767"/>
                  </a:lnTo>
                  <a:lnTo>
                    <a:pt x="260519" y="74545"/>
                  </a:lnTo>
                  <a:lnTo>
                    <a:pt x="257128" y="57873"/>
                  </a:lnTo>
                  <a:lnTo>
                    <a:pt x="247881" y="44259"/>
                  </a:lnTo>
                  <a:lnTo>
                    <a:pt x="234166" y="35081"/>
                  </a:lnTo>
                  <a:lnTo>
                    <a:pt x="217371" y="31716"/>
                  </a:lnTo>
                  <a:lnTo>
                    <a:pt x="277153" y="31716"/>
                  </a:lnTo>
                  <a:lnTo>
                    <a:pt x="286561" y="45556"/>
                  </a:lnTo>
                  <a:lnTo>
                    <a:pt x="292471" y="74545"/>
                  </a:lnTo>
                  <a:lnTo>
                    <a:pt x="292471" y="215767"/>
                  </a:lnTo>
                  <a:lnTo>
                    <a:pt x="286560" y="244755"/>
                  </a:lnTo>
                  <a:lnTo>
                    <a:pt x="277152" y="258593"/>
                  </a:lnTo>
                  <a:close/>
                </a:path>
              </a:pathLst>
            </a:custGeom>
            <a:solidFill>
              <a:srgbClr val="2A4A8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0" name="Google Shape;160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64106" y="1537789"/>
            <a:ext cx="569464" cy="56189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/>
          <p:nvPr/>
        </p:nvSpPr>
        <p:spPr>
          <a:xfrm>
            <a:off x="15840536" y="8143598"/>
            <a:ext cx="1772284" cy="1772284"/>
          </a:xfrm>
          <a:custGeom>
            <a:avLst/>
            <a:gdLst/>
            <a:ahLst/>
            <a:cxnLst/>
            <a:rect l="l" t="t" r="r" b="b"/>
            <a:pathLst>
              <a:path w="1772284" h="1772284" extrusionOk="0">
                <a:moveTo>
                  <a:pt x="1328355" y="1772096"/>
                </a:moveTo>
                <a:lnTo>
                  <a:pt x="443797" y="1772096"/>
                </a:lnTo>
                <a:lnTo>
                  <a:pt x="395579" y="1769482"/>
                </a:lnTo>
                <a:lnTo>
                  <a:pt x="348830" y="1761823"/>
                </a:lnTo>
                <a:lnTo>
                  <a:pt x="303827" y="1749395"/>
                </a:lnTo>
                <a:lnTo>
                  <a:pt x="260844" y="1732472"/>
                </a:lnTo>
                <a:lnTo>
                  <a:pt x="220156" y="1711329"/>
                </a:lnTo>
                <a:lnTo>
                  <a:pt x="182038" y="1686241"/>
                </a:lnTo>
                <a:lnTo>
                  <a:pt x="146766" y="1657484"/>
                </a:lnTo>
                <a:lnTo>
                  <a:pt x="114613" y="1625332"/>
                </a:lnTo>
                <a:lnTo>
                  <a:pt x="85855" y="1590060"/>
                </a:lnTo>
                <a:lnTo>
                  <a:pt x="60767" y="1551944"/>
                </a:lnTo>
                <a:lnTo>
                  <a:pt x="39624" y="1511257"/>
                </a:lnTo>
                <a:lnTo>
                  <a:pt x="22701" y="1468276"/>
                </a:lnTo>
                <a:lnTo>
                  <a:pt x="10272" y="1423274"/>
                </a:lnTo>
                <a:lnTo>
                  <a:pt x="2614" y="1376528"/>
                </a:lnTo>
                <a:lnTo>
                  <a:pt x="0" y="1328312"/>
                </a:lnTo>
                <a:lnTo>
                  <a:pt x="0" y="443769"/>
                </a:lnTo>
                <a:lnTo>
                  <a:pt x="2614" y="395561"/>
                </a:lnTo>
                <a:lnTo>
                  <a:pt x="10272" y="348820"/>
                </a:lnTo>
                <a:lnTo>
                  <a:pt x="22701" y="303823"/>
                </a:lnTo>
                <a:lnTo>
                  <a:pt x="39624" y="260845"/>
                </a:lnTo>
                <a:lnTo>
                  <a:pt x="60767" y="220160"/>
                </a:lnTo>
                <a:lnTo>
                  <a:pt x="85855" y="182044"/>
                </a:lnTo>
                <a:lnTo>
                  <a:pt x="114613" y="146773"/>
                </a:lnTo>
                <a:lnTo>
                  <a:pt x="146766" y="114620"/>
                </a:lnTo>
                <a:lnTo>
                  <a:pt x="182038" y="85861"/>
                </a:lnTo>
                <a:lnTo>
                  <a:pt x="220156" y="60772"/>
                </a:lnTo>
                <a:lnTo>
                  <a:pt x="260844" y="39628"/>
                </a:lnTo>
                <a:lnTo>
                  <a:pt x="303827" y="22703"/>
                </a:lnTo>
                <a:lnTo>
                  <a:pt x="348830" y="10273"/>
                </a:lnTo>
                <a:lnTo>
                  <a:pt x="395579" y="2614"/>
                </a:lnTo>
                <a:lnTo>
                  <a:pt x="443797" y="0"/>
                </a:lnTo>
                <a:lnTo>
                  <a:pt x="1328369" y="0"/>
                </a:lnTo>
                <a:lnTo>
                  <a:pt x="1376569" y="2614"/>
                </a:lnTo>
                <a:lnTo>
                  <a:pt x="1423303" y="10273"/>
                </a:lnTo>
                <a:lnTo>
                  <a:pt x="1468294" y="22703"/>
                </a:lnTo>
                <a:lnTo>
                  <a:pt x="1511267" y="39628"/>
                </a:lnTo>
                <a:lnTo>
                  <a:pt x="1551948" y="60772"/>
                </a:lnTo>
                <a:lnTo>
                  <a:pt x="1590060" y="85861"/>
                </a:lnTo>
                <a:lnTo>
                  <a:pt x="1625329" y="114620"/>
                </a:lnTo>
                <a:lnTo>
                  <a:pt x="1657480" y="146773"/>
                </a:lnTo>
                <a:lnTo>
                  <a:pt x="1686237" y="182044"/>
                </a:lnTo>
                <a:lnTo>
                  <a:pt x="1711325" y="220160"/>
                </a:lnTo>
                <a:lnTo>
                  <a:pt x="1732469" y="260845"/>
                </a:lnTo>
                <a:lnTo>
                  <a:pt x="1749393" y="303823"/>
                </a:lnTo>
                <a:lnTo>
                  <a:pt x="1761822" y="348820"/>
                </a:lnTo>
                <a:lnTo>
                  <a:pt x="1769482" y="395561"/>
                </a:lnTo>
                <a:lnTo>
                  <a:pt x="1772096" y="443769"/>
                </a:lnTo>
                <a:lnTo>
                  <a:pt x="1772096" y="1328312"/>
                </a:lnTo>
                <a:lnTo>
                  <a:pt x="1769482" y="1376528"/>
                </a:lnTo>
                <a:lnTo>
                  <a:pt x="1761822" y="1423274"/>
                </a:lnTo>
                <a:lnTo>
                  <a:pt x="1749393" y="1468276"/>
                </a:lnTo>
                <a:lnTo>
                  <a:pt x="1732468" y="1511257"/>
                </a:lnTo>
                <a:lnTo>
                  <a:pt x="1711324" y="1551944"/>
                </a:lnTo>
                <a:lnTo>
                  <a:pt x="1686236" y="1590060"/>
                </a:lnTo>
                <a:lnTo>
                  <a:pt x="1657479" y="1625332"/>
                </a:lnTo>
                <a:lnTo>
                  <a:pt x="1625327" y="1657484"/>
                </a:lnTo>
                <a:lnTo>
                  <a:pt x="1590057" y="1686241"/>
                </a:lnTo>
                <a:lnTo>
                  <a:pt x="1551944" y="1711329"/>
                </a:lnTo>
                <a:lnTo>
                  <a:pt x="1511262" y="1732472"/>
                </a:lnTo>
                <a:lnTo>
                  <a:pt x="1468286" y="1749395"/>
                </a:lnTo>
                <a:lnTo>
                  <a:pt x="1423293" y="1761823"/>
                </a:lnTo>
                <a:lnTo>
                  <a:pt x="1376558" y="1769482"/>
                </a:lnTo>
                <a:lnTo>
                  <a:pt x="1328355" y="1772096"/>
                </a:lnTo>
                <a:close/>
              </a:path>
            </a:pathLst>
          </a:custGeom>
          <a:solidFill>
            <a:srgbClr val="0073B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16173729" y="8476804"/>
            <a:ext cx="1101725" cy="1101725"/>
          </a:xfrm>
          <a:custGeom>
            <a:avLst/>
            <a:gdLst/>
            <a:ahLst/>
            <a:cxnLst/>
            <a:rect l="l" t="t" r="r" b="b"/>
            <a:pathLst>
              <a:path w="1101725" h="1101725" extrusionOk="0">
                <a:moveTo>
                  <a:pt x="257505" y="370014"/>
                </a:moveTo>
                <a:lnTo>
                  <a:pt x="4343" y="370014"/>
                </a:lnTo>
                <a:lnTo>
                  <a:pt x="4343" y="1101356"/>
                </a:lnTo>
                <a:lnTo>
                  <a:pt x="257505" y="1101356"/>
                </a:lnTo>
                <a:lnTo>
                  <a:pt x="257505" y="370014"/>
                </a:lnTo>
                <a:close/>
              </a:path>
              <a:path w="1101725" h="1101725" extrusionOk="0">
                <a:moveTo>
                  <a:pt x="258025" y="129006"/>
                </a:moveTo>
                <a:lnTo>
                  <a:pt x="247865" y="78790"/>
                </a:lnTo>
                <a:lnTo>
                  <a:pt x="220192" y="37782"/>
                </a:lnTo>
                <a:lnTo>
                  <a:pt x="179171" y="10134"/>
                </a:lnTo>
                <a:lnTo>
                  <a:pt x="128993" y="0"/>
                </a:lnTo>
                <a:lnTo>
                  <a:pt x="78752" y="10134"/>
                </a:lnTo>
                <a:lnTo>
                  <a:pt x="37757" y="37782"/>
                </a:lnTo>
                <a:lnTo>
                  <a:pt x="10121" y="78778"/>
                </a:lnTo>
                <a:lnTo>
                  <a:pt x="0" y="129006"/>
                </a:lnTo>
                <a:lnTo>
                  <a:pt x="10121" y="179197"/>
                </a:lnTo>
                <a:lnTo>
                  <a:pt x="37757" y="220192"/>
                </a:lnTo>
                <a:lnTo>
                  <a:pt x="78752" y="247853"/>
                </a:lnTo>
                <a:lnTo>
                  <a:pt x="128993" y="257987"/>
                </a:lnTo>
                <a:lnTo>
                  <a:pt x="179171" y="247853"/>
                </a:lnTo>
                <a:lnTo>
                  <a:pt x="220192" y="220192"/>
                </a:lnTo>
                <a:lnTo>
                  <a:pt x="247865" y="179197"/>
                </a:lnTo>
                <a:lnTo>
                  <a:pt x="258025" y="129006"/>
                </a:lnTo>
                <a:close/>
              </a:path>
              <a:path w="1101725" h="1101725" extrusionOk="0">
                <a:moveTo>
                  <a:pt x="1101356" y="700608"/>
                </a:moveTo>
                <a:lnTo>
                  <a:pt x="1100239" y="648030"/>
                </a:lnTo>
                <a:lnTo>
                  <a:pt x="1096416" y="599033"/>
                </a:lnTo>
                <a:lnTo>
                  <a:pt x="1089215" y="553923"/>
                </a:lnTo>
                <a:lnTo>
                  <a:pt x="1077963" y="512978"/>
                </a:lnTo>
                <a:lnTo>
                  <a:pt x="1061986" y="476529"/>
                </a:lnTo>
                <a:lnTo>
                  <a:pt x="1040599" y="444842"/>
                </a:lnTo>
                <a:lnTo>
                  <a:pt x="1013117" y="418249"/>
                </a:lnTo>
                <a:lnTo>
                  <a:pt x="978865" y="397052"/>
                </a:lnTo>
                <a:lnTo>
                  <a:pt x="937183" y="381520"/>
                </a:lnTo>
                <a:lnTo>
                  <a:pt x="887374" y="371995"/>
                </a:lnTo>
                <a:lnTo>
                  <a:pt x="828763" y="368744"/>
                </a:lnTo>
                <a:lnTo>
                  <a:pt x="766584" y="373710"/>
                </a:lnTo>
                <a:lnTo>
                  <a:pt x="713879" y="387642"/>
                </a:lnTo>
                <a:lnTo>
                  <a:pt x="670801" y="409054"/>
                </a:lnTo>
                <a:lnTo>
                  <a:pt x="637489" y="436486"/>
                </a:lnTo>
                <a:lnTo>
                  <a:pt x="614095" y="468464"/>
                </a:lnTo>
                <a:lnTo>
                  <a:pt x="609104" y="468464"/>
                </a:lnTo>
                <a:lnTo>
                  <a:pt x="609104" y="370014"/>
                </a:lnTo>
                <a:lnTo>
                  <a:pt x="412203" y="370014"/>
                </a:lnTo>
                <a:lnTo>
                  <a:pt x="412203" y="1101356"/>
                </a:lnTo>
                <a:lnTo>
                  <a:pt x="623176" y="1101356"/>
                </a:lnTo>
                <a:lnTo>
                  <a:pt x="623176" y="740321"/>
                </a:lnTo>
                <a:lnTo>
                  <a:pt x="625182" y="692823"/>
                </a:lnTo>
                <a:lnTo>
                  <a:pt x="632675" y="648347"/>
                </a:lnTo>
                <a:lnTo>
                  <a:pt x="647903" y="609384"/>
                </a:lnTo>
                <a:lnTo>
                  <a:pt x="673049" y="578446"/>
                </a:lnTo>
                <a:lnTo>
                  <a:pt x="710361" y="558050"/>
                </a:lnTo>
                <a:lnTo>
                  <a:pt x="762038" y="550697"/>
                </a:lnTo>
                <a:lnTo>
                  <a:pt x="812304" y="559257"/>
                </a:lnTo>
                <a:lnTo>
                  <a:pt x="847483" y="582422"/>
                </a:lnTo>
                <a:lnTo>
                  <a:pt x="870229" y="616483"/>
                </a:lnTo>
                <a:lnTo>
                  <a:pt x="883196" y="657669"/>
                </a:lnTo>
                <a:lnTo>
                  <a:pt x="889038" y="702259"/>
                </a:lnTo>
                <a:lnTo>
                  <a:pt x="890397" y="746493"/>
                </a:lnTo>
                <a:lnTo>
                  <a:pt x="890397" y="1101356"/>
                </a:lnTo>
                <a:lnTo>
                  <a:pt x="1101356" y="1101356"/>
                </a:lnTo>
                <a:lnTo>
                  <a:pt x="1101356" y="7006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15840536" y="8143598"/>
            <a:ext cx="1772284" cy="1772284"/>
          </a:xfrm>
          <a:custGeom>
            <a:avLst/>
            <a:gdLst/>
            <a:ahLst/>
            <a:cxnLst/>
            <a:rect l="l" t="t" r="r" b="b"/>
            <a:pathLst>
              <a:path w="1772284" h="1772284" extrusionOk="0">
                <a:moveTo>
                  <a:pt x="1328242" y="0"/>
                </a:moveTo>
                <a:lnTo>
                  <a:pt x="443685" y="0"/>
                </a:lnTo>
                <a:lnTo>
                  <a:pt x="395482" y="2613"/>
                </a:lnTo>
                <a:lnTo>
                  <a:pt x="348749" y="10272"/>
                </a:lnTo>
                <a:lnTo>
                  <a:pt x="303759" y="22699"/>
                </a:lnTo>
                <a:lnTo>
                  <a:pt x="260788" y="39621"/>
                </a:lnTo>
                <a:lnTo>
                  <a:pt x="220110" y="60763"/>
                </a:lnTo>
                <a:lnTo>
                  <a:pt x="182002" y="85849"/>
                </a:lnTo>
                <a:lnTo>
                  <a:pt x="146737" y="114605"/>
                </a:lnTo>
                <a:lnTo>
                  <a:pt x="114592" y="146756"/>
                </a:lnTo>
                <a:lnTo>
                  <a:pt x="85840" y="182026"/>
                </a:lnTo>
                <a:lnTo>
                  <a:pt x="60757" y="220142"/>
                </a:lnTo>
                <a:lnTo>
                  <a:pt x="39617" y="260827"/>
                </a:lnTo>
                <a:lnTo>
                  <a:pt x="22697" y="303807"/>
                </a:lnTo>
                <a:lnTo>
                  <a:pt x="10271" y="348808"/>
                </a:lnTo>
                <a:lnTo>
                  <a:pt x="2613" y="395553"/>
                </a:lnTo>
                <a:lnTo>
                  <a:pt x="0" y="443769"/>
                </a:lnTo>
                <a:lnTo>
                  <a:pt x="0" y="1328312"/>
                </a:lnTo>
                <a:lnTo>
                  <a:pt x="2613" y="1376519"/>
                </a:lnTo>
                <a:lnTo>
                  <a:pt x="10271" y="1423258"/>
                </a:lnTo>
                <a:lnTo>
                  <a:pt x="22697" y="1468254"/>
                </a:lnTo>
                <a:lnTo>
                  <a:pt x="39617" y="1511233"/>
                </a:lnTo>
                <a:lnTo>
                  <a:pt x="60757" y="1551918"/>
                </a:lnTo>
                <a:lnTo>
                  <a:pt x="85840" y="1590036"/>
                </a:lnTo>
                <a:lnTo>
                  <a:pt x="114592" y="1625310"/>
                </a:lnTo>
                <a:lnTo>
                  <a:pt x="146737" y="1657465"/>
                </a:lnTo>
                <a:lnTo>
                  <a:pt x="182002" y="1686225"/>
                </a:lnTo>
                <a:lnTo>
                  <a:pt x="220110" y="1711317"/>
                </a:lnTo>
                <a:lnTo>
                  <a:pt x="260788" y="1732463"/>
                </a:lnTo>
                <a:lnTo>
                  <a:pt x="303759" y="1749390"/>
                </a:lnTo>
                <a:lnTo>
                  <a:pt x="348749" y="1761821"/>
                </a:lnTo>
                <a:lnTo>
                  <a:pt x="395482" y="1769481"/>
                </a:lnTo>
                <a:lnTo>
                  <a:pt x="443685" y="1772096"/>
                </a:lnTo>
                <a:lnTo>
                  <a:pt x="1328256" y="1772096"/>
                </a:lnTo>
                <a:lnTo>
                  <a:pt x="1376473" y="1769481"/>
                </a:lnTo>
                <a:lnTo>
                  <a:pt x="1423221" y="1761821"/>
                </a:lnTo>
                <a:lnTo>
                  <a:pt x="1468225" y="1749390"/>
                </a:lnTo>
                <a:lnTo>
                  <a:pt x="1511211" y="1732463"/>
                </a:lnTo>
                <a:lnTo>
                  <a:pt x="1551902" y="1711317"/>
                </a:lnTo>
                <a:lnTo>
                  <a:pt x="1590024" y="1686225"/>
                </a:lnTo>
                <a:lnTo>
                  <a:pt x="1625301" y="1657465"/>
                </a:lnTo>
                <a:lnTo>
                  <a:pt x="1657459" y="1625310"/>
                </a:lnTo>
                <a:lnTo>
                  <a:pt x="1686222" y="1590036"/>
                </a:lnTo>
                <a:lnTo>
                  <a:pt x="1711314" y="1551918"/>
                </a:lnTo>
                <a:lnTo>
                  <a:pt x="1732462" y="1511233"/>
                </a:lnTo>
                <a:lnTo>
                  <a:pt x="1749389" y="1468254"/>
                </a:lnTo>
                <a:lnTo>
                  <a:pt x="1761821" y="1423258"/>
                </a:lnTo>
                <a:lnTo>
                  <a:pt x="1769481" y="1376519"/>
                </a:lnTo>
                <a:lnTo>
                  <a:pt x="1772096" y="1328312"/>
                </a:lnTo>
                <a:lnTo>
                  <a:pt x="1772096" y="443769"/>
                </a:lnTo>
                <a:lnTo>
                  <a:pt x="1769481" y="395553"/>
                </a:lnTo>
                <a:lnTo>
                  <a:pt x="1761821" y="348808"/>
                </a:lnTo>
                <a:lnTo>
                  <a:pt x="1749389" y="303807"/>
                </a:lnTo>
                <a:lnTo>
                  <a:pt x="1732462" y="260827"/>
                </a:lnTo>
                <a:lnTo>
                  <a:pt x="1711314" y="220142"/>
                </a:lnTo>
                <a:lnTo>
                  <a:pt x="1686221" y="182026"/>
                </a:lnTo>
                <a:lnTo>
                  <a:pt x="1657457" y="146756"/>
                </a:lnTo>
                <a:lnTo>
                  <a:pt x="1625299" y="114605"/>
                </a:lnTo>
                <a:lnTo>
                  <a:pt x="1590021" y="85849"/>
                </a:lnTo>
                <a:lnTo>
                  <a:pt x="1551898" y="60763"/>
                </a:lnTo>
                <a:lnTo>
                  <a:pt x="1511205" y="39621"/>
                </a:lnTo>
                <a:lnTo>
                  <a:pt x="1468218" y="22699"/>
                </a:lnTo>
                <a:lnTo>
                  <a:pt x="1423212" y="10271"/>
                </a:lnTo>
                <a:lnTo>
                  <a:pt x="1376461" y="2613"/>
                </a:lnTo>
                <a:lnTo>
                  <a:pt x="1328242" y="0"/>
                </a:lnTo>
                <a:close/>
              </a:path>
              <a:path w="1772284" h="1772284" extrusionOk="0">
                <a:moveTo>
                  <a:pt x="1293911" y="84385"/>
                </a:moveTo>
                <a:lnTo>
                  <a:pt x="474949" y="84385"/>
                </a:lnTo>
                <a:lnTo>
                  <a:pt x="426467" y="87470"/>
                </a:lnTo>
                <a:lnTo>
                  <a:pt x="379637" y="96468"/>
                </a:lnTo>
                <a:lnTo>
                  <a:pt x="334849" y="110991"/>
                </a:lnTo>
                <a:lnTo>
                  <a:pt x="292488" y="130651"/>
                </a:lnTo>
                <a:lnTo>
                  <a:pt x="252942" y="155063"/>
                </a:lnTo>
                <a:lnTo>
                  <a:pt x="216599" y="183839"/>
                </a:lnTo>
                <a:lnTo>
                  <a:pt x="183845" y="216591"/>
                </a:lnTo>
                <a:lnTo>
                  <a:pt x="155068" y="252933"/>
                </a:lnTo>
                <a:lnTo>
                  <a:pt x="130654" y="292477"/>
                </a:lnTo>
                <a:lnTo>
                  <a:pt x="110992" y="334836"/>
                </a:lnTo>
                <a:lnTo>
                  <a:pt x="96469" y="379624"/>
                </a:lnTo>
                <a:lnTo>
                  <a:pt x="87470" y="426453"/>
                </a:lnTo>
                <a:lnTo>
                  <a:pt x="84385" y="474935"/>
                </a:lnTo>
                <a:lnTo>
                  <a:pt x="84385" y="1297132"/>
                </a:lnTo>
                <a:lnTo>
                  <a:pt x="87470" y="1345615"/>
                </a:lnTo>
                <a:lnTo>
                  <a:pt x="96469" y="1392445"/>
                </a:lnTo>
                <a:lnTo>
                  <a:pt x="110992" y="1437235"/>
                </a:lnTo>
                <a:lnTo>
                  <a:pt x="130654" y="1479597"/>
                </a:lnTo>
                <a:lnTo>
                  <a:pt x="155068" y="1519144"/>
                </a:lnTo>
                <a:lnTo>
                  <a:pt x="183845" y="1555489"/>
                </a:lnTo>
                <a:lnTo>
                  <a:pt x="216599" y="1588244"/>
                </a:lnTo>
                <a:lnTo>
                  <a:pt x="252942" y="1617023"/>
                </a:lnTo>
                <a:lnTo>
                  <a:pt x="292488" y="1641438"/>
                </a:lnTo>
                <a:lnTo>
                  <a:pt x="334849" y="1661101"/>
                </a:lnTo>
                <a:lnTo>
                  <a:pt x="379637" y="1675626"/>
                </a:lnTo>
                <a:lnTo>
                  <a:pt x="426467" y="1684625"/>
                </a:lnTo>
                <a:lnTo>
                  <a:pt x="474949" y="1687710"/>
                </a:lnTo>
                <a:lnTo>
                  <a:pt x="1297146" y="1687710"/>
                </a:lnTo>
                <a:lnTo>
                  <a:pt x="1345626" y="1684625"/>
                </a:lnTo>
                <a:lnTo>
                  <a:pt x="1392454" y="1675626"/>
                </a:lnTo>
                <a:lnTo>
                  <a:pt x="1437241" y="1661101"/>
                </a:lnTo>
                <a:lnTo>
                  <a:pt x="1479601" y="1641438"/>
                </a:lnTo>
                <a:lnTo>
                  <a:pt x="1519147" y="1617023"/>
                </a:lnTo>
                <a:lnTo>
                  <a:pt x="1555491" y="1588244"/>
                </a:lnTo>
                <a:lnTo>
                  <a:pt x="1588246" y="1555489"/>
                </a:lnTo>
                <a:lnTo>
                  <a:pt x="1617024" y="1519144"/>
                </a:lnTo>
                <a:lnTo>
                  <a:pt x="1641438" y="1479597"/>
                </a:lnTo>
                <a:lnTo>
                  <a:pt x="1661101" y="1437235"/>
                </a:lnTo>
                <a:lnTo>
                  <a:pt x="1675626" y="1392445"/>
                </a:lnTo>
                <a:lnTo>
                  <a:pt x="1684625" y="1345615"/>
                </a:lnTo>
                <a:lnTo>
                  <a:pt x="1687710" y="1297132"/>
                </a:lnTo>
                <a:lnTo>
                  <a:pt x="1687710" y="900112"/>
                </a:lnTo>
              </a:path>
              <a:path w="1772284" h="1772284" extrusionOk="0">
                <a:moveTo>
                  <a:pt x="1293911" y="84385"/>
                </a:moveTo>
                <a:lnTo>
                  <a:pt x="1346510" y="88253"/>
                </a:lnTo>
                <a:lnTo>
                  <a:pt x="1397330" y="99377"/>
                </a:lnTo>
                <a:lnTo>
                  <a:pt x="1445730" y="117039"/>
                </a:lnTo>
                <a:lnTo>
                  <a:pt x="1491069" y="140521"/>
                </a:lnTo>
                <a:lnTo>
                  <a:pt x="1532708" y="169106"/>
                </a:lnTo>
                <a:lnTo>
                  <a:pt x="1570007" y="202075"/>
                </a:lnTo>
              </a:path>
              <a:path w="1772284" h="1772284" extrusionOk="0">
                <a:moveTo>
                  <a:pt x="1687710" y="801662"/>
                </a:moveTo>
                <a:lnTo>
                  <a:pt x="1687710" y="590698"/>
                </a:lnTo>
              </a:path>
              <a:path w="1772284" h="1772284" extrusionOk="0">
                <a:moveTo>
                  <a:pt x="590698" y="1434554"/>
                </a:moveTo>
                <a:lnTo>
                  <a:pt x="337542" y="1434554"/>
                </a:lnTo>
                <a:lnTo>
                  <a:pt x="337542" y="703212"/>
                </a:lnTo>
                <a:lnTo>
                  <a:pt x="590698" y="703212"/>
                </a:lnTo>
                <a:lnTo>
                  <a:pt x="590698" y="1434554"/>
                </a:lnTo>
                <a:close/>
              </a:path>
              <a:path w="1772284" h="1772284" extrusionOk="0">
                <a:moveTo>
                  <a:pt x="591219" y="462207"/>
                </a:moveTo>
                <a:lnTo>
                  <a:pt x="581064" y="512396"/>
                </a:lnTo>
                <a:lnTo>
                  <a:pt x="553388" y="553396"/>
                </a:lnTo>
                <a:lnTo>
                  <a:pt x="512370" y="581049"/>
                </a:lnTo>
                <a:lnTo>
                  <a:pt x="462193" y="591191"/>
                </a:lnTo>
                <a:lnTo>
                  <a:pt x="411955" y="581049"/>
                </a:lnTo>
                <a:lnTo>
                  <a:pt x="370955" y="553396"/>
                </a:lnTo>
                <a:lnTo>
                  <a:pt x="343324" y="512396"/>
                </a:lnTo>
                <a:lnTo>
                  <a:pt x="333196" y="462207"/>
                </a:lnTo>
                <a:lnTo>
                  <a:pt x="343324" y="411993"/>
                </a:lnTo>
                <a:lnTo>
                  <a:pt x="370955" y="370990"/>
                </a:lnTo>
                <a:lnTo>
                  <a:pt x="411955" y="343346"/>
                </a:lnTo>
                <a:lnTo>
                  <a:pt x="462193" y="333210"/>
                </a:lnTo>
              </a:path>
              <a:path w="1772284" h="1772284" extrusionOk="0">
                <a:moveTo>
                  <a:pt x="1434554" y="1040755"/>
                </a:moveTo>
                <a:lnTo>
                  <a:pt x="1434554" y="1434554"/>
                </a:lnTo>
                <a:lnTo>
                  <a:pt x="1223590" y="1434554"/>
                </a:lnTo>
                <a:lnTo>
                  <a:pt x="1223590" y="1079698"/>
                </a:lnTo>
                <a:lnTo>
                  <a:pt x="1222234" y="1035455"/>
                </a:lnTo>
                <a:lnTo>
                  <a:pt x="1216398" y="990868"/>
                </a:lnTo>
                <a:lnTo>
                  <a:pt x="1203432" y="949678"/>
                </a:lnTo>
                <a:lnTo>
                  <a:pt x="1180685" y="915626"/>
                </a:lnTo>
                <a:lnTo>
                  <a:pt x="1145504" y="892452"/>
                </a:lnTo>
                <a:lnTo>
                  <a:pt x="1095240" y="883896"/>
                </a:lnTo>
                <a:lnTo>
                  <a:pt x="1043556" y="891252"/>
                </a:lnTo>
                <a:lnTo>
                  <a:pt x="1006248" y="911650"/>
                </a:lnTo>
                <a:lnTo>
                  <a:pt x="981096" y="942584"/>
                </a:lnTo>
                <a:lnTo>
                  <a:pt x="965879" y="981548"/>
                </a:lnTo>
                <a:lnTo>
                  <a:pt x="958376" y="1026034"/>
                </a:lnTo>
                <a:lnTo>
                  <a:pt x="956369" y="1073538"/>
                </a:lnTo>
                <a:lnTo>
                  <a:pt x="956369" y="1434554"/>
                </a:lnTo>
                <a:lnTo>
                  <a:pt x="745405" y="1434554"/>
                </a:lnTo>
                <a:lnTo>
                  <a:pt x="745405" y="703212"/>
                </a:lnTo>
                <a:lnTo>
                  <a:pt x="942305" y="703212"/>
                </a:lnTo>
                <a:lnTo>
                  <a:pt x="942305" y="801662"/>
                </a:lnTo>
                <a:lnTo>
                  <a:pt x="947298" y="801662"/>
                </a:lnTo>
                <a:lnTo>
                  <a:pt x="970686" y="770052"/>
                </a:lnTo>
                <a:lnTo>
                  <a:pt x="1003996" y="743487"/>
                </a:lnTo>
                <a:lnTo>
                  <a:pt x="1047077" y="723105"/>
                </a:lnTo>
                <a:lnTo>
                  <a:pt x="1099781" y="710041"/>
                </a:lnTo>
                <a:lnTo>
                  <a:pt x="1161960" y="705434"/>
                </a:lnTo>
              </a:path>
            </a:pathLst>
          </a:custGeom>
          <a:noFill/>
          <a:ln w="28125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2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282c0badf_0_9"/>
          <p:cNvSpPr txBox="1">
            <a:spLocks noGrp="1"/>
          </p:cNvSpPr>
          <p:nvPr>
            <p:ph type="title"/>
          </p:nvPr>
        </p:nvSpPr>
        <p:spPr>
          <a:xfrm>
            <a:off x="5400598" y="302475"/>
            <a:ext cx="9456300" cy="1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64293"/>
                </a:solidFill>
              </a:rPr>
              <a:t>Literature Review</a:t>
            </a:r>
            <a:endParaRPr sz="8000"/>
          </a:p>
        </p:txBody>
      </p:sp>
      <p:sp>
        <p:nvSpPr>
          <p:cNvPr id="169" name="Google Shape;169;g12282c0badf_0_9"/>
          <p:cNvSpPr txBox="1"/>
          <p:nvPr/>
        </p:nvSpPr>
        <p:spPr>
          <a:xfrm>
            <a:off x="317400" y="1546575"/>
            <a:ext cx="17653200" cy="8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5080" lvl="0" indent="-457200" algn="l" rtl="0">
              <a:lnSpc>
                <a:spcPct val="107600"/>
              </a:lnSpc>
              <a:spcBef>
                <a:spcPts val="0"/>
              </a:spcBef>
              <a:spcAft>
                <a:spcPts val="0"/>
              </a:spcAft>
              <a:buClr>
                <a:srgbClr val="2A4A81"/>
              </a:buClr>
              <a:buSzPts val="3600"/>
              <a:buChar char="●"/>
            </a:pPr>
            <a:r>
              <a:rPr lang="en-US" sz="3600" u="sng">
                <a:solidFill>
                  <a:srgbClr val="2A4A81"/>
                </a:solidFill>
              </a:rPr>
              <a:t>Study by Carmack and Heiss</a:t>
            </a:r>
            <a:endParaRPr sz="3600" u="sng">
              <a:solidFill>
                <a:srgbClr val="2A4A81"/>
              </a:solidFill>
            </a:endParaRPr>
          </a:p>
          <a:p>
            <a:pPr marL="1371600" marR="5080" lvl="1" indent="-444500" algn="l" rtl="0">
              <a:lnSpc>
                <a:spcPct val="107600"/>
              </a:lnSpc>
              <a:spcBef>
                <a:spcPts val="0"/>
              </a:spcBef>
              <a:spcAft>
                <a:spcPts val="0"/>
              </a:spcAft>
              <a:buClr>
                <a:srgbClr val="2A4A81"/>
              </a:buClr>
              <a:buSzPts val="3400"/>
              <a:buChar char="○"/>
            </a:pPr>
            <a:r>
              <a:rPr lang="en-US" sz="3400">
                <a:solidFill>
                  <a:srgbClr val="2A4A81"/>
                </a:solidFill>
              </a:rPr>
              <a:t>Students participate in social networking sites due to the </a:t>
            </a:r>
            <a:r>
              <a:rPr lang="en-US" sz="3400" b="1">
                <a:solidFill>
                  <a:srgbClr val="2A4A81"/>
                </a:solidFill>
              </a:rPr>
              <a:t>need to maintain interpersonal connectivity</a:t>
            </a:r>
            <a:r>
              <a:rPr lang="en-US" sz="3400">
                <a:solidFill>
                  <a:srgbClr val="2A4A81"/>
                </a:solidFill>
              </a:rPr>
              <a:t>, s</a:t>
            </a:r>
            <a:r>
              <a:rPr lang="en-US" sz="3400" b="1">
                <a:solidFill>
                  <a:srgbClr val="2A4A81"/>
                </a:solidFill>
              </a:rPr>
              <a:t>ocial enhancement value</a:t>
            </a:r>
            <a:r>
              <a:rPr lang="en-US" sz="3400">
                <a:solidFill>
                  <a:srgbClr val="2A4A81"/>
                </a:solidFill>
              </a:rPr>
              <a:t>, and </a:t>
            </a:r>
            <a:r>
              <a:rPr lang="en-US" sz="3400" b="1">
                <a:solidFill>
                  <a:srgbClr val="2A4A81"/>
                </a:solidFill>
              </a:rPr>
              <a:t>entertainment value</a:t>
            </a:r>
            <a:r>
              <a:rPr lang="en-US" sz="3400">
                <a:solidFill>
                  <a:srgbClr val="2A4A81"/>
                </a:solidFill>
              </a:rPr>
              <a:t>.</a:t>
            </a:r>
            <a:endParaRPr sz="3400">
              <a:solidFill>
                <a:srgbClr val="2A4A81"/>
              </a:solidFill>
            </a:endParaRPr>
          </a:p>
          <a:p>
            <a:pPr marL="1371600" marR="5080" lvl="0" indent="0" algn="l" rtl="0">
              <a:lnSpc>
                <a:spcPct val="107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2A4A81"/>
                </a:solidFill>
              </a:rPr>
              <a:t> </a:t>
            </a:r>
            <a:endParaRPr sz="3400">
              <a:solidFill>
                <a:srgbClr val="2A4A81"/>
              </a:solidFill>
            </a:endParaRPr>
          </a:p>
          <a:p>
            <a:pPr marL="457200" marR="5080" lvl="0" indent="-457200" algn="l" rtl="0">
              <a:lnSpc>
                <a:spcPct val="107600"/>
              </a:lnSpc>
              <a:spcBef>
                <a:spcPts val="0"/>
              </a:spcBef>
              <a:spcAft>
                <a:spcPts val="0"/>
              </a:spcAft>
              <a:buClr>
                <a:srgbClr val="2A4A81"/>
              </a:buClr>
              <a:buSzPts val="3600"/>
              <a:buChar char="●"/>
            </a:pPr>
            <a:r>
              <a:rPr lang="en-US" sz="3600" u="sng">
                <a:solidFill>
                  <a:srgbClr val="2A4A81"/>
                </a:solidFill>
              </a:rPr>
              <a:t>Study by Ali Raza, Qazi, Umer, Akram Khan,</a:t>
            </a:r>
            <a:endParaRPr sz="3600" u="sng">
              <a:solidFill>
                <a:srgbClr val="2A4A81"/>
              </a:solidFill>
            </a:endParaRPr>
          </a:p>
          <a:p>
            <a:pPr marL="1371600" marR="5080" lvl="1" indent="-444500" algn="l" rtl="0">
              <a:lnSpc>
                <a:spcPct val="107600"/>
              </a:lnSpc>
              <a:spcBef>
                <a:spcPts val="0"/>
              </a:spcBef>
              <a:spcAft>
                <a:spcPts val="0"/>
              </a:spcAft>
              <a:buClr>
                <a:srgbClr val="2A4A81"/>
              </a:buClr>
              <a:buSzPts val="3400"/>
              <a:buChar char="○"/>
            </a:pPr>
            <a:r>
              <a:rPr lang="en-US" sz="3400">
                <a:solidFill>
                  <a:srgbClr val="2A4A81"/>
                </a:solidFill>
              </a:rPr>
              <a:t>Students agreed on the </a:t>
            </a:r>
            <a:r>
              <a:rPr lang="en-US" sz="3400" b="1">
                <a:solidFill>
                  <a:srgbClr val="2A4A81"/>
                </a:solidFill>
              </a:rPr>
              <a:t>effectiveness of LinkedIn </a:t>
            </a:r>
            <a:r>
              <a:rPr lang="en-US" sz="3400">
                <a:solidFill>
                  <a:srgbClr val="2A4A81"/>
                </a:solidFill>
              </a:rPr>
              <a:t>as a medium for finding jobs and internships. </a:t>
            </a:r>
            <a:endParaRPr sz="3400">
              <a:solidFill>
                <a:srgbClr val="2A4A81"/>
              </a:solidFill>
            </a:endParaRPr>
          </a:p>
          <a:p>
            <a:pPr marL="1371600" marR="5080" lvl="1" indent="-444500" algn="l" rtl="0">
              <a:lnSpc>
                <a:spcPct val="107600"/>
              </a:lnSpc>
              <a:spcBef>
                <a:spcPts val="0"/>
              </a:spcBef>
              <a:spcAft>
                <a:spcPts val="0"/>
              </a:spcAft>
              <a:buClr>
                <a:srgbClr val="2A4A81"/>
              </a:buClr>
              <a:buSzPts val="3400"/>
              <a:buChar char="○"/>
            </a:pPr>
            <a:r>
              <a:rPr lang="en-US" sz="3400" b="1">
                <a:solidFill>
                  <a:srgbClr val="2A4A81"/>
                </a:solidFill>
              </a:rPr>
              <a:t>Past behaviors, attitudes, perceived behavioral control, and actual behavioral control </a:t>
            </a:r>
            <a:r>
              <a:rPr lang="en-US" sz="3400">
                <a:solidFill>
                  <a:srgbClr val="2A4A81"/>
                </a:solidFill>
              </a:rPr>
              <a:t>directly affect the effectiveness of LinkedIn to help students find internships and jobs.</a:t>
            </a:r>
            <a:endParaRPr sz="3400">
              <a:solidFill>
                <a:srgbClr val="2A4A81"/>
              </a:solidFill>
            </a:endParaRPr>
          </a:p>
          <a:p>
            <a:pPr marL="1371600" marR="5080" lvl="0" indent="0" algn="l" rtl="0">
              <a:lnSpc>
                <a:spcPct val="1076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rgbClr val="2A4A81"/>
              </a:solidFill>
            </a:endParaRPr>
          </a:p>
          <a:p>
            <a:pPr marL="457200" marR="5080" lvl="0" indent="-457200" algn="l" rtl="0">
              <a:lnSpc>
                <a:spcPct val="107600"/>
              </a:lnSpc>
              <a:spcBef>
                <a:spcPts val="0"/>
              </a:spcBef>
              <a:spcAft>
                <a:spcPts val="0"/>
              </a:spcAft>
              <a:buClr>
                <a:srgbClr val="2A4A81"/>
              </a:buClr>
              <a:buSzPts val="3600"/>
              <a:buChar char="●"/>
            </a:pPr>
            <a:r>
              <a:rPr lang="en-US" sz="3600" u="sng">
                <a:solidFill>
                  <a:srgbClr val="2A4A81"/>
                </a:solidFill>
              </a:rPr>
              <a:t>Study 3 by Hong and Ping Chang</a:t>
            </a:r>
            <a:endParaRPr sz="3600" u="sng">
              <a:solidFill>
                <a:srgbClr val="2A4A81"/>
              </a:solidFill>
            </a:endParaRPr>
          </a:p>
          <a:p>
            <a:pPr marL="1371600" marR="5080" lvl="1" indent="-444500" algn="l" rtl="0">
              <a:lnSpc>
                <a:spcPct val="107600"/>
              </a:lnSpc>
              <a:spcBef>
                <a:spcPts val="0"/>
              </a:spcBef>
              <a:spcAft>
                <a:spcPts val="0"/>
              </a:spcAft>
              <a:buClr>
                <a:srgbClr val="2A4A81"/>
              </a:buClr>
              <a:buSzPts val="3400"/>
              <a:buChar char="○"/>
            </a:pPr>
            <a:r>
              <a:rPr lang="en-US" sz="3400">
                <a:solidFill>
                  <a:srgbClr val="2A4A81"/>
                </a:solidFill>
              </a:rPr>
              <a:t>Some of the determinant factors for consumer attitude and intention toward free trial of technology-based services were perceived </a:t>
            </a:r>
            <a:r>
              <a:rPr lang="en-US" sz="3400" b="1">
                <a:solidFill>
                  <a:srgbClr val="2A4A81"/>
                </a:solidFill>
              </a:rPr>
              <a:t>usefulness, ease of use, risk, and social influence. </a:t>
            </a:r>
            <a:endParaRPr sz="3400" b="1">
              <a:solidFill>
                <a:srgbClr val="2A4A81"/>
              </a:solidFill>
            </a:endParaRPr>
          </a:p>
        </p:txBody>
      </p:sp>
      <p:pic>
        <p:nvPicPr>
          <p:cNvPr id="170" name="Google Shape;170;g12282c0badf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26837" y="-6"/>
            <a:ext cx="3061153" cy="266075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2282c0badf_0_9"/>
          <p:cNvSpPr/>
          <p:nvPr/>
        </p:nvSpPr>
        <p:spPr>
          <a:xfrm>
            <a:off x="-1" y="-1104389"/>
            <a:ext cx="2444306" cy="2170704"/>
          </a:xfrm>
          <a:custGeom>
            <a:avLst/>
            <a:gdLst/>
            <a:ahLst/>
            <a:cxnLst/>
            <a:rect l="l" t="t" r="r" b="b"/>
            <a:pathLst>
              <a:path w="2080260" h="1986914" extrusionOk="0">
                <a:moveTo>
                  <a:pt x="960678" y="1986287"/>
                </a:moveTo>
                <a:lnTo>
                  <a:pt x="0" y="1432239"/>
                </a:lnTo>
                <a:lnTo>
                  <a:pt x="0" y="170685"/>
                </a:lnTo>
                <a:lnTo>
                  <a:pt x="295795" y="0"/>
                </a:lnTo>
                <a:lnTo>
                  <a:pt x="2078635" y="1028210"/>
                </a:lnTo>
                <a:lnTo>
                  <a:pt x="960678" y="1673190"/>
                </a:lnTo>
                <a:lnTo>
                  <a:pt x="960678" y="1986287"/>
                </a:lnTo>
                <a:close/>
              </a:path>
              <a:path w="2080260" h="1986914" extrusionOk="0">
                <a:moveTo>
                  <a:pt x="961932" y="1724538"/>
                </a:moveTo>
                <a:lnTo>
                  <a:pt x="961932" y="1673817"/>
                </a:lnTo>
                <a:lnTo>
                  <a:pt x="2079888" y="1028836"/>
                </a:lnTo>
                <a:lnTo>
                  <a:pt x="2079888" y="1079558"/>
                </a:lnTo>
                <a:lnTo>
                  <a:pt x="961932" y="1724538"/>
                </a:lnTo>
                <a:close/>
              </a:path>
              <a:path w="2080260" h="1986914" extrusionOk="0">
                <a:moveTo>
                  <a:pt x="961932" y="1986287"/>
                </a:moveTo>
                <a:lnTo>
                  <a:pt x="961932" y="1935566"/>
                </a:lnTo>
                <a:lnTo>
                  <a:pt x="2079888" y="1290586"/>
                </a:lnTo>
                <a:lnTo>
                  <a:pt x="2079888" y="1341307"/>
                </a:lnTo>
                <a:lnTo>
                  <a:pt x="961932" y="1986287"/>
                </a:lnTo>
                <a:close/>
              </a:path>
            </a:pathLst>
          </a:custGeom>
          <a:solidFill>
            <a:srgbClr val="94DDD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2282c0badf_0_9"/>
          <p:cNvSpPr/>
          <p:nvPr/>
        </p:nvSpPr>
        <p:spPr>
          <a:xfrm>
            <a:off x="-1" y="-1117388"/>
            <a:ext cx="2573385" cy="2663952"/>
          </a:xfrm>
          <a:custGeom>
            <a:avLst/>
            <a:gdLst/>
            <a:ahLst/>
            <a:cxnLst/>
            <a:rect l="l" t="t" r="r" b="b"/>
            <a:pathLst>
              <a:path w="2190115" h="2438400" extrusionOk="0">
                <a:moveTo>
                  <a:pt x="0" y="195011"/>
                </a:moveTo>
                <a:lnTo>
                  <a:pt x="0" y="170682"/>
                </a:lnTo>
                <a:lnTo>
                  <a:pt x="295796" y="0"/>
                </a:lnTo>
                <a:lnTo>
                  <a:pt x="338099" y="24421"/>
                </a:lnTo>
                <a:lnTo>
                  <a:pt x="295795" y="24421"/>
                </a:lnTo>
                <a:lnTo>
                  <a:pt x="0" y="195011"/>
                </a:lnTo>
                <a:close/>
              </a:path>
              <a:path w="2190115" h="2438400" extrusionOk="0">
                <a:moveTo>
                  <a:pt x="1004073" y="1673190"/>
                </a:moveTo>
                <a:lnTo>
                  <a:pt x="960679" y="1673190"/>
                </a:lnTo>
                <a:lnTo>
                  <a:pt x="2057329" y="1040734"/>
                </a:lnTo>
                <a:lnTo>
                  <a:pt x="295795" y="24421"/>
                </a:lnTo>
                <a:lnTo>
                  <a:pt x="338099" y="24421"/>
                </a:lnTo>
                <a:lnTo>
                  <a:pt x="2089915" y="1035724"/>
                </a:lnTo>
                <a:lnTo>
                  <a:pt x="2089915" y="1058893"/>
                </a:lnTo>
                <a:lnTo>
                  <a:pt x="2069235" y="1058893"/>
                </a:lnTo>
                <a:lnTo>
                  <a:pt x="1004073" y="1673190"/>
                </a:lnTo>
                <a:close/>
              </a:path>
              <a:path w="2190115" h="2438400" extrusionOk="0">
                <a:moveTo>
                  <a:pt x="1015859" y="1717650"/>
                </a:moveTo>
                <a:lnTo>
                  <a:pt x="972585" y="1717650"/>
                </a:lnTo>
                <a:lnTo>
                  <a:pt x="2069235" y="1085194"/>
                </a:lnTo>
                <a:lnTo>
                  <a:pt x="2069235" y="1058893"/>
                </a:lnTo>
                <a:lnTo>
                  <a:pt x="2089915" y="1058893"/>
                </a:lnTo>
                <a:lnTo>
                  <a:pt x="2089915" y="1097718"/>
                </a:lnTo>
                <a:lnTo>
                  <a:pt x="2049809" y="1120887"/>
                </a:lnTo>
                <a:lnTo>
                  <a:pt x="2049809" y="1133411"/>
                </a:lnTo>
                <a:lnTo>
                  <a:pt x="2029129" y="1133411"/>
                </a:lnTo>
                <a:lnTo>
                  <a:pt x="1015859" y="1717650"/>
                </a:lnTo>
                <a:close/>
              </a:path>
              <a:path w="2190115" h="2438400" extrusionOk="0">
                <a:moveTo>
                  <a:pt x="971332" y="1986287"/>
                </a:moveTo>
                <a:lnTo>
                  <a:pt x="950025" y="1986287"/>
                </a:lnTo>
                <a:lnTo>
                  <a:pt x="950025" y="1691349"/>
                </a:lnTo>
                <a:lnTo>
                  <a:pt x="0" y="1143234"/>
                </a:lnTo>
                <a:lnTo>
                  <a:pt x="0" y="1118928"/>
                </a:lnTo>
                <a:lnTo>
                  <a:pt x="960679" y="1673190"/>
                </a:lnTo>
                <a:lnTo>
                  <a:pt x="1004073" y="1673190"/>
                </a:lnTo>
                <a:lnTo>
                  <a:pt x="972585" y="1691349"/>
                </a:lnTo>
                <a:lnTo>
                  <a:pt x="972585" y="1717650"/>
                </a:lnTo>
                <a:lnTo>
                  <a:pt x="1015859" y="1717650"/>
                </a:lnTo>
                <a:lnTo>
                  <a:pt x="971332" y="1743324"/>
                </a:lnTo>
                <a:lnTo>
                  <a:pt x="971332" y="1939949"/>
                </a:lnTo>
                <a:lnTo>
                  <a:pt x="1012592" y="1939949"/>
                </a:lnTo>
                <a:lnTo>
                  <a:pt x="971332" y="1963744"/>
                </a:lnTo>
                <a:lnTo>
                  <a:pt x="971332" y="1986287"/>
                </a:lnTo>
                <a:close/>
              </a:path>
              <a:path w="2190115" h="2438400" extrusionOk="0">
                <a:moveTo>
                  <a:pt x="1012592" y="1939949"/>
                </a:moveTo>
                <a:lnTo>
                  <a:pt x="971332" y="1939949"/>
                </a:lnTo>
                <a:lnTo>
                  <a:pt x="2029129" y="1330036"/>
                </a:lnTo>
                <a:lnTo>
                  <a:pt x="2029129" y="1133411"/>
                </a:lnTo>
                <a:lnTo>
                  <a:pt x="2049809" y="1133411"/>
                </a:lnTo>
                <a:lnTo>
                  <a:pt x="2049809" y="1317512"/>
                </a:lnTo>
                <a:lnTo>
                  <a:pt x="2088662" y="1317512"/>
                </a:lnTo>
                <a:lnTo>
                  <a:pt x="2088662" y="1331288"/>
                </a:lnTo>
                <a:lnTo>
                  <a:pt x="2067982" y="1331288"/>
                </a:lnTo>
                <a:lnTo>
                  <a:pt x="1012592" y="1939949"/>
                </a:lnTo>
                <a:close/>
              </a:path>
              <a:path w="2190115" h="2438400" extrusionOk="0">
                <a:moveTo>
                  <a:pt x="2088662" y="1317512"/>
                </a:moveTo>
                <a:lnTo>
                  <a:pt x="2049809" y="1317512"/>
                </a:lnTo>
                <a:lnTo>
                  <a:pt x="2088662" y="1294969"/>
                </a:lnTo>
                <a:lnTo>
                  <a:pt x="2088662" y="1317512"/>
                </a:lnTo>
                <a:close/>
              </a:path>
              <a:path w="2190115" h="2438400" extrusionOk="0">
                <a:moveTo>
                  <a:pt x="1014353" y="1990044"/>
                </a:moveTo>
                <a:lnTo>
                  <a:pt x="971332" y="1990044"/>
                </a:lnTo>
                <a:lnTo>
                  <a:pt x="2067982" y="1357588"/>
                </a:lnTo>
                <a:lnTo>
                  <a:pt x="2067982" y="1331288"/>
                </a:lnTo>
                <a:lnTo>
                  <a:pt x="2088662" y="1331288"/>
                </a:lnTo>
                <a:lnTo>
                  <a:pt x="2088662" y="1369486"/>
                </a:lnTo>
                <a:lnTo>
                  <a:pt x="2094086" y="1372617"/>
                </a:lnTo>
                <a:lnTo>
                  <a:pt x="2084275" y="1372617"/>
                </a:lnTo>
                <a:lnTo>
                  <a:pt x="1014353" y="1990044"/>
                </a:lnTo>
                <a:close/>
              </a:path>
              <a:path w="2190115" h="2438400" extrusionOk="0">
                <a:moveTo>
                  <a:pt x="1022840" y="2112778"/>
                </a:moveTo>
                <a:lnTo>
                  <a:pt x="980732" y="2112778"/>
                </a:lnTo>
                <a:lnTo>
                  <a:pt x="2158221" y="1432731"/>
                </a:lnTo>
                <a:lnTo>
                  <a:pt x="2069235" y="1381383"/>
                </a:lnTo>
                <a:lnTo>
                  <a:pt x="2084275" y="1372617"/>
                </a:lnTo>
                <a:lnTo>
                  <a:pt x="2094086" y="1372617"/>
                </a:lnTo>
                <a:lnTo>
                  <a:pt x="2189553" y="1427722"/>
                </a:lnTo>
                <a:lnTo>
                  <a:pt x="2189553" y="1451517"/>
                </a:lnTo>
                <a:lnTo>
                  <a:pt x="2168247" y="1451517"/>
                </a:lnTo>
                <a:lnTo>
                  <a:pt x="1022840" y="2112778"/>
                </a:lnTo>
                <a:close/>
              </a:path>
              <a:path w="2190115" h="2438400" extrusionOk="0">
                <a:moveTo>
                  <a:pt x="964438" y="2018849"/>
                </a:moveTo>
                <a:lnTo>
                  <a:pt x="0" y="1462866"/>
                </a:lnTo>
                <a:lnTo>
                  <a:pt x="0" y="1438509"/>
                </a:lnTo>
                <a:lnTo>
                  <a:pt x="950025" y="1986287"/>
                </a:lnTo>
                <a:lnTo>
                  <a:pt x="971332" y="1986287"/>
                </a:lnTo>
                <a:lnTo>
                  <a:pt x="971332" y="1990044"/>
                </a:lnTo>
                <a:lnTo>
                  <a:pt x="1014353" y="1990044"/>
                </a:lnTo>
                <a:lnTo>
                  <a:pt x="964438" y="2018849"/>
                </a:lnTo>
                <a:close/>
              </a:path>
              <a:path w="2190115" h="2438400" extrusionOk="0">
                <a:moveTo>
                  <a:pt x="1033710" y="2179155"/>
                </a:moveTo>
                <a:lnTo>
                  <a:pt x="991385" y="2179155"/>
                </a:lnTo>
                <a:lnTo>
                  <a:pt x="2168247" y="1499734"/>
                </a:lnTo>
                <a:lnTo>
                  <a:pt x="2168247" y="1451517"/>
                </a:lnTo>
                <a:lnTo>
                  <a:pt x="2189553" y="1451517"/>
                </a:lnTo>
                <a:lnTo>
                  <a:pt x="2189553" y="1512258"/>
                </a:lnTo>
                <a:lnTo>
                  <a:pt x="2161981" y="1527913"/>
                </a:lnTo>
                <a:lnTo>
                  <a:pt x="2161981" y="1540437"/>
                </a:lnTo>
                <a:lnTo>
                  <a:pt x="2140674" y="1540437"/>
                </a:lnTo>
                <a:lnTo>
                  <a:pt x="1033710" y="2179155"/>
                </a:lnTo>
                <a:close/>
              </a:path>
              <a:path w="2190115" h="2438400" extrusionOk="0">
                <a:moveTo>
                  <a:pt x="1033687" y="2335077"/>
                </a:moveTo>
                <a:lnTo>
                  <a:pt x="991385" y="2335077"/>
                </a:lnTo>
                <a:lnTo>
                  <a:pt x="2140674" y="1671938"/>
                </a:lnTo>
                <a:lnTo>
                  <a:pt x="2140674" y="1540437"/>
                </a:lnTo>
                <a:lnTo>
                  <a:pt x="2161981" y="1540437"/>
                </a:lnTo>
                <a:lnTo>
                  <a:pt x="2161981" y="1659414"/>
                </a:lnTo>
                <a:lnTo>
                  <a:pt x="2189553" y="1659414"/>
                </a:lnTo>
                <a:lnTo>
                  <a:pt x="2189553" y="1680078"/>
                </a:lnTo>
                <a:lnTo>
                  <a:pt x="2168247" y="1680078"/>
                </a:lnTo>
                <a:lnTo>
                  <a:pt x="1033687" y="2335077"/>
                </a:lnTo>
                <a:close/>
              </a:path>
              <a:path w="2190115" h="2438400" extrusionOk="0">
                <a:moveTo>
                  <a:pt x="991385" y="2408342"/>
                </a:moveTo>
                <a:lnTo>
                  <a:pt x="970078" y="2408342"/>
                </a:lnTo>
                <a:lnTo>
                  <a:pt x="970078" y="2216100"/>
                </a:lnTo>
                <a:lnTo>
                  <a:pt x="970705" y="2216100"/>
                </a:lnTo>
                <a:lnTo>
                  <a:pt x="970705" y="2130938"/>
                </a:lnTo>
                <a:lnTo>
                  <a:pt x="0" y="1571008"/>
                </a:lnTo>
                <a:lnTo>
                  <a:pt x="0" y="1546877"/>
                </a:lnTo>
                <a:lnTo>
                  <a:pt x="980732" y="2112778"/>
                </a:lnTo>
                <a:lnTo>
                  <a:pt x="1022840" y="2112778"/>
                </a:lnTo>
                <a:lnTo>
                  <a:pt x="991385" y="2130938"/>
                </a:lnTo>
                <a:lnTo>
                  <a:pt x="991385" y="2179155"/>
                </a:lnTo>
                <a:lnTo>
                  <a:pt x="1033710" y="2179155"/>
                </a:lnTo>
                <a:lnTo>
                  <a:pt x="991385" y="2203576"/>
                </a:lnTo>
                <a:lnTo>
                  <a:pt x="991385" y="2335077"/>
                </a:lnTo>
                <a:lnTo>
                  <a:pt x="1033687" y="2335077"/>
                </a:lnTo>
                <a:lnTo>
                  <a:pt x="991385" y="2359499"/>
                </a:lnTo>
                <a:lnTo>
                  <a:pt x="991385" y="2408342"/>
                </a:lnTo>
                <a:close/>
              </a:path>
              <a:path w="2190115" h="2438400" extrusionOk="0">
                <a:moveTo>
                  <a:pt x="2189553" y="1659414"/>
                </a:moveTo>
                <a:lnTo>
                  <a:pt x="2161981" y="1659414"/>
                </a:lnTo>
                <a:lnTo>
                  <a:pt x="2189553" y="1643133"/>
                </a:lnTo>
                <a:lnTo>
                  <a:pt x="2189553" y="1659414"/>
                </a:lnTo>
                <a:close/>
              </a:path>
              <a:path w="2190115" h="2438400" extrusionOk="0">
                <a:moveTo>
                  <a:pt x="1032817" y="2408342"/>
                </a:moveTo>
                <a:lnTo>
                  <a:pt x="991385" y="2408342"/>
                </a:lnTo>
                <a:lnTo>
                  <a:pt x="2168247" y="1728921"/>
                </a:lnTo>
                <a:lnTo>
                  <a:pt x="2168247" y="1680078"/>
                </a:lnTo>
                <a:lnTo>
                  <a:pt x="2189553" y="1680078"/>
                </a:lnTo>
                <a:lnTo>
                  <a:pt x="2189553" y="1740819"/>
                </a:lnTo>
                <a:lnTo>
                  <a:pt x="1032817" y="2408342"/>
                </a:lnTo>
                <a:close/>
              </a:path>
              <a:path w="2190115" h="2438400" extrusionOk="0">
                <a:moveTo>
                  <a:pt x="980732" y="2438399"/>
                </a:moveTo>
                <a:lnTo>
                  <a:pt x="0" y="1872642"/>
                </a:lnTo>
                <a:lnTo>
                  <a:pt x="0" y="1848266"/>
                </a:lnTo>
                <a:lnTo>
                  <a:pt x="970078" y="2408342"/>
                </a:lnTo>
                <a:lnTo>
                  <a:pt x="1032817" y="2408342"/>
                </a:lnTo>
                <a:lnTo>
                  <a:pt x="980732" y="2438399"/>
                </a:lnTo>
                <a:close/>
              </a:path>
            </a:pathLst>
          </a:custGeom>
          <a:solidFill>
            <a:srgbClr val="2A4A8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7349383" y="4970363"/>
            <a:ext cx="9926071" cy="18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6B4A6"/>
                </a:solidFill>
              </a:rPr>
              <a:t>Variables &amp; Operational Procedures</a:t>
            </a:r>
            <a:endParaRPr sz="6000" dirty="0"/>
          </a:p>
        </p:txBody>
      </p:sp>
      <p:sp>
        <p:nvSpPr>
          <p:cNvPr id="124" name="Google Shape;124;p7"/>
          <p:cNvSpPr/>
          <p:nvPr/>
        </p:nvSpPr>
        <p:spPr>
          <a:xfrm>
            <a:off x="1422538" y="0"/>
            <a:ext cx="7065916" cy="2372818"/>
          </a:xfrm>
          <a:custGeom>
            <a:avLst/>
            <a:gdLst/>
            <a:ahLst/>
            <a:cxnLst/>
            <a:rect l="l" t="t" r="r" b="b"/>
            <a:pathLst>
              <a:path w="6012814" h="2171700" extrusionOk="0">
                <a:moveTo>
                  <a:pt x="2596627" y="2171480"/>
                </a:moveTo>
                <a:lnTo>
                  <a:pt x="0" y="678500"/>
                </a:lnTo>
                <a:lnTo>
                  <a:pt x="359377" y="0"/>
                </a:lnTo>
                <a:lnTo>
                  <a:pt x="6012319" y="0"/>
                </a:lnTo>
                <a:lnTo>
                  <a:pt x="5326726" y="203767"/>
                </a:lnTo>
                <a:lnTo>
                  <a:pt x="4637797" y="987346"/>
                </a:lnTo>
                <a:lnTo>
                  <a:pt x="3075237" y="1267870"/>
                </a:lnTo>
                <a:lnTo>
                  <a:pt x="2596627" y="2171480"/>
                </a:lnTo>
                <a:close/>
              </a:path>
            </a:pathLst>
          </a:custGeom>
          <a:solidFill>
            <a:srgbClr val="94DDD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1839215" y="0"/>
            <a:ext cx="5921222" cy="2029384"/>
          </a:xfrm>
          <a:custGeom>
            <a:avLst/>
            <a:gdLst/>
            <a:ahLst/>
            <a:cxnLst/>
            <a:rect l="l" t="t" r="r" b="b"/>
            <a:pathLst>
              <a:path w="5038725" h="1857375" extrusionOk="0">
                <a:moveTo>
                  <a:pt x="1603006" y="1600991"/>
                </a:moveTo>
                <a:lnTo>
                  <a:pt x="1603006" y="1579413"/>
                </a:lnTo>
                <a:lnTo>
                  <a:pt x="1608398" y="1579413"/>
                </a:lnTo>
                <a:lnTo>
                  <a:pt x="1608398" y="1599643"/>
                </a:lnTo>
                <a:lnTo>
                  <a:pt x="1603006" y="1600991"/>
                </a:lnTo>
                <a:close/>
              </a:path>
              <a:path w="5038725" h="1857375" extrusionOk="0">
                <a:moveTo>
                  <a:pt x="1629970" y="1605038"/>
                </a:moveTo>
                <a:lnTo>
                  <a:pt x="1608398" y="1605038"/>
                </a:lnTo>
                <a:lnTo>
                  <a:pt x="1608398" y="1599643"/>
                </a:lnTo>
                <a:lnTo>
                  <a:pt x="1629970" y="1599643"/>
                </a:lnTo>
                <a:lnTo>
                  <a:pt x="1629970" y="1605038"/>
                </a:lnTo>
                <a:close/>
              </a:path>
              <a:path w="5038725" h="1857375" extrusionOk="0">
                <a:moveTo>
                  <a:pt x="5038212" y="1466"/>
                </a:moveTo>
                <a:lnTo>
                  <a:pt x="5016640" y="1466"/>
                </a:lnTo>
                <a:lnTo>
                  <a:pt x="5016640" y="0"/>
                </a:lnTo>
                <a:lnTo>
                  <a:pt x="5038212" y="0"/>
                </a:lnTo>
                <a:lnTo>
                  <a:pt x="5038212" y="1466"/>
                </a:lnTo>
                <a:close/>
              </a:path>
              <a:path w="5038725" h="1857375" extrusionOk="0">
                <a:moveTo>
                  <a:pt x="4835982" y="2815"/>
                </a:moveTo>
                <a:lnTo>
                  <a:pt x="4787447" y="2815"/>
                </a:lnTo>
                <a:lnTo>
                  <a:pt x="4787447" y="0"/>
                </a:lnTo>
                <a:lnTo>
                  <a:pt x="4835982" y="0"/>
                </a:lnTo>
                <a:lnTo>
                  <a:pt x="4835982" y="2815"/>
                </a:lnTo>
                <a:close/>
              </a:path>
              <a:path w="5038725" h="1857375" extrusionOk="0">
                <a:moveTo>
                  <a:pt x="4814411" y="24393"/>
                </a:moveTo>
                <a:lnTo>
                  <a:pt x="4809018" y="24393"/>
                </a:lnTo>
                <a:lnTo>
                  <a:pt x="4809018" y="2815"/>
                </a:lnTo>
                <a:lnTo>
                  <a:pt x="4814411" y="2815"/>
                </a:lnTo>
                <a:lnTo>
                  <a:pt x="4814411" y="24393"/>
                </a:lnTo>
                <a:close/>
              </a:path>
              <a:path w="5038725" h="1857375" extrusionOk="0">
                <a:moveTo>
                  <a:pt x="4699814" y="139031"/>
                </a:moveTo>
                <a:lnTo>
                  <a:pt x="4694422" y="139031"/>
                </a:lnTo>
                <a:lnTo>
                  <a:pt x="4694422" y="117452"/>
                </a:lnTo>
                <a:lnTo>
                  <a:pt x="4672850" y="117452"/>
                </a:lnTo>
                <a:lnTo>
                  <a:pt x="4672850" y="112057"/>
                </a:lnTo>
                <a:lnTo>
                  <a:pt x="4694422" y="112057"/>
                </a:lnTo>
                <a:lnTo>
                  <a:pt x="4694422" y="90478"/>
                </a:lnTo>
                <a:lnTo>
                  <a:pt x="4699814" y="90478"/>
                </a:lnTo>
                <a:lnTo>
                  <a:pt x="4699814" y="112057"/>
                </a:lnTo>
                <a:lnTo>
                  <a:pt x="4721385" y="112057"/>
                </a:lnTo>
                <a:lnTo>
                  <a:pt x="4721385" y="117452"/>
                </a:lnTo>
                <a:lnTo>
                  <a:pt x="4701163" y="117452"/>
                </a:lnTo>
                <a:lnTo>
                  <a:pt x="4699814" y="120149"/>
                </a:lnTo>
                <a:lnTo>
                  <a:pt x="4699814" y="139031"/>
                </a:lnTo>
                <a:close/>
              </a:path>
              <a:path w="5038725" h="1857375" extrusionOk="0">
                <a:moveTo>
                  <a:pt x="4585217" y="226694"/>
                </a:moveTo>
                <a:lnTo>
                  <a:pt x="4579825" y="226694"/>
                </a:lnTo>
                <a:lnTo>
                  <a:pt x="4579825" y="205116"/>
                </a:lnTo>
                <a:lnTo>
                  <a:pt x="4585217" y="205116"/>
                </a:lnTo>
                <a:lnTo>
                  <a:pt x="4585217" y="226694"/>
                </a:lnTo>
                <a:close/>
              </a:path>
              <a:path w="5038725" h="1857375" extrusionOk="0">
                <a:moveTo>
                  <a:pt x="4606789" y="232089"/>
                </a:moveTo>
                <a:lnTo>
                  <a:pt x="4558254" y="232089"/>
                </a:lnTo>
                <a:lnTo>
                  <a:pt x="4558254" y="226694"/>
                </a:lnTo>
                <a:lnTo>
                  <a:pt x="4606789" y="226694"/>
                </a:lnTo>
                <a:lnTo>
                  <a:pt x="4606789" y="232089"/>
                </a:lnTo>
                <a:close/>
              </a:path>
              <a:path w="5038725" h="1857375" extrusionOk="0">
                <a:moveTo>
                  <a:pt x="4585217" y="253668"/>
                </a:moveTo>
                <a:lnTo>
                  <a:pt x="4579825" y="253668"/>
                </a:lnTo>
                <a:lnTo>
                  <a:pt x="4579825" y="232089"/>
                </a:lnTo>
                <a:lnTo>
                  <a:pt x="4601396" y="232089"/>
                </a:lnTo>
                <a:lnTo>
                  <a:pt x="4585217" y="249622"/>
                </a:lnTo>
                <a:lnTo>
                  <a:pt x="4585217" y="253668"/>
                </a:lnTo>
                <a:close/>
              </a:path>
              <a:path w="5038725" h="1857375" extrusionOk="0">
                <a:moveTo>
                  <a:pt x="4606789" y="2815"/>
                </a:moveTo>
                <a:lnTo>
                  <a:pt x="4558254" y="2815"/>
                </a:lnTo>
                <a:lnTo>
                  <a:pt x="4558254" y="0"/>
                </a:lnTo>
                <a:lnTo>
                  <a:pt x="4606789" y="0"/>
                </a:lnTo>
                <a:lnTo>
                  <a:pt x="4606789" y="2815"/>
                </a:lnTo>
                <a:close/>
              </a:path>
              <a:path w="5038725" h="1857375" extrusionOk="0">
                <a:moveTo>
                  <a:pt x="4585217" y="24393"/>
                </a:moveTo>
                <a:lnTo>
                  <a:pt x="4579825" y="24393"/>
                </a:lnTo>
                <a:lnTo>
                  <a:pt x="4579825" y="2815"/>
                </a:lnTo>
                <a:lnTo>
                  <a:pt x="4585217" y="2815"/>
                </a:lnTo>
                <a:lnTo>
                  <a:pt x="4585217" y="24393"/>
                </a:lnTo>
                <a:close/>
              </a:path>
              <a:path w="5038725" h="1857375" extrusionOk="0">
                <a:moveTo>
                  <a:pt x="4377595" y="2815"/>
                </a:moveTo>
                <a:lnTo>
                  <a:pt x="4329060" y="2815"/>
                </a:lnTo>
                <a:lnTo>
                  <a:pt x="4329060" y="0"/>
                </a:lnTo>
                <a:lnTo>
                  <a:pt x="4377595" y="0"/>
                </a:lnTo>
                <a:lnTo>
                  <a:pt x="4377595" y="2815"/>
                </a:lnTo>
                <a:close/>
              </a:path>
              <a:path w="5038725" h="1857375" extrusionOk="0">
                <a:moveTo>
                  <a:pt x="4356024" y="24393"/>
                </a:moveTo>
                <a:lnTo>
                  <a:pt x="4350631" y="24393"/>
                </a:lnTo>
                <a:lnTo>
                  <a:pt x="4350631" y="2815"/>
                </a:lnTo>
                <a:lnTo>
                  <a:pt x="4356024" y="2815"/>
                </a:lnTo>
                <a:lnTo>
                  <a:pt x="4356024" y="24393"/>
                </a:lnTo>
                <a:close/>
              </a:path>
              <a:path w="5038725" h="1857375" extrusionOk="0">
                <a:moveTo>
                  <a:pt x="4148402" y="2815"/>
                </a:moveTo>
                <a:lnTo>
                  <a:pt x="4099867" y="2815"/>
                </a:lnTo>
                <a:lnTo>
                  <a:pt x="4099867" y="0"/>
                </a:lnTo>
                <a:lnTo>
                  <a:pt x="4148402" y="0"/>
                </a:lnTo>
                <a:lnTo>
                  <a:pt x="4148402" y="2815"/>
                </a:lnTo>
                <a:close/>
              </a:path>
              <a:path w="5038725" h="1857375" extrusionOk="0">
                <a:moveTo>
                  <a:pt x="4126830" y="24393"/>
                </a:moveTo>
                <a:lnTo>
                  <a:pt x="4121438" y="24393"/>
                </a:lnTo>
                <a:lnTo>
                  <a:pt x="4121438" y="2815"/>
                </a:lnTo>
                <a:lnTo>
                  <a:pt x="4126830" y="2815"/>
                </a:lnTo>
                <a:lnTo>
                  <a:pt x="4126830" y="24393"/>
                </a:lnTo>
                <a:close/>
              </a:path>
              <a:path w="5038725" h="1857375" extrusionOk="0">
                <a:moveTo>
                  <a:pt x="3919208" y="2815"/>
                </a:moveTo>
                <a:lnTo>
                  <a:pt x="3870673" y="2815"/>
                </a:lnTo>
                <a:lnTo>
                  <a:pt x="3870673" y="0"/>
                </a:lnTo>
                <a:lnTo>
                  <a:pt x="3919208" y="0"/>
                </a:lnTo>
                <a:lnTo>
                  <a:pt x="3919208" y="2815"/>
                </a:lnTo>
                <a:close/>
              </a:path>
              <a:path w="5038725" h="1857375" extrusionOk="0">
                <a:moveTo>
                  <a:pt x="3897637" y="24393"/>
                </a:moveTo>
                <a:lnTo>
                  <a:pt x="3892244" y="24393"/>
                </a:lnTo>
                <a:lnTo>
                  <a:pt x="3892244" y="2815"/>
                </a:lnTo>
                <a:lnTo>
                  <a:pt x="3897637" y="2815"/>
                </a:lnTo>
                <a:lnTo>
                  <a:pt x="3897637" y="24393"/>
                </a:lnTo>
                <a:close/>
              </a:path>
              <a:path w="5038725" h="1857375" extrusionOk="0">
                <a:moveTo>
                  <a:pt x="4470621" y="112057"/>
                </a:moveTo>
                <a:lnTo>
                  <a:pt x="4465228" y="112057"/>
                </a:lnTo>
                <a:lnTo>
                  <a:pt x="4465228" y="90478"/>
                </a:lnTo>
                <a:lnTo>
                  <a:pt x="4470621" y="90478"/>
                </a:lnTo>
                <a:lnTo>
                  <a:pt x="4470621" y="112057"/>
                </a:lnTo>
                <a:close/>
              </a:path>
              <a:path w="5038725" h="1857375" extrusionOk="0">
                <a:moveTo>
                  <a:pt x="4492192" y="117452"/>
                </a:moveTo>
                <a:lnTo>
                  <a:pt x="4443657" y="117452"/>
                </a:lnTo>
                <a:lnTo>
                  <a:pt x="4443657" y="112057"/>
                </a:lnTo>
                <a:lnTo>
                  <a:pt x="4492192" y="112057"/>
                </a:lnTo>
                <a:lnTo>
                  <a:pt x="4492192" y="117452"/>
                </a:lnTo>
                <a:close/>
              </a:path>
              <a:path w="5038725" h="1857375" extrusionOk="0">
                <a:moveTo>
                  <a:pt x="4470621" y="139031"/>
                </a:moveTo>
                <a:lnTo>
                  <a:pt x="4465228" y="139031"/>
                </a:lnTo>
                <a:lnTo>
                  <a:pt x="4465228" y="117452"/>
                </a:lnTo>
                <a:lnTo>
                  <a:pt x="4470621" y="117452"/>
                </a:lnTo>
                <a:lnTo>
                  <a:pt x="4470621" y="139031"/>
                </a:lnTo>
                <a:close/>
              </a:path>
              <a:path w="5038725" h="1857375" extrusionOk="0">
                <a:moveTo>
                  <a:pt x="4241427" y="112057"/>
                </a:moveTo>
                <a:lnTo>
                  <a:pt x="4236035" y="112057"/>
                </a:lnTo>
                <a:lnTo>
                  <a:pt x="4236035" y="90478"/>
                </a:lnTo>
                <a:lnTo>
                  <a:pt x="4241427" y="90478"/>
                </a:lnTo>
                <a:lnTo>
                  <a:pt x="4241427" y="112057"/>
                </a:lnTo>
                <a:close/>
              </a:path>
              <a:path w="5038725" h="1857375" extrusionOk="0">
                <a:moveTo>
                  <a:pt x="4262999" y="117452"/>
                </a:moveTo>
                <a:lnTo>
                  <a:pt x="4214463" y="117452"/>
                </a:lnTo>
                <a:lnTo>
                  <a:pt x="4214463" y="112057"/>
                </a:lnTo>
                <a:lnTo>
                  <a:pt x="4262999" y="112057"/>
                </a:lnTo>
                <a:lnTo>
                  <a:pt x="4262999" y="117452"/>
                </a:lnTo>
                <a:close/>
              </a:path>
              <a:path w="5038725" h="1857375" extrusionOk="0">
                <a:moveTo>
                  <a:pt x="4241427" y="139031"/>
                </a:moveTo>
                <a:lnTo>
                  <a:pt x="4236035" y="139031"/>
                </a:lnTo>
                <a:lnTo>
                  <a:pt x="4236035" y="117452"/>
                </a:lnTo>
                <a:lnTo>
                  <a:pt x="4241427" y="117452"/>
                </a:lnTo>
                <a:lnTo>
                  <a:pt x="4241427" y="139031"/>
                </a:lnTo>
                <a:close/>
              </a:path>
              <a:path w="5038725" h="1857375" extrusionOk="0">
                <a:moveTo>
                  <a:pt x="4012234" y="112057"/>
                </a:moveTo>
                <a:lnTo>
                  <a:pt x="4006841" y="112057"/>
                </a:lnTo>
                <a:lnTo>
                  <a:pt x="4006841" y="90478"/>
                </a:lnTo>
                <a:lnTo>
                  <a:pt x="4012234" y="90478"/>
                </a:lnTo>
                <a:lnTo>
                  <a:pt x="4012234" y="112057"/>
                </a:lnTo>
                <a:close/>
              </a:path>
              <a:path w="5038725" h="1857375" extrusionOk="0">
                <a:moveTo>
                  <a:pt x="4033805" y="117452"/>
                </a:moveTo>
                <a:lnTo>
                  <a:pt x="3985270" y="117452"/>
                </a:lnTo>
                <a:lnTo>
                  <a:pt x="3985270" y="112057"/>
                </a:lnTo>
                <a:lnTo>
                  <a:pt x="4033805" y="112057"/>
                </a:lnTo>
                <a:lnTo>
                  <a:pt x="4033805" y="117452"/>
                </a:lnTo>
                <a:close/>
              </a:path>
              <a:path w="5038725" h="1857375" extrusionOk="0">
                <a:moveTo>
                  <a:pt x="4012234" y="139031"/>
                </a:moveTo>
                <a:lnTo>
                  <a:pt x="4006841" y="139031"/>
                </a:lnTo>
                <a:lnTo>
                  <a:pt x="4006841" y="117452"/>
                </a:lnTo>
                <a:lnTo>
                  <a:pt x="4012234" y="117452"/>
                </a:lnTo>
                <a:lnTo>
                  <a:pt x="4012234" y="139031"/>
                </a:lnTo>
                <a:close/>
              </a:path>
              <a:path w="5038725" h="1857375" extrusionOk="0">
                <a:moveTo>
                  <a:pt x="4356024" y="226694"/>
                </a:moveTo>
                <a:lnTo>
                  <a:pt x="4350631" y="226694"/>
                </a:lnTo>
                <a:lnTo>
                  <a:pt x="4350631" y="205116"/>
                </a:lnTo>
                <a:lnTo>
                  <a:pt x="4356024" y="205116"/>
                </a:lnTo>
                <a:lnTo>
                  <a:pt x="4356024" y="226694"/>
                </a:lnTo>
                <a:close/>
              </a:path>
              <a:path w="5038725" h="1857375" extrusionOk="0">
                <a:moveTo>
                  <a:pt x="4377595" y="232089"/>
                </a:moveTo>
                <a:lnTo>
                  <a:pt x="4329060" y="232089"/>
                </a:lnTo>
                <a:lnTo>
                  <a:pt x="4329060" y="226694"/>
                </a:lnTo>
                <a:lnTo>
                  <a:pt x="4377595" y="226694"/>
                </a:lnTo>
                <a:lnTo>
                  <a:pt x="4377595" y="232089"/>
                </a:lnTo>
                <a:close/>
              </a:path>
              <a:path w="5038725" h="1857375" extrusionOk="0">
                <a:moveTo>
                  <a:pt x="4356024" y="253668"/>
                </a:moveTo>
                <a:lnTo>
                  <a:pt x="4350631" y="253668"/>
                </a:lnTo>
                <a:lnTo>
                  <a:pt x="4350631" y="232089"/>
                </a:lnTo>
                <a:lnTo>
                  <a:pt x="4356024" y="232089"/>
                </a:lnTo>
                <a:lnTo>
                  <a:pt x="4356024" y="253668"/>
                </a:lnTo>
                <a:close/>
              </a:path>
              <a:path w="5038725" h="1857375" extrusionOk="0">
                <a:moveTo>
                  <a:pt x="4126830" y="226694"/>
                </a:moveTo>
                <a:lnTo>
                  <a:pt x="4121438" y="226694"/>
                </a:lnTo>
                <a:lnTo>
                  <a:pt x="4121438" y="205116"/>
                </a:lnTo>
                <a:lnTo>
                  <a:pt x="4126830" y="205116"/>
                </a:lnTo>
                <a:lnTo>
                  <a:pt x="4126830" y="226694"/>
                </a:lnTo>
                <a:close/>
              </a:path>
              <a:path w="5038725" h="1857375" extrusionOk="0">
                <a:moveTo>
                  <a:pt x="4148402" y="232089"/>
                </a:moveTo>
                <a:lnTo>
                  <a:pt x="4099867" y="232089"/>
                </a:lnTo>
                <a:lnTo>
                  <a:pt x="4099867" y="226694"/>
                </a:lnTo>
                <a:lnTo>
                  <a:pt x="4148402" y="226694"/>
                </a:lnTo>
                <a:lnTo>
                  <a:pt x="4148402" y="232089"/>
                </a:lnTo>
                <a:close/>
              </a:path>
              <a:path w="5038725" h="1857375" extrusionOk="0">
                <a:moveTo>
                  <a:pt x="4126830" y="253668"/>
                </a:moveTo>
                <a:lnTo>
                  <a:pt x="4121438" y="253668"/>
                </a:lnTo>
                <a:lnTo>
                  <a:pt x="4121438" y="232089"/>
                </a:lnTo>
                <a:lnTo>
                  <a:pt x="4126830" y="232089"/>
                </a:lnTo>
                <a:lnTo>
                  <a:pt x="4126830" y="253668"/>
                </a:lnTo>
                <a:close/>
              </a:path>
              <a:path w="5038725" h="1857375" extrusionOk="0">
                <a:moveTo>
                  <a:pt x="3897637" y="226694"/>
                </a:moveTo>
                <a:lnTo>
                  <a:pt x="3892244" y="226694"/>
                </a:lnTo>
                <a:lnTo>
                  <a:pt x="3892244" y="205116"/>
                </a:lnTo>
                <a:lnTo>
                  <a:pt x="3897637" y="205116"/>
                </a:lnTo>
                <a:lnTo>
                  <a:pt x="3897637" y="226694"/>
                </a:lnTo>
                <a:close/>
              </a:path>
              <a:path w="5038725" h="1857375" extrusionOk="0">
                <a:moveTo>
                  <a:pt x="3919208" y="232089"/>
                </a:moveTo>
                <a:lnTo>
                  <a:pt x="3870673" y="232089"/>
                </a:lnTo>
                <a:lnTo>
                  <a:pt x="3870673" y="226694"/>
                </a:lnTo>
                <a:lnTo>
                  <a:pt x="3919208" y="226694"/>
                </a:lnTo>
                <a:lnTo>
                  <a:pt x="3919208" y="232089"/>
                </a:lnTo>
                <a:close/>
              </a:path>
              <a:path w="5038725" h="1857375" extrusionOk="0">
                <a:moveTo>
                  <a:pt x="3897637" y="253668"/>
                </a:moveTo>
                <a:lnTo>
                  <a:pt x="3892244" y="253668"/>
                </a:lnTo>
                <a:lnTo>
                  <a:pt x="3892244" y="232089"/>
                </a:lnTo>
                <a:lnTo>
                  <a:pt x="3897637" y="232089"/>
                </a:lnTo>
                <a:lnTo>
                  <a:pt x="3897637" y="253668"/>
                </a:lnTo>
                <a:close/>
              </a:path>
              <a:path w="5038725" h="1857375" extrusionOk="0">
                <a:moveTo>
                  <a:pt x="4470621" y="341331"/>
                </a:moveTo>
                <a:lnTo>
                  <a:pt x="4465228" y="341331"/>
                </a:lnTo>
                <a:lnTo>
                  <a:pt x="4465228" y="319753"/>
                </a:lnTo>
                <a:lnTo>
                  <a:pt x="4470621" y="319753"/>
                </a:lnTo>
                <a:lnTo>
                  <a:pt x="4470621" y="341331"/>
                </a:lnTo>
                <a:close/>
              </a:path>
              <a:path w="5038725" h="1857375" extrusionOk="0">
                <a:moveTo>
                  <a:pt x="4492192" y="346726"/>
                </a:moveTo>
                <a:lnTo>
                  <a:pt x="4443657" y="346726"/>
                </a:lnTo>
                <a:lnTo>
                  <a:pt x="4443657" y="341331"/>
                </a:lnTo>
                <a:lnTo>
                  <a:pt x="4492192" y="341331"/>
                </a:lnTo>
                <a:lnTo>
                  <a:pt x="4492192" y="346726"/>
                </a:lnTo>
                <a:close/>
              </a:path>
              <a:path w="5038725" h="1857375" extrusionOk="0">
                <a:moveTo>
                  <a:pt x="4470621" y="368305"/>
                </a:moveTo>
                <a:lnTo>
                  <a:pt x="4465228" y="368305"/>
                </a:lnTo>
                <a:lnTo>
                  <a:pt x="4465228" y="346726"/>
                </a:lnTo>
                <a:lnTo>
                  <a:pt x="4470621" y="346726"/>
                </a:lnTo>
                <a:lnTo>
                  <a:pt x="4470621" y="368305"/>
                </a:lnTo>
                <a:close/>
              </a:path>
              <a:path w="5038725" h="1857375" extrusionOk="0">
                <a:moveTo>
                  <a:pt x="4241427" y="341331"/>
                </a:moveTo>
                <a:lnTo>
                  <a:pt x="4236035" y="341331"/>
                </a:lnTo>
                <a:lnTo>
                  <a:pt x="4236035" y="319753"/>
                </a:lnTo>
                <a:lnTo>
                  <a:pt x="4241427" y="319753"/>
                </a:lnTo>
                <a:lnTo>
                  <a:pt x="4241427" y="341331"/>
                </a:lnTo>
                <a:close/>
              </a:path>
              <a:path w="5038725" h="1857375" extrusionOk="0">
                <a:moveTo>
                  <a:pt x="4262999" y="346726"/>
                </a:moveTo>
                <a:lnTo>
                  <a:pt x="4214463" y="346726"/>
                </a:lnTo>
                <a:lnTo>
                  <a:pt x="4214463" y="341331"/>
                </a:lnTo>
                <a:lnTo>
                  <a:pt x="4262999" y="341331"/>
                </a:lnTo>
                <a:lnTo>
                  <a:pt x="4262999" y="346726"/>
                </a:lnTo>
                <a:close/>
              </a:path>
              <a:path w="5038725" h="1857375" extrusionOk="0">
                <a:moveTo>
                  <a:pt x="4241427" y="368305"/>
                </a:moveTo>
                <a:lnTo>
                  <a:pt x="4236035" y="368305"/>
                </a:lnTo>
                <a:lnTo>
                  <a:pt x="4236035" y="346726"/>
                </a:lnTo>
                <a:lnTo>
                  <a:pt x="4241427" y="346726"/>
                </a:lnTo>
                <a:lnTo>
                  <a:pt x="4241427" y="368305"/>
                </a:lnTo>
                <a:close/>
              </a:path>
              <a:path w="5038725" h="1857375" extrusionOk="0">
                <a:moveTo>
                  <a:pt x="4012234" y="341331"/>
                </a:moveTo>
                <a:lnTo>
                  <a:pt x="4006841" y="341331"/>
                </a:lnTo>
                <a:lnTo>
                  <a:pt x="4006841" y="319753"/>
                </a:lnTo>
                <a:lnTo>
                  <a:pt x="4012234" y="319753"/>
                </a:lnTo>
                <a:lnTo>
                  <a:pt x="4012234" y="341331"/>
                </a:lnTo>
                <a:close/>
              </a:path>
              <a:path w="5038725" h="1857375" extrusionOk="0">
                <a:moveTo>
                  <a:pt x="4033805" y="346726"/>
                </a:moveTo>
                <a:lnTo>
                  <a:pt x="3985270" y="346726"/>
                </a:lnTo>
                <a:lnTo>
                  <a:pt x="3985270" y="341331"/>
                </a:lnTo>
                <a:lnTo>
                  <a:pt x="4033805" y="341331"/>
                </a:lnTo>
                <a:lnTo>
                  <a:pt x="4033805" y="346726"/>
                </a:lnTo>
                <a:close/>
              </a:path>
              <a:path w="5038725" h="1857375" extrusionOk="0">
                <a:moveTo>
                  <a:pt x="4012234" y="368305"/>
                </a:moveTo>
                <a:lnTo>
                  <a:pt x="4006841" y="368305"/>
                </a:lnTo>
                <a:lnTo>
                  <a:pt x="4006841" y="346726"/>
                </a:lnTo>
                <a:lnTo>
                  <a:pt x="4012234" y="346726"/>
                </a:lnTo>
                <a:lnTo>
                  <a:pt x="4012234" y="368305"/>
                </a:lnTo>
                <a:close/>
              </a:path>
              <a:path w="5038725" h="1857375" extrusionOk="0">
                <a:moveTo>
                  <a:pt x="4356024" y="455969"/>
                </a:moveTo>
                <a:lnTo>
                  <a:pt x="4350631" y="455969"/>
                </a:lnTo>
                <a:lnTo>
                  <a:pt x="4350631" y="434390"/>
                </a:lnTo>
                <a:lnTo>
                  <a:pt x="4356024" y="434390"/>
                </a:lnTo>
                <a:lnTo>
                  <a:pt x="4356024" y="455969"/>
                </a:lnTo>
                <a:close/>
              </a:path>
              <a:path w="5038725" h="1857375" extrusionOk="0">
                <a:moveTo>
                  <a:pt x="4377595" y="461363"/>
                </a:moveTo>
                <a:lnTo>
                  <a:pt x="4329060" y="461363"/>
                </a:lnTo>
                <a:lnTo>
                  <a:pt x="4329060" y="455969"/>
                </a:lnTo>
                <a:lnTo>
                  <a:pt x="4377595" y="455969"/>
                </a:lnTo>
                <a:lnTo>
                  <a:pt x="4377595" y="461363"/>
                </a:lnTo>
                <a:close/>
              </a:path>
              <a:path w="5038725" h="1857375" extrusionOk="0">
                <a:moveTo>
                  <a:pt x="4356024" y="482942"/>
                </a:moveTo>
                <a:lnTo>
                  <a:pt x="4350631" y="482942"/>
                </a:lnTo>
                <a:lnTo>
                  <a:pt x="4350631" y="461363"/>
                </a:lnTo>
                <a:lnTo>
                  <a:pt x="4356024" y="461363"/>
                </a:lnTo>
                <a:lnTo>
                  <a:pt x="4356024" y="482942"/>
                </a:lnTo>
                <a:close/>
              </a:path>
              <a:path w="5038725" h="1857375" extrusionOk="0">
                <a:moveTo>
                  <a:pt x="4126830" y="455969"/>
                </a:moveTo>
                <a:lnTo>
                  <a:pt x="4121438" y="455969"/>
                </a:lnTo>
                <a:lnTo>
                  <a:pt x="4121438" y="434390"/>
                </a:lnTo>
                <a:lnTo>
                  <a:pt x="4126830" y="434390"/>
                </a:lnTo>
                <a:lnTo>
                  <a:pt x="4126830" y="455969"/>
                </a:lnTo>
                <a:close/>
              </a:path>
              <a:path w="5038725" h="1857375" extrusionOk="0">
                <a:moveTo>
                  <a:pt x="4148402" y="461363"/>
                </a:moveTo>
                <a:lnTo>
                  <a:pt x="4099867" y="461363"/>
                </a:lnTo>
                <a:lnTo>
                  <a:pt x="4099867" y="455969"/>
                </a:lnTo>
                <a:lnTo>
                  <a:pt x="4148402" y="455969"/>
                </a:lnTo>
                <a:lnTo>
                  <a:pt x="4148402" y="461363"/>
                </a:lnTo>
                <a:close/>
              </a:path>
              <a:path w="5038725" h="1857375" extrusionOk="0">
                <a:moveTo>
                  <a:pt x="4126830" y="482942"/>
                </a:moveTo>
                <a:lnTo>
                  <a:pt x="4121438" y="482942"/>
                </a:lnTo>
                <a:lnTo>
                  <a:pt x="4121438" y="461363"/>
                </a:lnTo>
                <a:lnTo>
                  <a:pt x="4126830" y="461363"/>
                </a:lnTo>
                <a:lnTo>
                  <a:pt x="4126830" y="482942"/>
                </a:lnTo>
                <a:close/>
              </a:path>
              <a:path w="5038725" h="1857375" extrusionOk="0">
                <a:moveTo>
                  <a:pt x="3897637" y="455969"/>
                </a:moveTo>
                <a:lnTo>
                  <a:pt x="3892244" y="455969"/>
                </a:lnTo>
                <a:lnTo>
                  <a:pt x="3892244" y="434390"/>
                </a:lnTo>
                <a:lnTo>
                  <a:pt x="3897637" y="434390"/>
                </a:lnTo>
                <a:lnTo>
                  <a:pt x="3897637" y="455969"/>
                </a:lnTo>
                <a:close/>
              </a:path>
              <a:path w="5038725" h="1857375" extrusionOk="0">
                <a:moveTo>
                  <a:pt x="3919208" y="461363"/>
                </a:moveTo>
                <a:lnTo>
                  <a:pt x="3870673" y="461363"/>
                </a:lnTo>
                <a:lnTo>
                  <a:pt x="3870673" y="455969"/>
                </a:lnTo>
                <a:lnTo>
                  <a:pt x="3919208" y="455969"/>
                </a:lnTo>
                <a:lnTo>
                  <a:pt x="3919208" y="461363"/>
                </a:lnTo>
                <a:close/>
              </a:path>
              <a:path w="5038725" h="1857375" extrusionOk="0">
                <a:moveTo>
                  <a:pt x="3897637" y="482942"/>
                </a:moveTo>
                <a:lnTo>
                  <a:pt x="3892244" y="482942"/>
                </a:lnTo>
                <a:lnTo>
                  <a:pt x="3892244" y="461363"/>
                </a:lnTo>
                <a:lnTo>
                  <a:pt x="3897637" y="461363"/>
                </a:lnTo>
                <a:lnTo>
                  <a:pt x="3897637" y="482942"/>
                </a:lnTo>
                <a:close/>
              </a:path>
              <a:path w="5038725" h="1857375" extrusionOk="0">
                <a:moveTo>
                  <a:pt x="4241427" y="570606"/>
                </a:moveTo>
                <a:lnTo>
                  <a:pt x="4236035" y="570606"/>
                </a:lnTo>
                <a:lnTo>
                  <a:pt x="4236035" y="549027"/>
                </a:lnTo>
                <a:lnTo>
                  <a:pt x="4241427" y="549027"/>
                </a:lnTo>
                <a:lnTo>
                  <a:pt x="4241427" y="570606"/>
                </a:lnTo>
                <a:close/>
              </a:path>
              <a:path w="5038725" h="1857375" extrusionOk="0">
                <a:moveTo>
                  <a:pt x="4262999" y="576001"/>
                </a:moveTo>
                <a:lnTo>
                  <a:pt x="4214463" y="576001"/>
                </a:lnTo>
                <a:lnTo>
                  <a:pt x="4214463" y="570606"/>
                </a:lnTo>
                <a:lnTo>
                  <a:pt x="4262999" y="570606"/>
                </a:lnTo>
                <a:lnTo>
                  <a:pt x="4262999" y="576001"/>
                </a:lnTo>
                <a:close/>
              </a:path>
              <a:path w="5038725" h="1857375" extrusionOk="0">
                <a:moveTo>
                  <a:pt x="4241427" y="597579"/>
                </a:moveTo>
                <a:lnTo>
                  <a:pt x="4236035" y="597579"/>
                </a:lnTo>
                <a:lnTo>
                  <a:pt x="4236035" y="576001"/>
                </a:lnTo>
                <a:lnTo>
                  <a:pt x="4241427" y="576001"/>
                </a:lnTo>
                <a:lnTo>
                  <a:pt x="4241427" y="597579"/>
                </a:lnTo>
                <a:close/>
              </a:path>
              <a:path w="5038725" h="1857375" extrusionOk="0">
                <a:moveTo>
                  <a:pt x="4012234" y="570606"/>
                </a:moveTo>
                <a:lnTo>
                  <a:pt x="4006841" y="570606"/>
                </a:lnTo>
                <a:lnTo>
                  <a:pt x="4006841" y="549027"/>
                </a:lnTo>
                <a:lnTo>
                  <a:pt x="4012234" y="549027"/>
                </a:lnTo>
                <a:lnTo>
                  <a:pt x="4012234" y="570606"/>
                </a:lnTo>
                <a:close/>
              </a:path>
              <a:path w="5038725" h="1857375" extrusionOk="0">
                <a:moveTo>
                  <a:pt x="4033805" y="576001"/>
                </a:moveTo>
                <a:lnTo>
                  <a:pt x="3985270" y="576001"/>
                </a:lnTo>
                <a:lnTo>
                  <a:pt x="3985270" y="570606"/>
                </a:lnTo>
                <a:lnTo>
                  <a:pt x="4033805" y="570606"/>
                </a:lnTo>
                <a:lnTo>
                  <a:pt x="4033805" y="576001"/>
                </a:lnTo>
                <a:close/>
              </a:path>
              <a:path w="5038725" h="1857375" extrusionOk="0">
                <a:moveTo>
                  <a:pt x="4012234" y="597579"/>
                </a:moveTo>
                <a:lnTo>
                  <a:pt x="4006841" y="597579"/>
                </a:lnTo>
                <a:lnTo>
                  <a:pt x="4006841" y="576001"/>
                </a:lnTo>
                <a:lnTo>
                  <a:pt x="4012234" y="576001"/>
                </a:lnTo>
                <a:lnTo>
                  <a:pt x="4012234" y="597579"/>
                </a:lnTo>
                <a:close/>
              </a:path>
              <a:path w="5038725" h="1857375" extrusionOk="0">
                <a:moveTo>
                  <a:pt x="4126830" y="685243"/>
                </a:moveTo>
                <a:lnTo>
                  <a:pt x="4121438" y="685243"/>
                </a:lnTo>
                <a:lnTo>
                  <a:pt x="4121438" y="663664"/>
                </a:lnTo>
                <a:lnTo>
                  <a:pt x="4126830" y="663664"/>
                </a:lnTo>
                <a:lnTo>
                  <a:pt x="4126830" y="685243"/>
                </a:lnTo>
                <a:close/>
              </a:path>
              <a:path w="5038725" h="1857375" extrusionOk="0">
                <a:moveTo>
                  <a:pt x="4148402" y="690638"/>
                </a:moveTo>
                <a:lnTo>
                  <a:pt x="4099867" y="690638"/>
                </a:lnTo>
                <a:lnTo>
                  <a:pt x="4099867" y="685243"/>
                </a:lnTo>
                <a:lnTo>
                  <a:pt x="4148402" y="685243"/>
                </a:lnTo>
                <a:lnTo>
                  <a:pt x="4148402" y="690638"/>
                </a:lnTo>
                <a:close/>
              </a:path>
              <a:path w="5038725" h="1857375" extrusionOk="0">
                <a:moveTo>
                  <a:pt x="4126830" y="712216"/>
                </a:moveTo>
                <a:lnTo>
                  <a:pt x="4121438" y="712216"/>
                </a:lnTo>
                <a:lnTo>
                  <a:pt x="4121438" y="690638"/>
                </a:lnTo>
                <a:lnTo>
                  <a:pt x="4126830" y="690638"/>
                </a:lnTo>
                <a:lnTo>
                  <a:pt x="4126830" y="712216"/>
                </a:lnTo>
                <a:close/>
              </a:path>
              <a:path w="5038725" h="1857375" extrusionOk="0">
                <a:moveTo>
                  <a:pt x="3897637" y="685243"/>
                </a:moveTo>
                <a:lnTo>
                  <a:pt x="3892244" y="685243"/>
                </a:lnTo>
                <a:lnTo>
                  <a:pt x="3892244" y="663664"/>
                </a:lnTo>
                <a:lnTo>
                  <a:pt x="3897637" y="663664"/>
                </a:lnTo>
                <a:lnTo>
                  <a:pt x="3897637" y="685243"/>
                </a:lnTo>
                <a:close/>
              </a:path>
              <a:path w="5038725" h="1857375" extrusionOk="0">
                <a:moveTo>
                  <a:pt x="3919208" y="690638"/>
                </a:moveTo>
                <a:lnTo>
                  <a:pt x="3870673" y="690638"/>
                </a:lnTo>
                <a:lnTo>
                  <a:pt x="3870673" y="685243"/>
                </a:lnTo>
                <a:lnTo>
                  <a:pt x="3919208" y="685243"/>
                </a:lnTo>
                <a:lnTo>
                  <a:pt x="3919208" y="690638"/>
                </a:lnTo>
                <a:close/>
              </a:path>
              <a:path w="5038725" h="1857375" extrusionOk="0">
                <a:moveTo>
                  <a:pt x="3897637" y="712216"/>
                </a:moveTo>
                <a:lnTo>
                  <a:pt x="3892244" y="712216"/>
                </a:lnTo>
                <a:lnTo>
                  <a:pt x="3892244" y="690638"/>
                </a:lnTo>
                <a:lnTo>
                  <a:pt x="3897637" y="690638"/>
                </a:lnTo>
                <a:lnTo>
                  <a:pt x="3897637" y="712216"/>
                </a:lnTo>
                <a:close/>
              </a:path>
              <a:path w="5038725" h="1857375" extrusionOk="0">
                <a:moveTo>
                  <a:pt x="4012234" y="799880"/>
                </a:moveTo>
                <a:lnTo>
                  <a:pt x="4006841" y="799880"/>
                </a:lnTo>
                <a:lnTo>
                  <a:pt x="4006841" y="778301"/>
                </a:lnTo>
                <a:lnTo>
                  <a:pt x="4012234" y="778301"/>
                </a:lnTo>
                <a:lnTo>
                  <a:pt x="4012234" y="799880"/>
                </a:lnTo>
                <a:close/>
              </a:path>
              <a:path w="5038725" h="1857375" extrusionOk="0">
                <a:moveTo>
                  <a:pt x="4033805" y="805275"/>
                </a:moveTo>
                <a:lnTo>
                  <a:pt x="3985270" y="805275"/>
                </a:lnTo>
                <a:lnTo>
                  <a:pt x="3985270" y="799880"/>
                </a:lnTo>
                <a:lnTo>
                  <a:pt x="4033805" y="799880"/>
                </a:lnTo>
                <a:lnTo>
                  <a:pt x="4033805" y="805275"/>
                </a:lnTo>
                <a:close/>
              </a:path>
              <a:path w="5038725" h="1857375" extrusionOk="0">
                <a:moveTo>
                  <a:pt x="4012234" y="826854"/>
                </a:moveTo>
                <a:lnTo>
                  <a:pt x="4006841" y="826854"/>
                </a:lnTo>
                <a:lnTo>
                  <a:pt x="4006841" y="805275"/>
                </a:lnTo>
                <a:lnTo>
                  <a:pt x="4012234" y="805275"/>
                </a:lnTo>
                <a:lnTo>
                  <a:pt x="4012234" y="826854"/>
                </a:lnTo>
                <a:close/>
              </a:path>
              <a:path w="5038725" h="1857375" extrusionOk="0">
                <a:moveTo>
                  <a:pt x="3691363" y="2815"/>
                </a:moveTo>
                <a:lnTo>
                  <a:pt x="3642828" y="2815"/>
                </a:lnTo>
                <a:lnTo>
                  <a:pt x="3642828" y="0"/>
                </a:lnTo>
                <a:lnTo>
                  <a:pt x="3691363" y="0"/>
                </a:lnTo>
                <a:lnTo>
                  <a:pt x="3691363" y="2815"/>
                </a:lnTo>
                <a:close/>
              </a:path>
              <a:path w="5038725" h="1857375" extrusionOk="0">
                <a:moveTo>
                  <a:pt x="3669792" y="24393"/>
                </a:moveTo>
                <a:lnTo>
                  <a:pt x="3664399" y="24393"/>
                </a:lnTo>
                <a:lnTo>
                  <a:pt x="3664399" y="2815"/>
                </a:lnTo>
                <a:lnTo>
                  <a:pt x="3669792" y="2815"/>
                </a:lnTo>
                <a:lnTo>
                  <a:pt x="3669792" y="24393"/>
                </a:lnTo>
                <a:close/>
              </a:path>
              <a:path w="5038725" h="1857375" extrusionOk="0">
                <a:moveTo>
                  <a:pt x="3462170" y="2815"/>
                </a:moveTo>
                <a:lnTo>
                  <a:pt x="3413634" y="2815"/>
                </a:lnTo>
                <a:lnTo>
                  <a:pt x="3413634" y="0"/>
                </a:lnTo>
                <a:lnTo>
                  <a:pt x="3462170" y="0"/>
                </a:lnTo>
                <a:lnTo>
                  <a:pt x="3462170" y="2815"/>
                </a:lnTo>
                <a:close/>
              </a:path>
              <a:path w="5038725" h="1857375" extrusionOk="0">
                <a:moveTo>
                  <a:pt x="3440598" y="24393"/>
                </a:moveTo>
                <a:lnTo>
                  <a:pt x="3435206" y="24393"/>
                </a:lnTo>
                <a:lnTo>
                  <a:pt x="3435206" y="2815"/>
                </a:lnTo>
                <a:lnTo>
                  <a:pt x="3440598" y="2815"/>
                </a:lnTo>
                <a:lnTo>
                  <a:pt x="3440598" y="24393"/>
                </a:lnTo>
                <a:close/>
              </a:path>
              <a:path w="5038725" h="1857375" extrusionOk="0">
                <a:moveTo>
                  <a:pt x="3232976" y="2815"/>
                </a:moveTo>
                <a:lnTo>
                  <a:pt x="3184441" y="2815"/>
                </a:lnTo>
                <a:lnTo>
                  <a:pt x="3184441" y="0"/>
                </a:lnTo>
                <a:lnTo>
                  <a:pt x="3232976" y="0"/>
                </a:lnTo>
                <a:lnTo>
                  <a:pt x="3232976" y="2815"/>
                </a:lnTo>
                <a:close/>
              </a:path>
              <a:path w="5038725" h="1857375" extrusionOk="0">
                <a:moveTo>
                  <a:pt x="3211405" y="24393"/>
                </a:moveTo>
                <a:lnTo>
                  <a:pt x="3206012" y="24393"/>
                </a:lnTo>
                <a:lnTo>
                  <a:pt x="3206012" y="2815"/>
                </a:lnTo>
                <a:lnTo>
                  <a:pt x="3211405" y="2815"/>
                </a:lnTo>
                <a:lnTo>
                  <a:pt x="3211405" y="24393"/>
                </a:lnTo>
                <a:close/>
              </a:path>
              <a:path w="5038725" h="1857375" extrusionOk="0">
                <a:moveTo>
                  <a:pt x="3003783" y="2815"/>
                </a:moveTo>
                <a:lnTo>
                  <a:pt x="2955247" y="2815"/>
                </a:lnTo>
                <a:lnTo>
                  <a:pt x="2955247" y="0"/>
                </a:lnTo>
                <a:lnTo>
                  <a:pt x="3003783" y="0"/>
                </a:lnTo>
                <a:lnTo>
                  <a:pt x="3003783" y="2815"/>
                </a:lnTo>
                <a:close/>
              </a:path>
              <a:path w="5038725" h="1857375" extrusionOk="0">
                <a:moveTo>
                  <a:pt x="2982211" y="24393"/>
                </a:moveTo>
                <a:lnTo>
                  <a:pt x="2976819" y="24393"/>
                </a:lnTo>
                <a:lnTo>
                  <a:pt x="2976819" y="2815"/>
                </a:lnTo>
                <a:lnTo>
                  <a:pt x="2982211" y="2815"/>
                </a:lnTo>
                <a:lnTo>
                  <a:pt x="2982211" y="24393"/>
                </a:lnTo>
                <a:close/>
              </a:path>
              <a:path w="5038725" h="1857375" extrusionOk="0">
                <a:moveTo>
                  <a:pt x="3784389" y="112057"/>
                </a:moveTo>
                <a:lnTo>
                  <a:pt x="3778996" y="112057"/>
                </a:lnTo>
                <a:lnTo>
                  <a:pt x="3778996" y="90478"/>
                </a:lnTo>
                <a:lnTo>
                  <a:pt x="3784389" y="90478"/>
                </a:lnTo>
                <a:lnTo>
                  <a:pt x="3784389" y="112057"/>
                </a:lnTo>
                <a:close/>
              </a:path>
              <a:path w="5038725" h="1857375" extrusionOk="0">
                <a:moveTo>
                  <a:pt x="3805960" y="117452"/>
                </a:moveTo>
                <a:lnTo>
                  <a:pt x="3757425" y="117452"/>
                </a:lnTo>
                <a:lnTo>
                  <a:pt x="3757425" y="112057"/>
                </a:lnTo>
                <a:lnTo>
                  <a:pt x="3805960" y="112057"/>
                </a:lnTo>
                <a:lnTo>
                  <a:pt x="3805960" y="117452"/>
                </a:lnTo>
                <a:close/>
              </a:path>
              <a:path w="5038725" h="1857375" extrusionOk="0">
                <a:moveTo>
                  <a:pt x="3784389" y="139031"/>
                </a:moveTo>
                <a:lnTo>
                  <a:pt x="3778996" y="139031"/>
                </a:lnTo>
                <a:lnTo>
                  <a:pt x="3778996" y="117452"/>
                </a:lnTo>
                <a:lnTo>
                  <a:pt x="3784389" y="117452"/>
                </a:lnTo>
                <a:lnTo>
                  <a:pt x="3784389" y="139031"/>
                </a:lnTo>
                <a:close/>
              </a:path>
              <a:path w="5038725" h="1857375" extrusionOk="0">
                <a:moveTo>
                  <a:pt x="3555195" y="112057"/>
                </a:moveTo>
                <a:lnTo>
                  <a:pt x="3549802" y="112057"/>
                </a:lnTo>
                <a:lnTo>
                  <a:pt x="3549802" y="90478"/>
                </a:lnTo>
                <a:lnTo>
                  <a:pt x="3555195" y="90478"/>
                </a:lnTo>
                <a:lnTo>
                  <a:pt x="3555195" y="112057"/>
                </a:lnTo>
                <a:close/>
              </a:path>
              <a:path w="5038725" h="1857375" extrusionOk="0">
                <a:moveTo>
                  <a:pt x="3576766" y="117452"/>
                </a:moveTo>
                <a:lnTo>
                  <a:pt x="3528231" y="117452"/>
                </a:lnTo>
                <a:lnTo>
                  <a:pt x="3528231" y="112057"/>
                </a:lnTo>
                <a:lnTo>
                  <a:pt x="3576766" y="112057"/>
                </a:lnTo>
                <a:lnTo>
                  <a:pt x="3576766" y="117452"/>
                </a:lnTo>
                <a:close/>
              </a:path>
              <a:path w="5038725" h="1857375" extrusionOk="0">
                <a:moveTo>
                  <a:pt x="3555195" y="139031"/>
                </a:moveTo>
                <a:lnTo>
                  <a:pt x="3549802" y="139031"/>
                </a:lnTo>
                <a:lnTo>
                  <a:pt x="3549802" y="117452"/>
                </a:lnTo>
                <a:lnTo>
                  <a:pt x="3555195" y="117452"/>
                </a:lnTo>
                <a:lnTo>
                  <a:pt x="3555195" y="139031"/>
                </a:lnTo>
                <a:close/>
              </a:path>
              <a:path w="5038725" h="1857375" extrusionOk="0">
                <a:moveTo>
                  <a:pt x="3326002" y="112057"/>
                </a:moveTo>
                <a:lnTo>
                  <a:pt x="3320609" y="112057"/>
                </a:lnTo>
                <a:lnTo>
                  <a:pt x="3320609" y="90478"/>
                </a:lnTo>
                <a:lnTo>
                  <a:pt x="3326002" y="90478"/>
                </a:lnTo>
                <a:lnTo>
                  <a:pt x="3326002" y="112057"/>
                </a:lnTo>
                <a:close/>
              </a:path>
              <a:path w="5038725" h="1857375" extrusionOk="0">
                <a:moveTo>
                  <a:pt x="3347573" y="117452"/>
                </a:moveTo>
                <a:lnTo>
                  <a:pt x="3299038" y="117452"/>
                </a:lnTo>
                <a:lnTo>
                  <a:pt x="3299038" y="112057"/>
                </a:lnTo>
                <a:lnTo>
                  <a:pt x="3347573" y="112057"/>
                </a:lnTo>
                <a:lnTo>
                  <a:pt x="3347573" y="117452"/>
                </a:lnTo>
                <a:close/>
              </a:path>
              <a:path w="5038725" h="1857375" extrusionOk="0">
                <a:moveTo>
                  <a:pt x="3326002" y="139031"/>
                </a:moveTo>
                <a:lnTo>
                  <a:pt x="3320609" y="139031"/>
                </a:lnTo>
                <a:lnTo>
                  <a:pt x="3320609" y="117452"/>
                </a:lnTo>
                <a:lnTo>
                  <a:pt x="3326002" y="117452"/>
                </a:lnTo>
                <a:lnTo>
                  <a:pt x="3326002" y="139031"/>
                </a:lnTo>
                <a:close/>
              </a:path>
              <a:path w="5038725" h="1857375" extrusionOk="0">
                <a:moveTo>
                  <a:pt x="3096808" y="112057"/>
                </a:moveTo>
                <a:lnTo>
                  <a:pt x="3091415" y="112057"/>
                </a:lnTo>
                <a:lnTo>
                  <a:pt x="3091415" y="90478"/>
                </a:lnTo>
                <a:lnTo>
                  <a:pt x="3096808" y="90478"/>
                </a:lnTo>
                <a:lnTo>
                  <a:pt x="3096808" y="112057"/>
                </a:lnTo>
                <a:close/>
              </a:path>
              <a:path w="5038725" h="1857375" extrusionOk="0">
                <a:moveTo>
                  <a:pt x="3118379" y="117452"/>
                </a:moveTo>
                <a:lnTo>
                  <a:pt x="3069844" y="117452"/>
                </a:lnTo>
                <a:lnTo>
                  <a:pt x="3069844" y="112057"/>
                </a:lnTo>
                <a:lnTo>
                  <a:pt x="3118379" y="112057"/>
                </a:lnTo>
                <a:lnTo>
                  <a:pt x="3118379" y="117452"/>
                </a:lnTo>
                <a:close/>
              </a:path>
              <a:path w="5038725" h="1857375" extrusionOk="0">
                <a:moveTo>
                  <a:pt x="3096808" y="139031"/>
                </a:moveTo>
                <a:lnTo>
                  <a:pt x="3091415" y="139031"/>
                </a:lnTo>
                <a:lnTo>
                  <a:pt x="3091415" y="117452"/>
                </a:lnTo>
                <a:lnTo>
                  <a:pt x="3096808" y="117452"/>
                </a:lnTo>
                <a:lnTo>
                  <a:pt x="3096808" y="139031"/>
                </a:lnTo>
                <a:close/>
              </a:path>
              <a:path w="5038725" h="1857375" extrusionOk="0">
                <a:moveTo>
                  <a:pt x="3669792" y="226694"/>
                </a:moveTo>
                <a:lnTo>
                  <a:pt x="3664399" y="226694"/>
                </a:lnTo>
                <a:lnTo>
                  <a:pt x="3664399" y="205116"/>
                </a:lnTo>
                <a:lnTo>
                  <a:pt x="3669792" y="205116"/>
                </a:lnTo>
                <a:lnTo>
                  <a:pt x="3669792" y="226694"/>
                </a:lnTo>
                <a:close/>
              </a:path>
              <a:path w="5038725" h="1857375" extrusionOk="0">
                <a:moveTo>
                  <a:pt x="3691363" y="232089"/>
                </a:moveTo>
                <a:lnTo>
                  <a:pt x="3642828" y="232089"/>
                </a:lnTo>
                <a:lnTo>
                  <a:pt x="3642828" y="226694"/>
                </a:lnTo>
                <a:lnTo>
                  <a:pt x="3691363" y="226694"/>
                </a:lnTo>
                <a:lnTo>
                  <a:pt x="3691363" y="232089"/>
                </a:lnTo>
                <a:close/>
              </a:path>
              <a:path w="5038725" h="1857375" extrusionOk="0">
                <a:moveTo>
                  <a:pt x="3669792" y="253668"/>
                </a:moveTo>
                <a:lnTo>
                  <a:pt x="3664399" y="253668"/>
                </a:lnTo>
                <a:lnTo>
                  <a:pt x="3664399" y="232089"/>
                </a:lnTo>
                <a:lnTo>
                  <a:pt x="3669792" y="232089"/>
                </a:lnTo>
                <a:lnTo>
                  <a:pt x="3669792" y="253668"/>
                </a:lnTo>
                <a:close/>
              </a:path>
              <a:path w="5038725" h="1857375" extrusionOk="0">
                <a:moveTo>
                  <a:pt x="3440598" y="226694"/>
                </a:moveTo>
                <a:lnTo>
                  <a:pt x="3435206" y="226694"/>
                </a:lnTo>
                <a:lnTo>
                  <a:pt x="3435206" y="205116"/>
                </a:lnTo>
                <a:lnTo>
                  <a:pt x="3440598" y="205116"/>
                </a:lnTo>
                <a:lnTo>
                  <a:pt x="3440598" y="226694"/>
                </a:lnTo>
                <a:close/>
              </a:path>
              <a:path w="5038725" h="1857375" extrusionOk="0">
                <a:moveTo>
                  <a:pt x="3462170" y="232089"/>
                </a:moveTo>
                <a:lnTo>
                  <a:pt x="3413634" y="232089"/>
                </a:lnTo>
                <a:lnTo>
                  <a:pt x="3413634" y="226694"/>
                </a:lnTo>
                <a:lnTo>
                  <a:pt x="3462170" y="226694"/>
                </a:lnTo>
                <a:lnTo>
                  <a:pt x="3462170" y="232089"/>
                </a:lnTo>
                <a:close/>
              </a:path>
              <a:path w="5038725" h="1857375" extrusionOk="0">
                <a:moveTo>
                  <a:pt x="3440598" y="253668"/>
                </a:moveTo>
                <a:lnTo>
                  <a:pt x="3435206" y="253668"/>
                </a:lnTo>
                <a:lnTo>
                  <a:pt x="3435206" y="232089"/>
                </a:lnTo>
                <a:lnTo>
                  <a:pt x="3440598" y="232089"/>
                </a:lnTo>
                <a:lnTo>
                  <a:pt x="3440598" y="253668"/>
                </a:lnTo>
                <a:close/>
              </a:path>
              <a:path w="5038725" h="1857375" extrusionOk="0">
                <a:moveTo>
                  <a:pt x="3211405" y="226694"/>
                </a:moveTo>
                <a:lnTo>
                  <a:pt x="3206012" y="226694"/>
                </a:lnTo>
                <a:lnTo>
                  <a:pt x="3206012" y="205116"/>
                </a:lnTo>
                <a:lnTo>
                  <a:pt x="3211405" y="205116"/>
                </a:lnTo>
                <a:lnTo>
                  <a:pt x="3211405" y="226694"/>
                </a:lnTo>
                <a:close/>
              </a:path>
              <a:path w="5038725" h="1857375" extrusionOk="0">
                <a:moveTo>
                  <a:pt x="3232976" y="232089"/>
                </a:moveTo>
                <a:lnTo>
                  <a:pt x="3184441" y="232089"/>
                </a:lnTo>
                <a:lnTo>
                  <a:pt x="3184441" y="226694"/>
                </a:lnTo>
                <a:lnTo>
                  <a:pt x="3232976" y="226694"/>
                </a:lnTo>
                <a:lnTo>
                  <a:pt x="3232976" y="232089"/>
                </a:lnTo>
                <a:close/>
              </a:path>
              <a:path w="5038725" h="1857375" extrusionOk="0">
                <a:moveTo>
                  <a:pt x="3211405" y="253668"/>
                </a:moveTo>
                <a:lnTo>
                  <a:pt x="3206012" y="253668"/>
                </a:lnTo>
                <a:lnTo>
                  <a:pt x="3206012" y="232089"/>
                </a:lnTo>
                <a:lnTo>
                  <a:pt x="3211405" y="232089"/>
                </a:lnTo>
                <a:lnTo>
                  <a:pt x="3211405" y="253668"/>
                </a:lnTo>
                <a:close/>
              </a:path>
              <a:path w="5038725" h="1857375" extrusionOk="0">
                <a:moveTo>
                  <a:pt x="2982211" y="226694"/>
                </a:moveTo>
                <a:lnTo>
                  <a:pt x="2976819" y="226694"/>
                </a:lnTo>
                <a:lnTo>
                  <a:pt x="2976819" y="205116"/>
                </a:lnTo>
                <a:lnTo>
                  <a:pt x="2982211" y="205116"/>
                </a:lnTo>
                <a:lnTo>
                  <a:pt x="2982211" y="226694"/>
                </a:lnTo>
                <a:close/>
              </a:path>
              <a:path w="5038725" h="1857375" extrusionOk="0">
                <a:moveTo>
                  <a:pt x="3003783" y="232089"/>
                </a:moveTo>
                <a:lnTo>
                  <a:pt x="2955247" y="232089"/>
                </a:lnTo>
                <a:lnTo>
                  <a:pt x="2955247" y="226694"/>
                </a:lnTo>
                <a:lnTo>
                  <a:pt x="3003783" y="226694"/>
                </a:lnTo>
                <a:lnTo>
                  <a:pt x="3003783" y="232089"/>
                </a:lnTo>
                <a:close/>
              </a:path>
              <a:path w="5038725" h="1857375" extrusionOk="0">
                <a:moveTo>
                  <a:pt x="2982211" y="253668"/>
                </a:moveTo>
                <a:lnTo>
                  <a:pt x="2976819" y="253668"/>
                </a:lnTo>
                <a:lnTo>
                  <a:pt x="2976819" y="232089"/>
                </a:lnTo>
                <a:lnTo>
                  <a:pt x="2982211" y="232089"/>
                </a:lnTo>
                <a:lnTo>
                  <a:pt x="2982211" y="253668"/>
                </a:lnTo>
                <a:close/>
              </a:path>
              <a:path w="5038725" h="1857375" extrusionOk="0">
                <a:moveTo>
                  <a:pt x="3784389" y="341331"/>
                </a:moveTo>
                <a:lnTo>
                  <a:pt x="3778996" y="341331"/>
                </a:lnTo>
                <a:lnTo>
                  <a:pt x="3778996" y="319753"/>
                </a:lnTo>
                <a:lnTo>
                  <a:pt x="3784389" y="319753"/>
                </a:lnTo>
                <a:lnTo>
                  <a:pt x="3784389" y="341331"/>
                </a:lnTo>
                <a:close/>
              </a:path>
              <a:path w="5038725" h="1857375" extrusionOk="0">
                <a:moveTo>
                  <a:pt x="3805960" y="346726"/>
                </a:moveTo>
                <a:lnTo>
                  <a:pt x="3757425" y="346726"/>
                </a:lnTo>
                <a:lnTo>
                  <a:pt x="3757425" y="341331"/>
                </a:lnTo>
                <a:lnTo>
                  <a:pt x="3805960" y="341331"/>
                </a:lnTo>
                <a:lnTo>
                  <a:pt x="3805960" y="346726"/>
                </a:lnTo>
                <a:close/>
              </a:path>
              <a:path w="5038725" h="1857375" extrusionOk="0">
                <a:moveTo>
                  <a:pt x="3784389" y="368305"/>
                </a:moveTo>
                <a:lnTo>
                  <a:pt x="3778996" y="368305"/>
                </a:lnTo>
                <a:lnTo>
                  <a:pt x="3778996" y="346726"/>
                </a:lnTo>
                <a:lnTo>
                  <a:pt x="3784389" y="346726"/>
                </a:lnTo>
                <a:lnTo>
                  <a:pt x="3784389" y="368305"/>
                </a:lnTo>
                <a:close/>
              </a:path>
              <a:path w="5038725" h="1857375" extrusionOk="0">
                <a:moveTo>
                  <a:pt x="3555195" y="341331"/>
                </a:moveTo>
                <a:lnTo>
                  <a:pt x="3549802" y="341331"/>
                </a:lnTo>
                <a:lnTo>
                  <a:pt x="3549802" y="319753"/>
                </a:lnTo>
                <a:lnTo>
                  <a:pt x="3555195" y="319753"/>
                </a:lnTo>
                <a:lnTo>
                  <a:pt x="3555195" y="341331"/>
                </a:lnTo>
                <a:close/>
              </a:path>
              <a:path w="5038725" h="1857375" extrusionOk="0">
                <a:moveTo>
                  <a:pt x="3576766" y="346726"/>
                </a:moveTo>
                <a:lnTo>
                  <a:pt x="3528231" y="346726"/>
                </a:lnTo>
                <a:lnTo>
                  <a:pt x="3528231" y="341331"/>
                </a:lnTo>
                <a:lnTo>
                  <a:pt x="3576766" y="341331"/>
                </a:lnTo>
                <a:lnTo>
                  <a:pt x="3576766" y="346726"/>
                </a:lnTo>
                <a:close/>
              </a:path>
              <a:path w="5038725" h="1857375" extrusionOk="0">
                <a:moveTo>
                  <a:pt x="3555195" y="368305"/>
                </a:moveTo>
                <a:lnTo>
                  <a:pt x="3549802" y="368305"/>
                </a:lnTo>
                <a:lnTo>
                  <a:pt x="3549802" y="346726"/>
                </a:lnTo>
                <a:lnTo>
                  <a:pt x="3555195" y="346726"/>
                </a:lnTo>
                <a:lnTo>
                  <a:pt x="3555195" y="368305"/>
                </a:lnTo>
                <a:close/>
              </a:path>
              <a:path w="5038725" h="1857375" extrusionOk="0">
                <a:moveTo>
                  <a:pt x="3326002" y="341331"/>
                </a:moveTo>
                <a:lnTo>
                  <a:pt x="3320609" y="341331"/>
                </a:lnTo>
                <a:lnTo>
                  <a:pt x="3320609" y="319753"/>
                </a:lnTo>
                <a:lnTo>
                  <a:pt x="3326002" y="319753"/>
                </a:lnTo>
                <a:lnTo>
                  <a:pt x="3326002" y="341331"/>
                </a:lnTo>
                <a:close/>
              </a:path>
              <a:path w="5038725" h="1857375" extrusionOk="0">
                <a:moveTo>
                  <a:pt x="3347573" y="346726"/>
                </a:moveTo>
                <a:lnTo>
                  <a:pt x="3299038" y="346726"/>
                </a:lnTo>
                <a:lnTo>
                  <a:pt x="3299038" y="341331"/>
                </a:lnTo>
                <a:lnTo>
                  <a:pt x="3347573" y="341331"/>
                </a:lnTo>
                <a:lnTo>
                  <a:pt x="3347573" y="346726"/>
                </a:lnTo>
                <a:close/>
              </a:path>
              <a:path w="5038725" h="1857375" extrusionOk="0">
                <a:moveTo>
                  <a:pt x="3326002" y="368305"/>
                </a:moveTo>
                <a:lnTo>
                  <a:pt x="3320609" y="368305"/>
                </a:lnTo>
                <a:lnTo>
                  <a:pt x="3320609" y="346726"/>
                </a:lnTo>
                <a:lnTo>
                  <a:pt x="3326002" y="346726"/>
                </a:lnTo>
                <a:lnTo>
                  <a:pt x="3326002" y="368305"/>
                </a:lnTo>
                <a:close/>
              </a:path>
              <a:path w="5038725" h="1857375" extrusionOk="0">
                <a:moveTo>
                  <a:pt x="3096808" y="341331"/>
                </a:moveTo>
                <a:lnTo>
                  <a:pt x="3091415" y="341331"/>
                </a:lnTo>
                <a:lnTo>
                  <a:pt x="3091415" y="319753"/>
                </a:lnTo>
                <a:lnTo>
                  <a:pt x="3096808" y="319753"/>
                </a:lnTo>
                <a:lnTo>
                  <a:pt x="3096808" y="341331"/>
                </a:lnTo>
                <a:close/>
              </a:path>
              <a:path w="5038725" h="1857375" extrusionOk="0">
                <a:moveTo>
                  <a:pt x="3118379" y="346726"/>
                </a:moveTo>
                <a:lnTo>
                  <a:pt x="3069844" y="346726"/>
                </a:lnTo>
                <a:lnTo>
                  <a:pt x="3069844" y="341331"/>
                </a:lnTo>
                <a:lnTo>
                  <a:pt x="3118379" y="341331"/>
                </a:lnTo>
                <a:lnTo>
                  <a:pt x="3118379" y="346726"/>
                </a:lnTo>
                <a:close/>
              </a:path>
              <a:path w="5038725" h="1857375" extrusionOk="0">
                <a:moveTo>
                  <a:pt x="3096808" y="368305"/>
                </a:moveTo>
                <a:lnTo>
                  <a:pt x="3091415" y="368305"/>
                </a:lnTo>
                <a:lnTo>
                  <a:pt x="3091415" y="346726"/>
                </a:lnTo>
                <a:lnTo>
                  <a:pt x="3096808" y="346726"/>
                </a:lnTo>
                <a:lnTo>
                  <a:pt x="3096808" y="368305"/>
                </a:lnTo>
                <a:close/>
              </a:path>
              <a:path w="5038725" h="1857375" extrusionOk="0">
                <a:moveTo>
                  <a:pt x="3669792" y="455969"/>
                </a:moveTo>
                <a:lnTo>
                  <a:pt x="3664399" y="455969"/>
                </a:lnTo>
                <a:lnTo>
                  <a:pt x="3664399" y="434390"/>
                </a:lnTo>
                <a:lnTo>
                  <a:pt x="3669792" y="434390"/>
                </a:lnTo>
                <a:lnTo>
                  <a:pt x="3669792" y="455969"/>
                </a:lnTo>
                <a:close/>
              </a:path>
              <a:path w="5038725" h="1857375" extrusionOk="0">
                <a:moveTo>
                  <a:pt x="3691363" y="461363"/>
                </a:moveTo>
                <a:lnTo>
                  <a:pt x="3642828" y="461363"/>
                </a:lnTo>
                <a:lnTo>
                  <a:pt x="3642828" y="455969"/>
                </a:lnTo>
                <a:lnTo>
                  <a:pt x="3691363" y="455969"/>
                </a:lnTo>
                <a:lnTo>
                  <a:pt x="3691363" y="461363"/>
                </a:lnTo>
                <a:close/>
              </a:path>
              <a:path w="5038725" h="1857375" extrusionOk="0">
                <a:moveTo>
                  <a:pt x="3669792" y="482942"/>
                </a:moveTo>
                <a:lnTo>
                  <a:pt x="3664399" y="482942"/>
                </a:lnTo>
                <a:lnTo>
                  <a:pt x="3664399" y="461363"/>
                </a:lnTo>
                <a:lnTo>
                  <a:pt x="3669792" y="461363"/>
                </a:lnTo>
                <a:lnTo>
                  <a:pt x="3669792" y="482942"/>
                </a:lnTo>
                <a:close/>
              </a:path>
              <a:path w="5038725" h="1857375" extrusionOk="0">
                <a:moveTo>
                  <a:pt x="3440598" y="455969"/>
                </a:moveTo>
                <a:lnTo>
                  <a:pt x="3435206" y="455969"/>
                </a:lnTo>
                <a:lnTo>
                  <a:pt x="3435206" y="434390"/>
                </a:lnTo>
                <a:lnTo>
                  <a:pt x="3440598" y="434390"/>
                </a:lnTo>
                <a:lnTo>
                  <a:pt x="3440598" y="455969"/>
                </a:lnTo>
                <a:close/>
              </a:path>
              <a:path w="5038725" h="1857375" extrusionOk="0">
                <a:moveTo>
                  <a:pt x="3462170" y="461363"/>
                </a:moveTo>
                <a:lnTo>
                  <a:pt x="3413634" y="461363"/>
                </a:lnTo>
                <a:lnTo>
                  <a:pt x="3413634" y="455969"/>
                </a:lnTo>
                <a:lnTo>
                  <a:pt x="3462170" y="455969"/>
                </a:lnTo>
                <a:lnTo>
                  <a:pt x="3462170" y="461363"/>
                </a:lnTo>
                <a:close/>
              </a:path>
              <a:path w="5038725" h="1857375" extrusionOk="0">
                <a:moveTo>
                  <a:pt x="3440598" y="482942"/>
                </a:moveTo>
                <a:lnTo>
                  <a:pt x="3435206" y="482942"/>
                </a:lnTo>
                <a:lnTo>
                  <a:pt x="3435206" y="461363"/>
                </a:lnTo>
                <a:lnTo>
                  <a:pt x="3440598" y="461363"/>
                </a:lnTo>
                <a:lnTo>
                  <a:pt x="3440598" y="482942"/>
                </a:lnTo>
                <a:close/>
              </a:path>
              <a:path w="5038725" h="1857375" extrusionOk="0">
                <a:moveTo>
                  <a:pt x="3211405" y="455969"/>
                </a:moveTo>
                <a:lnTo>
                  <a:pt x="3206012" y="455969"/>
                </a:lnTo>
                <a:lnTo>
                  <a:pt x="3206012" y="434390"/>
                </a:lnTo>
                <a:lnTo>
                  <a:pt x="3211405" y="434390"/>
                </a:lnTo>
                <a:lnTo>
                  <a:pt x="3211405" y="455969"/>
                </a:lnTo>
                <a:close/>
              </a:path>
              <a:path w="5038725" h="1857375" extrusionOk="0">
                <a:moveTo>
                  <a:pt x="3232976" y="461363"/>
                </a:moveTo>
                <a:lnTo>
                  <a:pt x="3184441" y="461363"/>
                </a:lnTo>
                <a:lnTo>
                  <a:pt x="3184441" y="455969"/>
                </a:lnTo>
                <a:lnTo>
                  <a:pt x="3232976" y="455969"/>
                </a:lnTo>
                <a:lnTo>
                  <a:pt x="3232976" y="461363"/>
                </a:lnTo>
                <a:close/>
              </a:path>
              <a:path w="5038725" h="1857375" extrusionOk="0">
                <a:moveTo>
                  <a:pt x="3211405" y="482942"/>
                </a:moveTo>
                <a:lnTo>
                  <a:pt x="3206012" y="482942"/>
                </a:lnTo>
                <a:lnTo>
                  <a:pt x="3206012" y="461363"/>
                </a:lnTo>
                <a:lnTo>
                  <a:pt x="3211405" y="461363"/>
                </a:lnTo>
                <a:lnTo>
                  <a:pt x="3211405" y="482942"/>
                </a:lnTo>
                <a:close/>
              </a:path>
              <a:path w="5038725" h="1857375" extrusionOk="0">
                <a:moveTo>
                  <a:pt x="2982211" y="455969"/>
                </a:moveTo>
                <a:lnTo>
                  <a:pt x="2976819" y="455969"/>
                </a:lnTo>
                <a:lnTo>
                  <a:pt x="2976819" y="434390"/>
                </a:lnTo>
                <a:lnTo>
                  <a:pt x="2982211" y="434390"/>
                </a:lnTo>
                <a:lnTo>
                  <a:pt x="2982211" y="455969"/>
                </a:lnTo>
                <a:close/>
              </a:path>
              <a:path w="5038725" h="1857375" extrusionOk="0">
                <a:moveTo>
                  <a:pt x="3003783" y="461363"/>
                </a:moveTo>
                <a:lnTo>
                  <a:pt x="2955247" y="461363"/>
                </a:lnTo>
                <a:lnTo>
                  <a:pt x="2955247" y="455969"/>
                </a:lnTo>
                <a:lnTo>
                  <a:pt x="3003783" y="455969"/>
                </a:lnTo>
                <a:lnTo>
                  <a:pt x="3003783" y="461363"/>
                </a:lnTo>
                <a:close/>
              </a:path>
              <a:path w="5038725" h="1857375" extrusionOk="0">
                <a:moveTo>
                  <a:pt x="2982211" y="482942"/>
                </a:moveTo>
                <a:lnTo>
                  <a:pt x="2976819" y="482942"/>
                </a:lnTo>
                <a:lnTo>
                  <a:pt x="2976819" y="461363"/>
                </a:lnTo>
                <a:lnTo>
                  <a:pt x="2982211" y="461363"/>
                </a:lnTo>
                <a:lnTo>
                  <a:pt x="2982211" y="482942"/>
                </a:lnTo>
                <a:close/>
              </a:path>
              <a:path w="5038725" h="1857375" extrusionOk="0">
                <a:moveTo>
                  <a:pt x="3784389" y="570606"/>
                </a:moveTo>
                <a:lnTo>
                  <a:pt x="3778996" y="570606"/>
                </a:lnTo>
                <a:lnTo>
                  <a:pt x="3778996" y="549027"/>
                </a:lnTo>
                <a:lnTo>
                  <a:pt x="3784389" y="549027"/>
                </a:lnTo>
                <a:lnTo>
                  <a:pt x="3784389" y="570606"/>
                </a:lnTo>
                <a:close/>
              </a:path>
              <a:path w="5038725" h="1857375" extrusionOk="0">
                <a:moveTo>
                  <a:pt x="3805960" y="576001"/>
                </a:moveTo>
                <a:lnTo>
                  <a:pt x="3757425" y="576001"/>
                </a:lnTo>
                <a:lnTo>
                  <a:pt x="3757425" y="570606"/>
                </a:lnTo>
                <a:lnTo>
                  <a:pt x="3805960" y="570606"/>
                </a:lnTo>
                <a:lnTo>
                  <a:pt x="3805960" y="576001"/>
                </a:lnTo>
                <a:close/>
              </a:path>
              <a:path w="5038725" h="1857375" extrusionOk="0">
                <a:moveTo>
                  <a:pt x="3784389" y="597579"/>
                </a:moveTo>
                <a:lnTo>
                  <a:pt x="3778996" y="597579"/>
                </a:lnTo>
                <a:lnTo>
                  <a:pt x="3778996" y="576001"/>
                </a:lnTo>
                <a:lnTo>
                  <a:pt x="3784389" y="576001"/>
                </a:lnTo>
                <a:lnTo>
                  <a:pt x="3784389" y="597579"/>
                </a:lnTo>
                <a:close/>
              </a:path>
              <a:path w="5038725" h="1857375" extrusionOk="0">
                <a:moveTo>
                  <a:pt x="3555195" y="570606"/>
                </a:moveTo>
                <a:lnTo>
                  <a:pt x="3549802" y="570606"/>
                </a:lnTo>
                <a:lnTo>
                  <a:pt x="3549802" y="549027"/>
                </a:lnTo>
                <a:lnTo>
                  <a:pt x="3555195" y="549027"/>
                </a:lnTo>
                <a:lnTo>
                  <a:pt x="3555195" y="570606"/>
                </a:lnTo>
                <a:close/>
              </a:path>
              <a:path w="5038725" h="1857375" extrusionOk="0">
                <a:moveTo>
                  <a:pt x="3576766" y="576001"/>
                </a:moveTo>
                <a:lnTo>
                  <a:pt x="3528231" y="576001"/>
                </a:lnTo>
                <a:lnTo>
                  <a:pt x="3528231" y="570606"/>
                </a:lnTo>
                <a:lnTo>
                  <a:pt x="3576766" y="570606"/>
                </a:lnTo>
                <a:lnTo>
                  <a:pt x="3576766" y="576001"/>
                </a:lnTo>
                <a:close/>
              </a:path>
              <a:path w="5038725" h="1857375" extrusionOk="0">
                <a:moveTo>
                  <a:pt x="3555195" y="597579"/>
                </a:moveTo>
                <a:lnTo>
                  <a:pt x="3549802" y="597579"/>
                </a:lnTo>
                <a:lnTo>
                  <a:pt x="3549802" y="576001"/>
                </a:lnTo>
                <a:lnTo>
                  <a:pt x="3555195" y="576001"/>
                </a:lnTo>
                <a:lnTo>
                  <a:pt x="3555195" y="597579"/>
                </a:lnTo>
                <a:close/>
              </a:path>
              <a:path w="5038725" h="1857375" extrusionOk="0">
                <a:moveTo>
                  <a:pt x="3326002" y="570606"/>
                </a:moveTo>
                <a:lnTo>
                  <a:pt x="3320609" y="570606"/>
                </a:lnTo>
                <a:lnTo>
                  <a:pt x="3320609" y="549027"/>
                </a:lnTo>
                <a:lnTo>
                  <a:pt x="3326002" y="549027"/>
                </a:lnTo>
                <a:lnTo>
                  <a:pt x="3326002" y="570606"/>
                </a:lnTo>
                <a:close/>
              </a:path>
              <a:path w="5038725" h="1857375" extrusionOk="0">
                <a:moveTo>
                  <a:pt x="3347573" y="576001"/>
                </a:moveTo>
                <a:lnTo>
                  <a:pt x="3299038" y="576001"/>
                </a:lnTo>
                <a:lnTo>
                  <a:pt x="3299038" y="570606"/>
                </a:lnTo>
                <a:lnTo>
                  <a:pt x="3347573" y="570606"/>
                </a:lnTo>
                <a:lnTo>
                  <a:pt x="3347573" y="576001"/>
                </a:lnTo>
                <a:close/>
              </a:path>
              <a:path w="5038725" h="1857375" extrusionOk="0">
                <a:moveTo>
                  <a:pt x="3326002" y="597579"/>
                </a:moveTo>
                <a:lnTo>
                  <a:pt x="3320609" y="597579"/>
                </a:lnTo>
                <a:lnTo>
                  <a:pt x="3320609" y="576001"/>
                </a:lnTo>
                <a:lnTo>
                  <a:pt x="3326002" y="576001"/>
                </a:lnTo>
                <a:lnTo>
                  <a:pt x="3326002" y="597579"/>
                </a:lnTo>
                <a:close/>
              </a:path>
              <a:path w="5038725" h="1857375" extrusionOk="0">
                <a:moveTo>
                  <a:pt x="3096808" y="570606"/>
                </a:moveTo>
                <a:lnTo>
                  <a:pt x="3091415" y="570606"/>
                </a:lnTo>
                <a:lnTo>
                  <a:pt x="3091415" y="549027"/>
                </a:lnTo>
                <a:lnTo>
                  <a:pt x="3096808" y="549027"/>
                </a:lnTo>
                <a:lnTo>
                  <a:pt x="3096808" y="570606"/>
                </a:lnTo>
                <a:close/>
              </a:path>
              <a:path w="5038725" h="1857375" extrusionOk="0">
                <a:moveTo>
                  <a:pt x="3118379" y="576001"/>
                </a:moveTo>
                <a:lnTo>
                  <a:pt x="3069844" y="576001"/>
                </a:lnTo>
                <a:lnTo>
                  <a:pt x="3069844" y="570606"/>
                </a:lnTo>
                <a:lnTo>
                  <a:pt x="3118379" y="570606"/>
                </a:lnTo>
                <a:lnTo>
                  <a:pt x="3118379" y="576001"/>
                </a:lnTo>
                <a:close/>
              </a:path>
              <a:path w="5038725" h="1857375" extrusionOk="0">
                <a:moveTo>
                  <a:pt x="3096808" y="597579"/>
                </a:moveTo>
                <a:lnTo>
                  <a:pt x="3091415" y="597579"/>
                </a:lnTo>
                <a:lnTo>
                  <a:pt x="3091415" y="576001"/>
                </a:lnTo>
                <a:lnTo>
                  <a:pt x="3096808" y="576001"/>
                </a:lnTo>
                <a:lnTo>
                  <a:pt x="3096808" y="597579"/>
                </a:lnTo>
                <a:close/>
              </a:path>
              <a:path w="5038725" h="1857375" extrusionOk="0">
                <a:moveTo>
                  <a:pt x="3669792" y="685243"/>
                </a:moveTo>
                <a:lnTo>
                  <a:pt x="3664399" y="685243"/>
                </a:lnTo>
                <a:lnTo>
                  <a:pt x="3664399" y="663664"/>
                </a:lnTo>
                <a:lnTo>
                  <a:pt x="3669792" y="663664"/>
                </a:lnTo>
                <a:lnTo>
                  <a:pt x="3669792" y="685243"/>
                </a:lnTo>
                <a:close/>
              </a:path>
              <a:path w="5038725" h="1857375" extrusionOk="0">
                <a:moveTo>
                  <a:pt x="3691363" y="690638"/>
                </a:moveTo>
                <a:lnTo>
                  <a:pt x="3642828" y="690638"/>
                </a:lnTo>
                <a:lnTo>
                  <a:pt x="3642828" y="685243"/>
                </a:lnTo>
                <a:lnTo>
                  <a:pt x="3691363" y="685243"/>
                </a:lnTo>
                <a:lnTo>
                  <a:pt x="3691363" y="690638"/>
                </a:lnTo>
                <a:close/>
              </a:path>
              <a:path w="5038725" h="1857375" extrusionOk="0">
                <a:moveTo>
                  <a:pt x="3669792" y="712216"/>
                </a:moveTo>
                <a:lnTo>
                  <a:pt x="3664399" y="712216"/>
                </a:lnTo>
                <a:lnTo>
                  <a:pt x="3664399" y="690638"/>
                </a:lnTo>
                <a:lnTo>
                  <a:pt x="3669792" y="690638"/>
                </a:lnTo>
                <a:lnTo>
                  <a:pt x="3669792" y="712216"/>
                </a:lnTo>
                <a:close/>
              </a:path>
              <a:path w="5038725" h="1857375" extrusionOk="0">
                <a:moveTo>
                  <a:pt x="3440598" y="685243"/>
                </a:moveTo>
                <a:lnTo>
                  <a:pt x="3435206" y="685243"/>
                </a:lnTo>
                <a:lnTo>
                  <a:pt x="3435206" y="663664"/>
                </a:lnTo>
                <a:lnTo>
                  <a:pt x="3440598" y="663664"/>
                </a:lnTo>
                <a:lnTo>
                  <a:pt x="3440598" y="685243"/>
                </a:lnTo>
                <a:close/>
              </a:path>
              <a:path w="5038725" h="1857375" extrusionOk="0">
                <a:moveTo>
                  <a:pt x="3462170" y="690638"/>
                </a:moveTo>
                <a:lnTo>
                  <a:pt x="3413634" y="690638"/>
                </a:lnTo>
                <a:lnTo>
                  <a:pt x="3413634" y="685243"/>
                </a:lnTo>
                <a:lnTo>
                  <a:pt x="3462170" y="685243"/>
                </a:lnTo>
                <a:lnTo>
                  <a:pt x="3462170" y="690638"/>
                </a:lnTo>
                <a:close/>
              </a:path>
              <a:path w="5038725" h="1857375" extrusionOk="0">
                <a:moveTo>
                  <a:pt x="3440598" y="712216"/>
                </a:moveTo>
                <a:lnTo>
                  <a:pt x="3435206" y="712216"/>
                </a:lnTo>
                <a:lnTo>
                  <a:pt x="3435206" y="690638"/>
                </a:lnTo>
                <a:lnTo>
                  <a:pt x="3440598" y="690638"/>
                </a:lnTo>
                <a:lnTo>
                  <a:pt x="3440598" y="712216"/>
                </a:lnTo>
                <a:close/>
              </a:path>
              <a:path w="5038725" h="1857375" extrusionOk="0">
                <a:moveTo>
                  <a:pt x="3211405" y="685243"/>
                </a:moveTo>
                <a:lnTo>
                  <a:pt x="3206012" y="685243"/>
                </a:lnTo>
                <a:lnTo>
                  <a:pt x="3206012" y="663664"/>
                </a:lnTo>
                <a:lnTo>
                  <a:pt x="3211405" y="663664"/>
                </a:lnTo>
                <a:lnTo>
                  <a:pt x="3211405" y="685243"/>
                </a:lnTo>
                <a:close/>
              </a:path>
              <a:path w="5038725" h="1857375" extrusionOk="0">
                <a:moveTo>
                  <a:pt x="3232976" y="690638"/>
                </a:moveTo>
                <a:lnTo>
                  <a:pt x="3184441" y="690638"/>
                </a:lnTo>
                <a:lnTo>
                  <a:pt x="3184441" y="685243"/>
                </a:lnTo>
                <a:lnTo>
                  <a:pt x="3232976" y="685243"/>
                </a:lnTo>
                <a:lnTo>
                  <a:pt x="3232976" y="690638"/>
                </a:lnTo>
                <a:close/>
              </a:path>
              <a:path w="5038725" h="1857375" extrusionOk="0">
                <a:moveTo>
                  <a:pt x="3211405" y="712216"/>
                </a:moveTo>
                <a:lnTo>
                  <a:pt x="3206012" y="712216"/>
                </a:lnTo>
                <a:lnTo>
                  <a:pt x="3206012" y="690638"/>
                </a:lnTo>
                <a:lnTo>
                  <a:pt x="3211405" y="690638"/>
                </a:lnTo>
                <a:lnTo>
                  <a:pt x="3211405" y="712216"/>
                </a:lnTo>
                <a:close/>
              </a:path>
              <a:path w="5038725" h="1857375" extrusionOk="0">
                <a:moveTo>
                  <a:pt x="2982211" y="685243"/>
                </a:moveTo>
                <a:lnTo>
                  <a:pt x="2976819" y="685243"/>
                </a:lnTo>
                <a:lnTo>
                  <a:pt x="2976819" y="663664"/>
                </a:lnTo>
                <a:lnTo>
                  <a:pt x="2982211" y="663664"/>
                </a:lnTo>
                <a:lnTo>
                  <a:pt x="2982211" y="685243"/>
                </a:lnTo>
                <a:close/>
              </a:path>
              <a:path w="5038725" h="1857375" extrusionOk="0">
                <a:moveTo>
                  <a:pt x="3003783" y="690638"/>
                </a:moveTo>
                <a:lnTo>
                  <a:pt x="2955247" y="690638"/>
                </a:lnTo>
                <a:lnTo>
                  <a:pt x="2955247" y="685243"/>
                </a:lnTo>
                <a:lnTo>
                  <a:pt x="3003783" y="685243"/>
                </a:lnTo>
                <a:lnTo>
                  <a:pt x="3003783" y="690638"/>
                </a:lnTo>
                <a:close/>
              </a:path>
              <a:path w="5038725" h="1857375" extrusionOk="0">
                <a:moveTo>
                  <a:pt x="2982211" y="712216"/>
                </a:moveTo>
                <a:lnTo>
                  <a:pt x="2976819" y="712216"/>
                </a:lnTo>
                <a:lnTo>
                  <a:pt x="2976819" y="690638"/>
                </a:lnTo>
                <a:lnTo>
                  <a:pt x="2982211" y="690638"/>
                </a:lnTo>
                <a:lnTo>
                  <a:pt x="2982211" y="712216"/>
                </a:lnTo>
                <a:close/>
              </a:path>
              <a:path w="5038725" h="1857375" extrusionOk="0">
                <a:moveTo>
                  <a:pt x="3669792" y="913169"/>
                </a:moveTo>
                <a:lnTo>
                  <a:pt x="3664399" y="913169"/>
                </a:lnTo>
                <a:lnTo>
                  <a:pt x="3664399" y="891590"/>
                </a:lnTo>
                <a:lnTo>
                  <a:pt x="3669792" y="891590"/>
                </a:lnTo>
                <a:lnTo>
                  <a:pt x="3669792" y="913169"/>
                </a:lnTo>
                <a:close/>
              </a:path>
              <a:path w="5038725" h="1857375" extrusionOk="0">
                <a:moveTo>
                  <a:pt x="3691363" y="918563"/>
                </a:moveTo>
                <a:lnTo>
                  <a:pt x="3642828" y="918563"/>
                </a:lnTo>
                <a:lnTo>
                  <a:pt x="3642828" y="913169"/>
                </a:lnTo>
                <a:lnTo>
                  <a:pt x="3691363" y="913169"/>
                </a:lnTo>
                <a:lnTo>
                  <a:pt x="3691363" y="918563"/>
                </a:lnTo>
                <a:close/>
              </a:path>
              <a:path w="5038725" h="1857375" extrusionOk="0">
                <a:moveTo>
                  <a:pt x="3784389" y="799880"/>
                </a:moveTo>
                <a:lnTo>
                  <a:pt x="3778996" y="799880"/>
                </a:lnTo>
                <a:lnTo>
                  <a:pt x="3778996" y="778301"/>
                </a:lnTo>
                <a:lnTo>
                  <a:pt x="3784389" y="778301"/>
                </a:lnTo>
                <a:lnTo>
                  <a:pt x="3784389" y="799880"/>
                </a:lnTo>
                <a:close/>
              </a:path>
              <a:path w="5038725" h="1857375" extrusionOk="0">
                <a:moveTo>
                  <a:pt x="3805960" y="805275"/>
                </a:moveTo>
                <a:lnTo>
                  <a:pt x="3757425" y="805275"/>
                </a:lnTo>
                <a:lnTo>
                  <a:pt x="3757425" y="799880"/>
                </a:lnTo>
                <a:lnTo>
                  <a:pt x="3805960" y="799880"/>
                </a:lnTo>
                <a:lnTo>
                  <a:pt x="3805960" y="805275"/>
                </a:lnTo>
                <a:close/>
              </a:path>
              <a:path w="5038725" h="1857375" extrusionOk="0">
                <a:moveTo>
                  <a:pt x="3784389" y="826854"/>
                </a:moveTo>
                <a:lnTo>
                  <a:pt x="3778996" y="826854"/>
                </a:lnTo>
                <a:lnTo>
                  <a:pt x="3778996" y="805275"/>
                </a:lnTo>
                <a:lnTo>
                  <a:pt x="3784389" y="805275"/>
                </a:lnTo>
                <a:lnTo>
                  <a:pt x="3784389" y="826854"/>
                </a:lnTo>
                <a:close/>
              </a:path>
              <a:path w="5038725" h="1857375" extrusionOk="0">
                <a:moveTo>
                  <a:pt x="3555195" y="799880"/>
                </a:moveTo>
                <a:lnTo>
                  <a:pt x="3549802" y="799880"/>
                </a:lnTo>
                <a:lnTo>
                  <a:pt x="3549802" y="778301"/>
                </a:lnTo>
                <a:lnTo>
                  <a:pt x="3555195" y="778301"/>
                </a:lnTo>
                <a:lnTo>
                  <a:pt x="3555195" y="799880"/>
                </a:lnTo>
                <a:close/>
              </a:path>
              <a:path w="5038725" h="1857375" extrusionOk="0">
                <a:moveTo>
                  <a:pt x="3576766" y="805275"/>
                </a:moveTo>
                <a:lnTo>
                  <a:pt x="3528231" y="805275"/>
                </a:lnTo>
                <a:lnTo>
                  <a:pt x="3528231" y="799880"/>
                </a:lnTo>
                <a:lnTo>
                  <a:pt x="3576766" y="799880"/>
                </a:lnTo>
                <a:lnTo>
                  <a:pt x="3576766" y="805275"/>
                </a:lnTo>
                <a:close/>
              </a:path>
              <a:path w="5038725" h="1857375" extrusionOk="0">
                <a:moveTo>
                  <a:pt x="3555195" y="826854"/>
                </a:moveTo>
                <a:lnTo>
                  <a:pt x="3549802" y="826854"/>
                </a:lnTo>
                <a:lnTo>
                  <a:pt x="3549802" y="805275"/>
                </a:lnTo>
                <a:lnTo>
                  <a:pt x="3555195" y="805275"/>
                </a:lnTo>
                <a:lnTo>
                  <a:pt x="3555195" y="826854"/>
                </a:lnTo>
                <a:close/>
              </a:path>
              <a:path w="5038725" h="1857375" extrusionOk="0">
                <a:moveTo>
                  <a:pt x="3326002" y="799880"/>
                </a:moveTo>
                <a:lnTo>
                  <a:pt x="3320609" y="799880"/>
                </a:lnTo>
                <a:lnTo>
                  <a:pt x="3320609" y="778301"/>
                </a:lnTo>
                <a:lnTo>
                  <a:pt x="3326002" y="778301"/>
                </a:lnTo>
                <a:lnTo>
                  <a:pt x="3326002" y="799880"/>
                </a:lnTo>
                <a:close/>
              </a:path>
              <a:path w="5038725" h="1857375" extrusionOk="0">
                <a:moveTo>
                  <a:pt x="3347573" y="805275"/>
                </a:moveTo>
                <a:lnTo>
                  <a:pt x="3299038" y="805275"/>
                </a:lnTo>
                <a:lnTo>
                  <a:pt x="3299038" y="799880"/>
                </a:lnTo>
                <a:lnTo>
                  <a:pt x="3347573" y="799880"/>
                </a:lnTo>
                <a:lnTo>
                  <a:pt x="3347573" y="805275"/>
                </a:lnTo>
                <a:close/>
              </a:path>
              <a:path w="5038725" h="1857375" extrusionOk="0">
                <a:moveTo>
                  <a:pt x="3326002" y="826854"/>
                </a:moveTo>
                <a:lnTo>
                  <a:pt x="3320609" y="826854"/>
                </a:lnTo>
                <a:lnTo>
                  <a:pt x="3320609" y="805275"/>
                </a:lnTo>
                <a:lnTo>
                  <a:pt x="3326002" y="805275"/>
                </a:lnTo>
                <a:lnTo>
                  <a:pt x="3326002" y="826854"/>
                </a:lnTo>
                <a:close/>
              </a:path>
              <a:path w="5038725" h="1857375" extrusionOk="0">
                <a:moveTo>
                  <a:pt x="3096808" y="799880"/>
                </a:moveTo>
                <a:lnTo>
                  <a:pt x="3091415" y="799880"/>
                </a:lnTo>
                <a:lnTo>
                  <a:pt x="3091415" y="778301"/>
                </a:lnTo>
                <a:lnTo>
                  <a:pt x="3096808" y="778301"/>
                </a:lnTo>
                <a:lnTo>
                  <a:pt x="3096808" y="799880"/>
                </a:lnTo>
                <a:close/>
              </a:path>
              <a:path w="5038725" h="1857375" extrusionOk="0">
                <a:moveTo>
                  <a:pt x="3118379" y="805275"/>
                </a:moveTo>
                <a:lnTo>
                  <a:pt x="3069844" y="805275"/>
                </a:lnTo>
                <a:lnTo>
                  <a:pt x="3069844" y="799880"/>
                </a:lnTo>
                <a:lnTo>
                  <a:pt x="3118379" y="799880"/>
                </a:lnTo>
                <a:lnTo>
                  <a:pt x="3118379" y="805275"/>
                </a:lnTo>
                <a:close/>
              </a:path>
              <a:path w="5038725" h="1857375" extrusionOk="0">
                <a:moveTo>
                  <a:pt x="3096808" y="826854"/>
                </a:moveTo>
                <a:lnTo>
                  <a:pt x="3091415" y="826854"/>
                </a:lnTo>
                <a:lnTo>
                  <a:pt x="3091415" y="805275"/>
                </a:lnTo>
                <a:lnTo>
                  <a:pt x="3096808" y="805275"/>
                </a:lnTo>
                <a:lnTo>
                  <a:pt x="3096808" y="826854"/>
                </a:lnTo>
                <a:close/>
              </a:path>
              <a:path w="5038725" h="1857375" extrusionOk="0">
                <a:moveTo>
                  <a:pt x="3440598" y="914517"/>
                </a:moveTo>
                <a:lnTo>
                  <a:pt x="3435206" y="914517"/>
                </a:lnTo>
                <a:lnTo>
                  <a:pt x="3435206" y="892939"/>
                </a:lnTo>
                <a:lnTo>
                  <a:pt x="3440598" y="892939"/>
                </a:lnTo>
                <a:lnTo>
                  <a:pt x="3440598" y="914517"/>
                </a:lnTo>
                <a:close/>
              </a:path>
              <a:path w="5038725" h="1857375" extrusionOk="0">
                <a:moveTo>
                  <a:pt x="3462170" y="919912"/>
                </a:moveTo>
                <a:lnTo>
                  <a:pt x="3413634" y="919912"/>
                </a:lnTo>
                <a:lnTo>
                  <a:pt x="3413634" y="914517"/>
                </a:lnTo>
                <a:lnTo>
                  <a:pt x="3462170" y="914517"/>
                </a:lnTo>
                <a:lnTo>
                  <a:pt x="3462170" y="919912"/>
                </a:lnTo>
                <a:close/>
              </a:path>
              <a:path w="5038725" h="1857375" extrusionOk="0">
                <a:moveTo>
                  <a:pt x="3440598" y="941491"/>
                </a:moveTo>
                <a:lnTo>
                  <a:pt x="3435206" y="941491"/>
                </a:lnTo>
                <a:lnTo>
                  <a:pt x="3435206" y="919912"/>
                </a:lnTo>
                <a:lnTo>
                  <a:pt x="3440598" y="919912"/>
                </a:lnTo>
                <a:lnTo>
                  <a:pt x="3440598" y="941491"/>
                </a:lnTo>
                <a:close/>
              </a:path>
              <a:path w="5038725" h="1857375" extrusionOk="0">
                <a:moveTo>
                  <a:pt x="3211405" y="914517"/>
                </a:moveTo>
                <a:lnTo>
                  <a:pt x="3206012" y="914517"/>
                </a:lnTo>
                <a:lnTo>
                  <a:pt x="3206012" y="892939"/>
                </a:lnTo>
                <a:lnTo>
                  <a:pt x="3211405" y="892939"/>
                </a:lnTo>
                <a:lnTo>
                  <a:pt x="3211405" y="914517"/>
                </a:lnTo>
                <a:close/>
              </a:path>
              <a:path w="5038725" h="1857375" extrusionOk="0">
                <a:moveTo>
                  <a:pt x="3232976" y="919912"/>
                </a:moveTo>
                <a:lnTo>
                  <a:pt x="3184441" y="919912"/>
                </a:lnTo>
                <a:lnTo>
                  <a:pt x="3184441" y="914517"/>
                </a:lnTo>
                <a:lnTo>
                  <a:pt x="3232976" y="914517"/>
                </a:lnTo>
                <a:lnTo>
                  <a:pt x="3232976" y="919912"/>
                </a:lnTo>
                <a:close/>
              </a:path>
              <a:path w="5038725" h="1857375" extrusionOk="0">
                <a:moveTo>
                  <a:pt x="3211405" y="941491"/>
                </a:moveTo>
                <a:lnTo>
                  <a:pt x="3206012" y="941491"/>
                </a:lnTo>
                <a:lnTo>
                  <a:pt x="3206012" y="919912"/>
                </a:lnTo>
                <a:lnTo>
                  <a:pt x="3211405" y="919912"/>
                </a:lnTo>
                <a:lnTo>
                  <a:pt x="3211405" y="941491"/>
                </a:lnTo>
                <a:close/>
              </a:path>
              <a:path w="5038725" h="1857375" extrusionOk="0">
                <a:moveTo>
                  <a:pt x="2982211" y="914517"/>
                </a:moveTo>
                <a:lnTo>
                  <a:pt x="2976819" y="914517"/>
                </a:lnTo>
                <a:lnTo>
                  <a:pt x="2976819" y="892939"/>
                </a:lnTo>
                <a:lnTo>
                  <a:pt x="2982211" y="892939"/>
                </a:lnTo>
                <a:lnTo>
                  <a:pt x="2982211" y="914517"/>
                </a:lnTo>
                <a:close/>
              </a:path>
              <a:path w="5038725" h="1857375" extrusionOk="0">
                <a:moveTo>
                  <a:pt x="3003783" y="919912"/>
                </a:moveTo>
                <a:lnTo>
                  <a:pt x="2955247" y="919912"/>
                </a:lnTo>
                <a:lnTo>
                  <a:pt x="2955247" y="914517"/>
                </a:lnTo>
                <a:lnTo>
                  <a:pt x="3003783" y="914517"/>
                </a:lnTo>
                <a:lnTo>
                  <a:pt x="3003783" y="919912"/>
                </a:lnTo>
                <a:close/>
              </a:path>
              <a:path w="5038725" h="1857375" extrusionOk="0">
                <a:moveTo>
                  <a:pt x="2982211" y="941491"/>
                </a:moveTo>
                <a:lnTo>
                  <a:pt x="2976819" y="941491"/>
                </a:lnTo>
                <a:lnTo>
                  <a:pt x="2976819" y="919912"/>
                </a:lnTo>
                <a:lnTo>
                  <a:pt x="2982211" y="919912"/>
                </a:lnTo>
                <a:lnTo>
                  <a:pt x="2982211" y="941491"/>
                </a:lnTo>
                <a:close/>
              </a:path>
              <a:path w="5038725" h="1857375" extrusionOk="0">
                <a:moveTo>
                  <a:pt x="3096808" y="1034549"/>
                </a:moveTo>
                <a:lnTo>
                  <a:pt x="3069844" y="1034549"/>
                </a:lnTo>
                <a:lnTo>
                  <a:pt x="3069844" y="1029155"/>
                </a:lnTo>
                <a:lnTo>
                  <a:pt x="3091415" y="1029155"/>
                </a:lnTo>
                <a:lnTo>
                  <a:pt x="3091415" y="1007576"/>
                </a:lnTo>
                <a:lnTo>
                  <a:pt x="3096808" y="1007576"/>
                </a:lnTo>
                <a:lnTo>
                  <a:pt x="3096808" y="1034549"/>
                </a:lnTo>
                <a:close/>
              </a:path>
              <a:path w="5038725" h="1857375" extrusionOk="0">
                <a:moveTo>
                  <a:pt x="2774589" y="2815"/>
                </a:moveTo>
                <a:lnTo>
                  <a:pt x="2726054" y="2815"/>
                </a:lnTo>
                <a:lnTo>
                  <a:pt x="2726054" y="0"/>
                </a:lnTo>
                <a:lnTo>
                  <a:pt x="2774589" y="0"/>
                </a:lnTo>
                <a:lnTo>
                  <a:pt x="2774589" y="2815"/>
                </a:lnTo>
                <a:close/>
              </a:path>
              <a:path w="5038725" h="1857375" extrusionOk="0">
                <a:moveTo>
                  <a:pt x="2753018" y="24393"/>
                </a:moveTo>
                <a:lnTo>
                  <a:pt x="2747625" y="24393"/>
                </a:lnTo>
                <a:lnTo>
                  <a:pt x="2747625" y="2815"/>
                </a:lnTo>
                <a:lnTo>
                  <a:pt x="2753018" y="2815"/>
                </a:lnTo>
                <a:lnTo>
                  <a:pt x="2753018" y="24393"/>
                </a:lnTo>
                <a:close/>
              </a:path>
              <a:path w="5038725" h="1857375" extrusionOk="0">
                <a:moveTo>
                  <a:pt x="2545396" y="2815"/>
                </a:moveTo>
                <a:lnTo>
                  <a:pt x="2496860" y="2815"/>
                </a:lnTo>
                <a:lnTo>
                  <a:pt x="2496860" y="0"/>
                </a:lnTo>
                <a:lnTo>
                  <a:pt x="2545396" y="0"/>
                </a:lnTo>
                <a:lnTo>
                  <a:pt x="2545396" y="2815"/>
                </a:lnTo>
                <a:close/>
              </a:path>
              <a:path w="5038725" h="1857375" extrusionOk="0">
                <a:moveTo>
                  <a:pt x="2523824" y="24393"/>
                </a:moveTo>
                <a:lnTo>
                  <a:pt x="2518432" y="24393"/>
                </a:lnTo>
                <a:lnTo>
                  <a:pt x="2518432" y="2815"/>
                </a:lnTo>
                <a:lnTo>
                  <a:pt x="2523824" y="2815"/>
                </a:lnTo>
                <a:lnTo>
                  <a:pt x="2523824" y="24393"/>
                </a:lnTo>
                <a:close/>
              </a:path>
              <a:path w="5038725" h="1857375" extrusionOk="0">
                <a:moveTo>
                  <a:pt x="2316202" y="2815"/>
                </a:moveTo>
                <a:lnTo>
                  <a:pt x="2267667" y="2815"/>
                </a:lnTo>
                <a:lnTo>
                  <a:pt x="2267667" y="0"/>
                </a:lnTo>
                <a:lnTo>
                  <a:pt x="2316202" y="0"/>
                </a:lnTo>
                <a:lnTo>
                  <a:pt x="2316202" y="2815"/>
                </a:lnTo>
                <a:close/>
              </a:path>
              <a:path w="5038725" h="1857375" extrusionOk="0">
                <a:moveTo>
                  <a:pt x="2294631" y="24393"/>
                </a:moveTo>
                <a:lnTo>
                  <a:pt x="2289238" y="24393"/>
                </a:lnTo>
                <a:lnTo>
                  <a:pt x="2289238" y="2815"/>
                </a:lnTo>
                <a:lnTo>
                  <a:pt x="2294631" y="2815"/>
                </a:lnTo>
                <a:lnTo>
                  <a:pt x="2294631" y="24393"/>
                </a:lnTo>
                <a:close/>
              </a:path>
              <a:path w="5038725" h="1857375" extrusionOk="0">
                <a:moveTo>
                  <a:pt x="2087009" y="2815"/>
                </a:moveTo>
                <a:lnTo>
                  <a:pt x="2038473" y="2815"/>
                </a:lnTo>
                <a:lnTo>
                  <a:pt x="2038473" y="0"/>
                </a:lnTo>
                <a:lnTo>
                  <a:pt x="2087009" y="0"/>
                </a:lnTo>
                <a:lnTo>
                  <a:pt x="2087009" y="2815"/>
                </a:lnTo>
                <a:close/>
              </a:path>
              <a:path w="5038725" h="1857375" extrusionOk="0">
                <a:moveTo>
                  <a:pt x="2065437" y="24393"/>
                </a:moveTo>
                <a:lnTo>
                  <a:pt x="2060045" y="24393"/>
                </a:lnTo>
                <a:lnTo>
                  <a:pt x="2060045" y="2815"/>
                </a:lnTo>
                <a:lnTo>
                  <a:pt x="2065437" y="2815"/>
                </a:lnTo>
                <a:lnTo>
                  <a:pt x="2065437" y="24393"/>
                </a:lnTo>
                <a:close/>
              </a:path>
              <a:path w="5038725" h="1857375" extrusionOk="0">
                <a:moveTo>
                  <a:pt x="2867615" y="112057"/>
                </a:moveTo>
                <a:lnTo>
                  <a:pt x="2862222" y="112057"/>
                </a:lnTo>
                <a:lnTo>
                  <a:pt x="2862222" y="90478"/>
                </a:lnTo>
                <a:lnTo>
                  <a:pt x="2867615" y="90478"/>
                </a:lnTo>
                <a:lnTo>
                  <a:pt x="2867615" y="112057"/>
                </a:lnTo>
                <a:close/>
              </a:path>
              <a:path w="5038725" h="1857375" extrusionOk="0">
                <a:moveTo>
                  <a:pt x="2889186" y="117452"/>
                </a:moveTo>
                <a:lnTo>
                  <a:pt x="2840651" y="117452"/>
                </a:lnTo>
                <a:lnTo>
                  <a:pt x="2840651" y="112057"/>
                </a:lnTo>
                <a:lnTo>
                  <a:pt x="2889186" y="112057"/>
                </a:lnTo>
                <a:lnTo>
                  <a:pt x="2889186" y="117452"/>
                </a:lnTo>
                <a:close/>
              </a:path>
              <a:path w="5038725" h="1857375" extrusionOk="0">
                <a:moveTo>
                  <a:pt x="2867615" y="139031"/>
                </a:moveTo>
                <a:lnTo>
                  <a:pt x="2862222" y="139031"/>
                </a:lnTo>
                <a:lnTo>
                  <a:pt x="2862222" y="117452"/>
                </a:lnTo>
                <a:lnTo>
                  <a:pt x="2867615" y="117452"/>
                </a:lnTo>
                <a:lnTo>
                  <a:pt x="2867615" y="139031"/>
                </a:lnTo>
                <a:close/>
              </a:path>
              <a:path w="5038725" h="1857375" extrusionOk="0">
                <a:moveTo>
                  <a:pt x="2638421" y="112057"/>
                </a:moveTo>
                <a:lnTo>
                  <a:pt x="2633028" y="112057"/>
                </a:lnTo>
                <a:lnTo>
                  <a:pt x="2633028" y="90478"/>
                </a:lnTo>
                <a:lnTo>
                  <a:pt x="2638421" y="90478"/>
                </a:lnTo>
                <a:lnTo>
                  <a:pt x="2638421" y="112057"/>
                </a:lnTo>
                <a:close/>
              </a:path>
              <a:path w="5038725" h="1857375" extrusionOk="0">
                <a:moveTo>
                  <a:pt x="2659992" y="117452"/>
                </a:moveTo>
                <a:lnTo>
                  <a:pt x="2611457" y="117452"/>
                </a:lnTo>
                <a:lnTo>
                  <a:pt x="2611457" y="112057"/>
                </a:lnTo>
                <a:lnTo>
                  <a:pt x="2659992" y="112057"/>
                </a:lnTo>
                <a:lnTo>
                  <a:pt x="2659992" y="117452"/>
                </a:lnTo>
                <a:close/>
              </a:path>
              <a:path w="5038725" h="1857375" extrusionOk="0">
                <a:moveTo>
                  <a:pt x="2638421" y="139031"/>
                </a:moveTo>
                <a:lnTo>
                  <a:pt x="2633028" y="139031"/>
                </a:lnTo>
                <a:lnTo>
                  <a:pt x="2633028" y="117452"/>
                </a:lnTo>
                <a:lnTo>
                  <a:pt x="2638421" y="117452"/>
                </a:lnTo>
                <a:lnTo>
                  <a:pt x="2638421" y="139031"/>
                </a:lnTo>
                <a:close/>
              </a:path>
              <a:path w="5038725" h="1857375" extrusionOk="0">
                <a:moveTo>
                  <a:pt x="2409228" y="112057"/>
                </a:moveTo>
                <a:lnTo>
                  <a:pt x="2403835" y="112057"/>
                </a:lnTo>
                <a:lnTo>
                  <a:pt x="2403835" y="90478"/>
                </a:lnTo>
                <a:lnTo>
                  <a:pt x="2409228" y="90478"/>
                </a:lnTo>
                <a:lnTo>
                  <a:pt x="2409228" y="112057"/>
                </a:lnTo>
                <a:close/>
              </a:path>
              <a:path w="5038725" h="1857375" extrusionOk="0">
                <a:moveTo>
                  <a:pt x="2430799" y="117452"/>
                </a:moveTo>
                <a:lnTo>
                  <a:pt x="2382264" y="117452"/>
                </a:lnTo>
                <a:lnTo>
                  <a:pt x="2382264" y="112057"/>
                </a:lnTo>
                <a:lnTo>
                  <a:pt x="2430799" y="112057"/>
                </a:lnTo>
                <a:lnTo>
                  <a:pt x="2430799" y="117452"/>
                </a:lnTo>
                <a:close/>
              </a:path>
              <a:path w="5038725" h="1857375" extrusionOk="0">
                <a:moveTo>
                  <a:pt x="2409228" y="139031"/>
                </a:moveTo>
                <a:lnTo>
                  <a:pt x="2403835" y="139031"/>
                </a:lnTo>
                <a:lnTo>
                  <a:pt x="2403835" y="117452"/>
                </a:lnTo>
                <a:lnTo>
                  <a:pt x="2409228" y="117452"/>
                </a:lnTo>
                <a:lnTo>
                  <a:pt x="2409228" y="139031"/>
                </a:lnTo>
                <a:close/>
              </a:path>
              <a:path w="5038725" h="1857375" extrusionOk="0">
                <a:moveTo>
                  <a:pt x="2180034" y="112057"/>
                </a:moveTo>
                <a:lnTo>
                  <a:pt x="2174641" y="112057"/>
                </a:lnTo>
                <a:lnTo>
                  <a:pt x="2174641" y="90478"/>
                </a:lnTo>
                <a:lnTo>
                  <a:pt x="2180034" y="90478"/>
                </a:lnTo>
                <a:lnTo>
                  <a:pt x="2180034" y="112057"/>
                </a:lnTo>
                <a:close/>
              </a:path>
              <a:path w="5038725" h="1857375" extrusionOk="0">
                <a:moveTo>
                  <a:pt x="2201605" y="117452"/>
                </a:moveTo>
                <a:lnTo>
                  <a:pt x="2153070" y="117452"/>
                </a:lnTo>
                <a:lnTo>
                  <a:pt x="2153070" y="112057"/>
                </a:lnTo>
                <a:lnTo>
                  <a:pt x="2201605" y="112057"/>
                </a:lnTo>
                <a:lnTo>
                  <a:pt x="2201605" y="117452"/>
                </a:lnTo>
                <a:close/>
              </a:path>
              <a:path w="5038725" h="1857375" extrusionOk="0">
                <a:moveTo>
                  <a:pt x="2180034" y="139031"/>
                </a:moveTo>
                <a:lnTo>
                  <a:pt x="2174641" y="139031"/>
                </a:lnTo>
                <a:lnTo>
                  <a:pt x="2174641" y="117452"/>
                </a:lnTo>
                <a:lnTo>
                  <a:pt x="2180034" y="117452"/>
                </a:lnTo>
                <a:lnTo>
                  <a:pt x="2180034" y="139031"/>
                </a:lnTo>
                <a:close/>
              </a:path>
              <a:path w="5038725" h="1857375" extrusionOk="0">
                <a:moveTo>
                  <a:pt x="2753018" y="226694"/>
                </a:moveTo>
                <a:lnTo>
                  <a:pt x="2747625" y="226694"/>
                </a:lnTo>
                <a:lnTo>
                  <a:pt x="2747625" y="205116"/>
                </a:lnTo>
                <a:lnTo>
                  <a:pt x="2753018" y="205116"/>
                </a:lnTo>
                <a:lnTo>
                  <a:pt x="2753018" y="226694"/>
                </a:lnTo>
                <a:close/>
              </a:path>
              <a:path w="5038725" h="1857375" extrusionOk="0">
                <a:moveTo>
                  <a:pt x="2774589" y="232089"/>
                </a:moveTo>
                <a:lnTo>
                  <a:pt x="2726054" y="232089"/>
                </a:lnTo>
                <a:lnTo>
                  <a:pt x="2726054" y="226694"/>
                </a:lnTo>
                <a:lnTo>
                  <a:pt x="2774589" y="226694"/>
                </a:lnTo>
                <a:lnTo>
                  <a:pt x="2774589" y="232089"/>
                </a:lnTo>
                <a:close/>
              </a:path>
              <a:path w="5038725" h="1857375" extrusionOk="0">
                <a:moveTo>
                  <a:pt x="2753018" y="253668"/>
                </a:moveTo>
                <a:lnTo>
                  <a:pt x="2747625" y="253668"/>
                </a:lnTo>
                <a:lnTo>
                  <a:pt x="2747625" y="232089"/>
                </a:lnTo>
                <a:lnTo>
                  <a:pt x="2753018" y="232089"/>
                </a:lnTo>
                <a:lnTo>
                  <a:pt x="2753018" y="253668"/>
                </a:lnTo>
                <a:close/>
              </a:path>
              <a:path w="5038725" h="1857375" extrusionOk="0">
                <a:moveTo>
                  <a:pt x="2523824" y="226694"/>
                </a:moveTo>
                <a:lnTo>
                  <a:pt x="2518432" y="226694"/>
                </a:lnTo>
                <a:lnTo>
                  <a:pt x="2518432" y="205116"/>
                </a:lnTo>
                <a:lnTo>
                  <a:pt x="2523824" y="205116"/>
                </a:lnTo>
                <a:lnTo>
                  <a:pt x="2523824" y="226694"/>
                </a:lnTo>
                <a:close/>
              </a:path>
              <a:path w="5038725" h="1857375" extrusionOk="0">
                <a:moveTo>
                  <a:pt x="2545396" y="232089"/>
                </a:moveTo>
                <a:lnTo>
                  <a:pt x="2496860" y="232089"/>
                </a:lnTo>
                <a:lnTo>
                  <a:pt x="2496860" y="226694"/>
                </a:lnTo>
                <a:lnTo>
                  <a:pt x="2545396" y="226694"/>
                </a:lnTo>
                <a:lnTo>
                  <a:pt x="2545396" y="232089"/>
                </a:lnTo>
                <a:close/>
              </a:path>
              <a:path w="5038725" h="1857375" extrusionOk="0">
                <a:moveTo>
                  <a:pt x="2523824" y="253668"/>
                </a:moveTo>
                <a:lnTo>
                  <a:pt x="2518432" y="253668"/>
                </a:lnTo>
                <a:lnTo>
                  <a:pt x="2518432" y="232089"/>
                </a:lnTo>
                <a:lnTo>
                  <a:pt x="2523824" y="232089"/>
                </a:lnTo>
                <a:lnTo>
                  <a:pt x="2523824" y="253668"/>
                </a:lnTo>
                <a:close/>
              </a:path>
              <a:path w="5038725" h="1857375" extrusionOk="0">
                <a:moveTo>
                  <a:pt x="2294631" y="226694"/>
                </a:moveTo>
                <a:lnTo>
                  <a:pt x="2289238" y="226694"/>
                </a:lnTo>
                <a:lnTo>
                  <a:pt x="2289238" y="205116"/>
                </a:lnTo>
                <a:lnTo>
                  <a:pt x="2294631" y="205116"/>
                </a:lnTo>
                <a:lnTo>
                  <a:pt x="2294631" y="226694"/>
                </a:lnTo>
                <a:close/>
              </a:path>
              <a:path w="5038725" h="1857375" extrusionOk="0">
                <a:moveTo>
                  <a:pt x="2316202" y="232089"/>
                </a:moveTo>
                <a:lnTo>
                  <a:pt x="2267667" y="232089"/>
                </a:lnTo>
                <a:lnTo>
                  <a:pt x="2267667" y="226694"/>
                </a:lnTo>
                <a:lnTo>
                  <a:pt x="2316202" y="226694"/>
                </a:lnTo>
                <a:lnTo>
                  <a:pt x="2316202" y="232089"/>
                </a:lnTo>
                <a:close/>
              </a:path>
              <a:path w="5038725" h="1857375" extrusionOk="0">
                <a:moveTo>
                  <a:pt x="2294631" y="253668"/>
                </a:moveTo>
                <a:lnTo>
                  <a:pt x="2289238" y="253668"/>
                </a:lnTo>
                <a:lnTo>
                  <a:pt x="2289238" y="232089"/>
                </a:lnTo>
                <a:lnTo>
                  <a:pt x="2294631" y="232089"/>
                </a:lnTo>
                <a:lnTo>
                  <a:pt x="2294631" y="253668"/>
                </a:lnTo>
                <a:close/>
              </a:path>
              <a:path w="5038725" h="1857375" extrusionOk="0">
                <a:moveTo>
                  <a:pt x="2065437" y="226694"/>
                </a:moveTo>
                <a:lnTo>
                  <a:pt x="2060045" y="226694"/>
                </a:lnTo>
                <a:lnTo>
                  <a:pt x="2060045" y="205116"/>
                </a:lnTo>
                <a:lnTo>
                  <a:pt x="2065437" y="205116"/>
                </a:lnTo>
                <a:lnTo>
                  <a:pt x="2065437" y="226694"/>
                </a:lnTo>
                <a:close/>
              </a:path>
              <a:path w="5038725" h="1857375" extrusionOk="0">
                <a:moveTo>
                  <a:pt x="2087009" y="232089"/>
                </a:moveTo>
                <a:lnTo>
                  <a:pt x="2038473" y="232089"/>
                </a:lnTo>
                <a:lnTo>
                  <a:pt x="2038473" y="226694"/>
                </a:lnTo>
                <a:lnTo>
                  <a:pt x="2087009" y="226694"/>
                </a:lnTo>
                <a:lnTo>
                  <a:pt x="2087009" y="232089"/>
                </a:lnTo>
                <a:close/>
              </a:path>
              <a:path w="5038725" h="1857375" extrusionOk="0">
                <a:moveTo>
                  <a:pt x="2065437" y="253668"/>
                </a:moveTo>
                <a:lnTo>
                  <a:pt x="2060045" y="253668"/>
                </a:lnTo>
                <a:lnTo>
                  <a:pt x="2060045" y="232089"/>
                </a:lnTo>
                <a:lnTo>
                  <a:pt x="2065437" y="232089"/>
                </a:lnTo>
                <a:lnTo>
                  <a:pt x="2065437" y="253668"/>
                </a:lnTo>
                <a:close/>
              </a:path>
              <a:path w="5038725" h="1857375" extrusionOk="0">
                <a:moveTo>
                  <a:pt x="2867615" y="341331"/>
                </a:moveTo>
                <a:lnTo>
                  <a:pt x="2862222" y="341331"/>
                </a:lnTo>
                <a:lnTo>
                  <a:pt x="2862222" y="319753"/>
                </a:lnTo>
                <a:lnTo>
                  <a:pt x="2867615" y="319753"/>
                </a:lnTo>
                <a:lnTo>
                  <a:pt x="2867615" y="341331"/>
                </a:lnTo>
                <a:close/>
              </a:path>
              <a:path w="5038725" h="1857375" extrusionOk="0">
                <a:moveTo>
                  <a:pt x="2889186" y="346726"/>
                </a:moveTo>
                <a:lnTo>
                  <a:pt x="2840651" y="346726"/>
                </a:lnTo>
                <a:lnTo>
                  <a:pt x="2840651" y="341331"/>
                </a:lnTo>
                <a:lnTo>
                  <a:pt x="2889186" y="341331"/>
                </a:lnTo>
                <a:lnTo>
                  <a:pt x="2889186" y="346726"/>
                </a:lnTo>
                <a:close/>
              </a:path>
              <a:path w="5038725" h="1857375" extrusionOk="0">
                <a:moveTo>
                  <a:pt x="2867615" y="368305"/>
                </a:moveTo>
                <a:lnTo>
                  <a:pt x="2862222" y="368305"/>
                </a:lnTo>
                <a:lnTo>
                  <a:pt x="2862222" y="346726"/>
                </a:lnTo>
                <a:lnTo>
                  <a:pt x="2867615" y="346726"/>
                </a:lnTo>
                <a:lnTo>
                  <a:pt x="2867615" y="368305"/>
                </a:lnTo>
                <a:close/>
              </a:path>
              <a:path w="5038725" h="1857375" extrusionOk="0">
                <a:moveTo>
                  <a:pt x="2638421" y="341331"/>
                </a:moveTo>
                <a:lnTo>
                  <a:pt x="2633028" y="341331"/>
                </a:lnTo>
                <a:lnTo>
                  <a:pt x="2633028" y="319753"/>
                </a:lnTo>
                <a:lnTo>
                  <a:pt x="2638421" y="319753"/>
                </a:lnTo>
                <a:lnTo>
                  <a:pt x="2638421" y="341331"/>
                </a:lnTo>
                <a:close/>
              </a:path>
              <a:path w="5038725" h="1857375" extrusionOk="0">
                <a:moveTo>
                  <a:pt x="2659992" y="346726"/>
                </a:moveTo>
                <a:lnTo>
                  <a:pt x="2611457" y="346726"/>
                </a:lnTo>
                <a:lnTo>
                  <a:pt x="2611457" y="341331"/>
                </a:lnTo>
                <a:lnTo>
                  <a:pt x="2659992" y="341331"/>
                </a:lnTo>
                <a:lnTo>
                  <a:pt x="2659992" y="346726"/>
                </a:lnTo>
                <a:close/>
              </a:path>
              <a:path w="5038725" h="1857375" extrusionOk="0">
                <a:moveTo>
                  <a:pt x="2638421" y="368305"/>
                </a:moveTo>
                <a:lnTo>
                  <a:pt x="2633028" y="368305"/>
                </a:lnTo>
                <a:lnTo>
                  <a:pt x="2633028" y="346726"/>
                </a:lnTo>
                <a:lnTo>
                  <a:pt x="2638421" y="346726"/>
                </a:lnTo>
                <a:lnTo>
                  <a:pt x="2638421" y="368305"/>
                </a:lnTo>
                <a:close/>
              </a:path>
              <a:path w="5038725" h="1857375" extrusionOk="0">
                <a:moveTo>
                  <a:pt x="2409228" y="341331"/>
                </a:moveTo>
                <a:lnTo>
                  <a:pt x="2403835" y="341331"/>
                </a:lnTo>
                <a:lnTo>
                  <a:pt x="2403835" y="319753"/>
                </a:lnTo>
                <a:lnTo>
                  <a:pt x="2409228" y="319753"/>
                </a:lnTo>
                <a:lnTo>
                  <a:pt x="2409228" y="341331"/>
                </a:lnTo>
                <a:close/>
              </a:path>
              <a:path w="5038725" h="1857375" extrusionOk="0">
                <a:moveTo>
                  <a:pt x="2430799" y="346726"/>
                </a:moveTo>
                <a:lnTo>
                  <a:pt x="2382264" y="346726"/>
                </a:lnTo>
                <a:lnTo>
                  <a:pt x="2382264" y="341331"/>
                </a:lnTo>
                <a:lnTo>
                  <a:pt x="2430799" y="341331"/>
                </a:lnTo>
                <a:lnTo>
                  <a:pt x="2430799" y="346726"/>
                </a:lnTo>
                <a:close/>
              </a:path>
              <a:path w="5038725" h="1857375" extrusionOk="0">
                <a:moveTo>
                  <a:pt x="2409228" y="368305"/>
                </a:moveTo>
                <a:lnTo>
                  <a:pt x="2403835" y="368305"/>
                </a:lnTo>
                <a:lnTo>
                  <a:pt x="2403835" y="346726"/>
                </a:lnTo>
                <a:lnTo>
                  <a:pt x="2409228" y="346726"/>
                </a:lnTo>
                <a:lnTo>
                  <a:pt x="2409228" y="368305"/>
                </a:lnTo>
                <a:close/>
              </a:path>
              <a:path w="5038725" h="1857375" extrusionOk="0">
                <a:moveTo>
                  <a:pt x="2180034" y="341331"/>
                </a:moveTo>
                <a:lnTo>
                  <a:pt x="2174641" y="341331"/>
                </a:lnTo>
                <a:lnTo>
                  <a:pt x="2174641" y="319753"/>
                </a:lnTo>
                <a:lnTo>
                  <a:pt x="2180034" y="319753"/>
                </a:lnTo>
                <a:lnTo>
                  <a:pt x="2180034" y="341331"/>
                </a:lnTo>
                <a:close/>
              </a:path>
              <a:path w="5038725" h="1857375" extrusionOk="0">
                <a:moveTo>
                  <a:pt x="2201605" y="346726"/>
                </a:moveTo>
                <a:lnTo>
                  <a:pt x="2153070" y="346726"/>
                </a:lnTo>
                <a:lnTo>
                  <a:pt x="2153070" y="341331"/>
                </a:lnTo>
                <a:lnTo>
                  <a:pt x="2201605" y="341331"/>
                </a:lnTo>
                <a:lnTo>
                  <a:pt x="2201605" y="346726"/>
                </a:lnTo>
                <a:close/>
              </a:path>
              <a:path w="5038725" h="1857375" extrusionOk="0">
                <a:moveTo>
                  <a:pt x="2180034" y="368305"/>
                </a:moveTo>
                <a:lnTo>
                  <a:pt x="2174641" y="368305"/>
                </a:lnTo>
                <a:lnTo>
                  <a:pt x="2174641" y="346726"/>
                </a:lnTo>
                <a:lnTo>
                  <a:pt x="2180034" y="346726"/>
                </a:lnTo>
                <a:lnTo>
                  <a:pt x="2180034" y="368305"/>
                </a:lnTo>
                <a:close/>
              </a:path>
              <a:path w="5038725" h="1857375" extrusionOk="0">
                <a:moveTo>
                  <a:pt x="2753018" y="455969"/>
                </a:moveTo>
                <a:lnTo>
                  <a:pt x="2747625" y="455969"/>
                </a:lnTo>
                <a:lnTo>
                  <a:pt x="2747625" y="434390"/>
                </a:lnTo>
                <a:lnTo>
                  <a:pt x="2753018" y="434390"/>
                </a:lnTo>
                <a:lnTo>
                  <a:pt x="2753018" y="455969"/>
                </a:lnTo>
                <a:close/>
              </a:path>
              <a:path w="5038725" h="1857375" extrusionOk="0">
                <a:moveTo>
                  <a:pt x="2774589" y="461363"/>
                </a:moveTo>
                <a:lnTo>
                  <a:pt x="2726054" y="461363"/>
                </a:lnTo>
                <a:lnTo>
                  <a:pt x="2726054" y="455969"/>
                </a:lnTo>
                <a:lnTo>
                  <a:pt x="2774589" y="455969"/>
                </a:lnTo>
                <a:lnTo>
                  <a:pt x="2774589" y="461363"/>
                </a:lnTo>
                <a:close/>
              </a:path>
              <a:path w="5038725" h="1857375" extrusionOk="0">
                <a:moveTo>
                  <a:pt x="2753018" y="482942"/>
                </a:moveTo>
                <a:lnTo>
                  <a:pt x="2747625" y="482942"/>
                </a:lnTo>
                <a:lnTo>
                  <a:pt x="2747625" y="461363"/>
                </a:lnTo>
                <a:lnTo>
                  <a:pt x="2753018" y="461363"/>
                </a:lnTo>
                <a:lnTo>
                  <a:pt x="2753018" y="482942"/>
                </a:lnTo>
                <a:close/>
              </a:path>
              <a:path w="5038725" h="1857375" extrusionOk="0">
                <a:moveTo>
                  <a:pt x="2523824" y="455969"/>
                </a:moveTo>
                <a:lnTo>
                  <a:pt x="2518432" y="455969"/>
                </a:lnTo>
                <a:lnTo>
                  <a:pt x="2518432" y="434390"/>
                </a:lnTo>
                <a:lnTo>
                  <a:pt x="2523824" y="434390"/>
                </a:lnTo>
                <a:lnTo>
                  <a:pt x="2523824" y="455969"/>
                </a:lnTo>
                <a:close/>
              </a:path>
              <a:path w="5038725" h="1857375" extrusionOk="0">
                <a:moveTo>
                  <a:pt x="2545396" y="461363"/>
                </a:moveTo>
                <a:lnTo>
                  <a:pt x="2496860" y="461363"/>
                </a:lnTo>
                <a:lnTo>
                  <a:pt x="2496860" y="455969"/>
                </a:lnTo>
                <a:lnTo>
                  <a:pt x="2545396" y="455969"/>
                </a:lnTo>
                <a:lnTo>
                  <a:pt x="2545396" y="461363"/>
                </a:lnTo>
                <a:close/>
              </a:path>
              <a:path w="5038725" h="1857375" extrusionOk="0">
                <a:moveTo>
                  <a:pt x="2523824" y="482942"/>
                </a:moveTo>
                <a:lnTo>
                  <a:pt x="2518432" y="482942"/>
                </a:lnTo>
                <a:lnTo>
                  <a:pt x="2518432" y="461363"/>
                </a:lnTo>
                <a:lnTo>
                  <a:pt x="2523824" y="461363"/>
                </a:lnTo>
                <a:lnTo>
                  <a:pt x="2523824" y="482942"/>
                </a:lnTo>
                <a:close/>
              </a:path>
              <a:path w="5038725" h="1857375" extrusionOk="0">
                <a:moveTo>
                  <a:pt x="2294631" y="455969"/>
                </a:moveTo>
                <a:lnTo>
                  <a:pt x="2289238" y="455969"/>
                </a:lnTo>
                <a:lnTo>
                  <a:pt x="2289238" y="434390"/>
                </a:lnTo>
                <a:lnTo>
                  <a:pt x="2294631" y="434390"/>
                </a:lnTo>
                <a:lnTo>
                  <a:pt x="2294631" y="455969"/>
                </a:lnTo>
                <a:close/>
              </a:path>
              <a:path w="5038725" h="1857375" extrusionOk="0">
                <a:moveTo>
                  <a:pt x="2316202" y="461363"/>
                </a:moveTo>
                <a:lnTo>
                  <a:pt x="2267667" y="461363"/>
                </a:lnTo>
                <a:lnTo>
                  <a:pt x="2267667" y="455969"/>
                </a:lnTo>
                <a:lnTo>
                  <a:pt x="2316202" y="455969"/>
                </a:lnTo>
                <a:lnTo>
                  <a:pt x="2316202" y="461363"/>
                </a:lnTo>
                <a:close/>
              </a:path>
              <a:path w="5038725" h="1857375" extrusionOk="0">
                <a:moveTo>
                  <a:pt x="2294631" y="482942"/>
                </a:moveTo>
                <a:lnTo>
                  <a:pt x="2289238" y="482942"/>
                </a:lnTo>
                <a:lnTo>
                  <a:pt x="2289238" y="461363"/>
                </a:lnTo>
                <a:lnTo>
                  <a:pt x="2294631" y="461363"/>
                </a:lnTo>
                <a:lnTo>
                  <a:pt x="2294631" y="482942"/>
                </a:lnTo>
                <a:close/>
              </a:path>
              <a:path w="5038725" h="1857375" extrusionOk="0">
                <a:moveTo>
                  <a:pt x="2065437" y="455969"/>
                </a:moveTo>
                <a:lnTo>
                  <a:pt x="2060045" y="455969"/>
                </a:lnTo>
                <a:lnTo>
                  <a:pt x="2060045" y="434390"/>
                </a:lnTo>
                <a:lnTo>
                  <a:pt x="2065437" y="434390"/>
                </a:lnTo>
                <a:lnTo>
                  <a:pt x="2065437" y="455969"/>
                </a:lnTo>
                <a:close/>
              </a:path>
              <a:path w="5038725" h="1857375" extrusionOk="0">
                <a:moveTo>
                  <a:pt x="2087009" y="461363"/>
                </a:moveTo>
                <a:lnTo>
                  <a:pt x="2038473" y="461363"/>
                </a:lnTo>
                <a:lnTo>
                  <a:pt x="2038473" y="455969"/>
                </a:lnTo>
                <a:lnTo>
                  <a:pt x="2087009" y="455969"/>
                </a:lnTo>
                <a:lnTo>
                  <a:pt x="2087009" y="461363"/>
                </a:lnTo>
                <a:close/>
              </a:path>
              <a:path w="5038725" h="1857375" extrusionOk="0">
                <a:moveTo>
                  <a:pt x="2065437" y="482942"/>
                </a:moveTo>
                <a:lnTo>
                  <a:pt x="2060045" y="482942"/>
                </a:lnTo>
                <a:lnTo>
                  <a:pt x="2060045" y="461363"/>
                </a:lnTo>
                <a:lnTo>
                  <a:pt x="2065437" y="461363"/>
                </a:lnTo>
                <a:lnTo>
                  <a:pt x="2065437" y="482942"/>
                </a:lnTo>
                <a:close/>
              </a:path>
              <a:path w="5038725" h="1857375" extrusionOk="0">
                <a:moveTo>
                  <a:pt x="2867615" y="570606"/>
                </a:moveTo>
                <a:lnTo>
                  <a:pt x="2862222" y="570606"/>
                </a:lnTo>
                <a:lnTo>
                  <a:pt x="2862222" y="549027"/>
                </a:lnTo>
                <a:lnTo>
                  <a:pt x="2867615" y="549027"/>
                </a:lnTo>
                <a:lnTo>
                  <a:pt x="2867615" y="570606"/>
                </a:lnTo>
                <a:close/>
              </a:path>
              <a:path w="5038725" h="1857375" extrusionOk="0">
                <a:moveTo>
                  <a:pt x="2889186" y="576001"/>
                </a:moveTo>
                <a:lnTo>
                  <a:pt x="2840651" y="576001"/>
                </a:lnTo>
                <a:lnTo>
                  <a:pt x="2840651" y="570606"/>
                </a:lnTo>
                <a:lnTo>
                  <a:pt x="2889186" y="570606"/>
                </a:lnTo>
                <a:lnTo>
                  <a:pt x="2889186" y="576001"/>
                </a:lnTo>
                <a:close/>
              </a:path>
              <a:path w="5038725" h="1857375" extrusionOk="0">
                <a:moveTo>
                  <a:pt x="2867615" y="597579"/>
                </a:moveTo>
                <a:lnTo>
                  <a:pt x="2862222" y="597579"/>
                </a:lnTo>
                <a:lnTo>
                  <a:pt x="2862222" y="576001"/>
                </a:lnTo>
                <a:lnTo>
                  <a:pt x="2867615" y="576001"/>
                </a:lnTo>
                <a:lnTo>
                  <a:pt x="2867615" y="597579"/>
                </a:lnTo>
                <a:close/>
              </a:path>
              <a:path w="5038725" h="1857375" extrusionOk="0">
                <a:moveTo>
                  <a:pt x="2638421" y="570606"/>
                </a:moveTo>
                <a:lnTo>
                  <a:pt x="2633028" y="570606"/>
                </a:lnTo>
                <a:lnTo>
                  <a:pt x="2633028" y="549027"/>
                </a:lnTo>
                <a:lnTo>
                  <a:pt x="2638421" y="549027"/>
                </a:lnTo>
                <a:lnTo>
                  <a:pt x="2638421" y="570606"/>
                </a:lnTo>
                <a:close/>
              </a:path>
              <a:path w="5038725" h="1857375" extrusionOk="0">
                <a:moveTo>
                  <a:pt x="2659992" y="576001"/>
                </a:moveTo>
                <a:lnTo>
                  <a:pt x="2611457" y="576001"/>
                </a:lnTo>
                <a:lnTo>
                  <a:pt x="2611457" y="570606"/>
                </a:lnTo>
                <a:lnTo>
                  <a:pt x="2659992" y="570606"/>
                </a:lnTo>
                <a:lnTo>
                  <a:pt x="2659992" y="576001"/>
                </a:lnTo>
                <a:close/>
              </a:path>
              <a:path w="5038725" h="1857375" extrusionOk="0">
                <a:moveTo>
                  <a:pt x="2638421" y="597579"/>
                </a:moveTo>
                <a:lnTo>
                  <a:pt x="2633028" y="597579"/>
                </a:lnTo>
                <a:lnTo>
                  <a:pt x="2633028" y="576001"/>
                </a:lnTo>
                <a:lnTo>
                  <a:pt x="2638421" y="576001"/>
                </a:lnTo>
                <a:lnTo>
                  <a:pt x="2638421" y="597579"/>
                </a:lnTo>
                <a:close/>
              </a:path>
              <a:path w="5038725" h="1857375" extrusionOk="0">
                <a:moveTo>
                  <a:pt x="2409228" y="570606"/>
                </a:moveTo>
                <a:lnTo>
                  <a:pt x="2403835" y="570606"/>
                </a:lnTo>
                <a:lnTo>
                  <a:pt x="2403835" y="549027"/>
                </a:lnTo>
                <a:lnTo>
                  <a:pt x="2409228" y="549027"/>
                </a:lnTo>
                <a:lnTo>
                  <a:pt x="2409228" y="570606"/>
                </a:lnTo>
                <a:close/>
              </a:path>
              <a:path w="5038725" h="1857375" extrusionOk="0">
                <a:moveTo>
                  <a:pt x="2430799" y="576001"/>
                </a:moveTo>
                <a:lnTo>
                  <a:pt x="2382264" y="576001"/>
                </a:lnTo>
                <a:lnTo>
                  <a:pt x="2382264" y="570606"/>
                </a:lnTo>
                <a:lnTo>
                  <a:pt x="2430799" y="570606"/>
                </a:lnTo>
                <a:lnTo>
                  <a:pt x="2430799" y="576001"/>
                </a:lnTo>
                <a:close/>
              </a:path>
              <a:path w="5038725" h="1857375" extrusionOk="0">
                <a:moveTo>
                  <a:pt x="2409228" y="597579"/>
                </a:moveTo>
                <a:lnTo>
                  <a:pt x="2403835" y="597579"/>
                </a:lnTo>
                <a:lnTo>
                  <a:pt x="2403835" y="576001"/>
                </a:lnTo>
                <a:lnTo>
                  <a:pt x="2409228" y="576001"/>
                </a:lnTo>
                <a:lnTo>
                  <a:pt x="2409228" y="597579"/>
                </a:lnTo>
                <a:close/>
              </a:path>
              <a:path w="5038725" h="1857375" extrusionOk="0">
                <a:moveTo>
                  <a:pt x="2180034" y="570606"/>
                </a:moveTo>
                <a:lnTo>
                  <a:pt x="2174641" y="570606"/>
                </a:lnTo>
                <a:lnTo>
                  <a:pt x="2174641" y="549027"/>
                </a:lnTo>
                <a:lnTo>
                  <a:pt x="2180034" y="549027"/>
                </a:lnTo>
                <a:lnTo>
                  <a:pt x="2180034" y="570606"/>
                </a:lnTo>
                <a:close/>
              </a:path>
              <a:path w="5038725" h="1857375" extrusionOk="0">
                <a:moveTo>
                  <a:pt x="2201605" y="576001"/>
                </a:moveTo>
                <a:lnTo>
                  <a:pt x="2153070" y="576001"/>
                </a:lnTo>
                <a:lnTo>
                  <a:pt x="2153070" y="570606"/>
                </a:lnTo>
                <a:lnTo>
                  <a:pt x="2201605" y="570606"/>
                </a:lnTo>
                <a:lnTo>
                  <a:pt x="2201605" y="576001"/>
                </a:lnTo>
                <a:close/>
              </a:path>
              <a:path w="5038725" h="1857375" extrusionOk="0">
                <a:moveTo>
                  <a:pt x="2180034" y="597579"/>
                </a:moveTo>
                <a:lnTo>
                  <a:pt x="2174641" y="597579"/>
                </a:lnTo>
                <a:lnTo>
                  <a:pt x="2174641" y="576001"/>
                </a:lnTo>
                <a:lnTo>
                  <a:pt x="2180034" y="576001"/>
                </a:lnTo>
                <a:lnTo>
                  <a:pt x="2180034" y="597579"/>
                </a:lnTo>
                <a:close/>
              </a:path>
              <a:path w="5038725" h="1857375" extrusionOk="0">
                <a:moveTo>
                  <a:pt x="2753018" y="685243"/>
                </a:moveTo>
                <a:lnTo>
                  <a:pt x="2747625" y="685243"/>
                </a:lnTo>
                <a:lnTo>
                  <a:pt x="2747625" y="663664"/>
                </a:lnTo>
                <a:lnTo>
                  <a:pt x="2753018" y="663664"/>
                </a:lnTo>
                <a:lnTo>
                  <a:pt x="2753018" y="685243"/>
                </a:lnTo>
                <a:close/>
              </a:path>
              <a:path w="5038725" h="1857375" extrusionOk="0">
                <a:moveTo>
                  <a:pt x="2774589" y="690638"/>
                </a:moveTo>
                <a:lnTo>
                  <a:pt x="2726054" y="690638"/>
                </a:lnTo>
                <a:lnTo>
                  <a:pt x="2726054" y="685243"/>
                </a:lnTo>
                <a:lnTo>
                  <a:pt x="2774589" y="685243"/>
                </a:lnTo>
                <a:lnTo>
                  <a:pt x="2774589" y="690638"/>
                </a:lnTo>
                <a:close/>
              </a:path>
              <a:path w="5038725" h="1857375" extrusionOk="0">
                <a:moveTo>
                  <a:pt x="2753018" y="712216"/>
                </a:moveTo>
                <a:lnTo>
                  <a:pt x="2747625" y="712216"/>
                </a:lnTo>
                <a:lnTo>
                  <a:pt x="2747625" y="690638"/>
                </a:lnTo>
                <a:lnTo>
                  <a:pt x="2753018" y="690638"/>
                </a:lnTo>
                <a:lnTo>
                  <a:pt x="2753018" y="712216"/>
                </a:lnTo>
                <a:close/>
              </a:path>
              <a:path w="5038725" h="1857375" extrusionOk="0">
                <a:moveTo>
                  <a:pt x="2523824" y="685243"/>
                </a:moveTo>
                <a:lnTo>
                  <a:pt x="2518432" y="685243"/>
                </a:lnTo>
                <a:lnTo>
                  <a:pt x="2518432" y="663664"/>
                </a:lnTo>
                <a:lnTo>
                  <a:pt x="2523824" y="663664"/>
                </a:lnTo>
                <a:lnTo>
                  <a:pt x="2523824" y="685243"/>
                </a:lnTo>
                <a:close/>
              </a:path>
              <a:path w="5038725" h="1857375" extrusionOk="0">
                <a:moveTo>
                  <a:pt x="2545396" y="690638"/>
                </a:moveTo>
                <a:lnTo>
                  <a:pt x="2496860" y="690638"/>
                </a:lnTo>
                <a:lnTo>
                  <a:pt x="2496860" y="685243"/>
                </a:lnTo>
                <a:lnTo>
                  <a:pt x="2545396" y="685243"/>
                </a:lnTo>
                <a:lnTo>
                  <a:pt x="2545396" y="690638"/>
                </a:lnTo>
                <a:close/>
              </a:path>
              <a:path w="5038725" h="1857375" extrusionOk="0">
                <a:moveTo>
                  <a:pt x="2523824" y="712216"/>
                </a:moveTo>
                <a:lnTo>
                  <a:pt x="2518432" y="712216"/>
                </a:lnTo>
                <a:lnTo>
                  <a:pt x="2518432" y="690638"/>
                </a:lnTo>
                <a:lnTo>
                  <a:pt x="2523824" y="690638"/>
                </a:lnTo>
                <a:lnTo>
                  <a:pt x="2523824" y="712216"/>
                </a:lnTo>
                <a:close/>
              </a:path>
              <a:path w="5038725" h="1857375" extrusionOk="0">
                <a:moveTo>
                  <a:pt x="2294631" y="685243"/>
                </a:moveTo>
                <a:lnTo>
                  <a:pt x="2289238" y="685243"/>
                </a:lnTo>
                <a:lnTo>
                  <a:pt x="2289238" y="663664"/>
                </a:lnTo>
                <a:lnTo>
                  <a:pt x="2294631" y="663664"/>
                </a:lnTo>
                <a:lnTo>
                  <a:pt x="2294631" y="685243"/>
                </a:lnTo>
                <a:close/>
              </a:path>
              <a:path w="5038725" h="1857375" extrusionOk="0">
                <a:moveTo>
                  <a:pt x="2316202" y="690638"/>
                </a:moveTo>
                <a:lnTo>
                  <a:pt x="2267667" y="690638"/>
                </a:lnTo>
                <a:lnTo>
                  <a:pt x="2267667" y="685243"/>
                </a:lnTo>
                <a:lnTo>
                  <a:pt x="2316202" y="685243"/>
                </a:lnTo>
                <a:lnTo>
                  <a:pt x="2316202" y="690638"/>
                </a:lnTo>
                <a:close/>
              </a:path>
              <a:path w="5038725" h="1857375" extrusionOk="0">
                <a:moveTo>
                  <a:pt x="2294631" y="712216"/>
                </a:moveTo>
                <a:lnTo>
                  <a:pt x="2289238" y="712216"/>
                </a:lnTo>
                <a:lnTo>
                  <a:pt x="2289238" y="690638"/>
                </a:lnTo>
                <a:lnTo>
                  <a:pt x="2294631" y="690638"/>
                </a:lnTo>
                <a:lnTo>
                  <a:pt x="2294631" y="712216"/>
                </a:lnTo>
                <a:close/>
              </a:path>
              <a:path w="5038725" h="1857375" extrusionOk="0">
                <a:moveTo>
                  <a:pt x="2065437" y="685243"/>
                </a:moveTo>
                <a:lnTo>
                  <a:pt x="2060045" y="685243"/>
                </a:lnTo>
                <a:lnTo>
                  <a:pt x="2060045" y="663664"/>
                </a:lnTo>
                <a:lnTo>
                  <a:pt x="2065437" y="663664"/>
                </a:lnTo>
                <a:lnTo>
                  <a:pt x="2065437" y="685243"/>
                </a:lnTo>
                <a:close/>
              </a:path>
              <a:path w="5038725" h="1857375" extrusionOk="0">
                <a:moveTo>
                  <a:pt x="2087009" y="690638"/>
                </a:moveTo>
                <a:lnTo>
                  <a:pt x="2038473" y="690638"/>
                </a:lnTo>
                <a:lnTo>
                  <a:pt x="2038473" y="685243"/>
                </a:lnTo>
                <a:lnTo>
                  <a:pt x="2087009" y="685243"/>
                </a:lnTo>
                <a:lnTo>
                  <a:pt x="2087009" y="690638"/>
                </a:lnTo>
                <a:close/>
              </a:path>
              <a:path w="5038725" h="1857375" extrusionOk="0">
                <a:moveTo>
                  <a:pt x="2065437" y="712216"/>
                </a:moveTo>
                <a:lnTo>
                  <a:pt x="2060045" y="712216"/>
                </a:lnTo>
                <a:lnTo>
                  <a:pt x="2060045" y="690638"/>
                </a:lnTo>
                <a:lnTo>
                  <a:pt x="2065437" y="690638"/>
                </a:lnTo>
                <a:lnTo>
                  <a:pt x="2065437" y="712216"/>
                </a:lnTo>
                <a:close/>
              </a:path>
              <a:path w="5038725" h="1857375" extrusionOk="0">
                <a:moveTo>
                  <a:pt x="2867615" y="799880"/>
                </a:moveTo>
                <a:lnTo>
                  <a:pt x="2862222" y="799880"/>
                </a:lnTo>
                <a:lnTo>
                  <a:pt x="2862222" y="778301"/>
                </a:lnTo>
                <a:lnTo>
                  <a:pt x="2867615" y="778301"/>
                </a:lnTo>
                <a:lnTo>
                  <a:pt x="2867615" y="799880"/>
                </a:lnTo>
                <a:close/>
              </a:path>
              <a:path w="5038725" h="1857375" extrusionOk="0">
                <a:moveTo>
                  <a:pt x="2889186" y="805275"/>
                </a:moveTo>
                <a:lnTo>
                  <a:pt x="2840651" y="805275"/>
                </a:lnTo>
                <a:lnTo>
                  <a:pt x="2840651" y="799880"/>
                </a:lnTo>
                <a:lnTo>
                  <a:pt x="2889186" y="799880"/>
                </a:lnTo>
                <a:lnTo>
                  <a:pt x="2889186" y="805275"/>
                </a:lnTo>
                <a:close/>
              </a:path>
              <a:path w="5038725" h="1857375" extrusionOk="0">
                <a:moveTo>
                  <a:pt x="2867615" y="826854"/>
                </a:moveTo>
                <a:lnTo>
                  <a:pt x="2862222" y="826854"/>
                </a:lnTo>
                <a:lnTo>
                  <a:pt x="2862222" y="805275"/>
                </a:lnTo>
                <a:lnTo>
                  <a:pt x="2867615" y="805275"/>
                </a:lnTo>
                <a:lnTo>
                  <a:pt x="2867615" y="826854"/>
                </a:lnTo>
                <a:close/>
              </a:path>
              <a:path w="5038725" h="1857375" extrusionOk="0">
                <a:moveTo>
                  <a:pt x="2638421" y="799880"/>
                </a:moveTo>
                <a:lnTo>
                  <a:pt x="2633028" y="799880"/>
                </a:lnTo>
                <a:lnTo>
                  <a:pt x="2633028" y="778301"/>
                </a:lnTo>
                <a:lnTo>
                  <a:pt x="2638421" y="778301"/>
                </a:lnTo>
                <a:lnTo>
                  <a:pt x="2638421" y="799880"/>
                </a:lnTo>
                <a:close/>
              </a:path>
              <a:path w="5038725" h="1857375" extrusionOk="0">
                <a:moveTo>
                  <a:pt x="2659992" y="805275"/>
                </a:moveTo>
                <a:lnTo>
                  <a:pt x="2611457" y="805275"/>
                </a:lnTo>
                <a:lnTo>
                  <a:pt x="2611457" y="799880"/>
                </a:lnTo>
                <a:lnTo>
                  <a:pt x="2659992" y="799880"/>
                </a:lnTo>
                <a:lnTo>
                  <a:pt x="2659992" y="805275"/>
                </a:lnTo>
                <a:close/>
              </a:path>
              <a:path w="5038725" h="1857375" extrusionOk="0">
                <a:moveTo>
                  <a:pt x="2638421" y="826854"/>
                </a:moveTo>
                <a:lnTo>
                  <a:pt x="2633028" y="826854"/>
                </a:lnTo>
                <a:lnTo>
                  <a:pt x="2633028" y="805275"/>
                </a:lnTo>
                <a:lnTo>
                  <a:pt x="2638421" y="805275"/>
                </a:lnTo>
                <a:lnTo>
                  <a:pt x="2638421" y="826854"/>
                </a:lnTo>
                <a:close/>
              </a:path>
              <a:path w="5038725" h="1857375" extrusionOk="0">
                <a:moveTo>
                  <a:pt x="2409228" y="799880"/>
                </a:moveTo>
                <a:lnTo>
                  <a:pt x="2403835" y="799880"/>
                </a:lnTo>
                <a:lnTo>
                  <a:pt x="2403835" y="778301"/>
                </a:lnTo>
                <a:lnTo>
                  <a:pt x="2409228" y="778301"/>
                </a:lnTo>
                <a:lnTo>
                  <a:pt x="2409228" y="799880"/>
                </a:lnTo>
                <a:close/>
              </a:path>
              <a:path w="5038725" h="1857375" extrusionOk="0">
                <a:moveTo>
                  <a:pt x="2430799" y="805275"/>
                </a:moveTo>
                <a:lnTo>
                  <a:pt x="2382264" y="805275"/>
                </a:lnTo>
                <a:lnTo>
                  <a:pt x="2382264" y="799880"/>
                </a:lnTo>
                <a:lnTo>
                  <a:pt x="2430799" y="799880"/>
                </a:lnTo>
                <a:lnTo>
                  <a:pt x="2430799" y="805275"/>
                </a:lnTo>
                <a:close/>
              </a:path>
              <a:path w="5038725" h="1857375" extrusionOk="0">
                <a:moveTo>
                  <a:pt x="2409228" y="826854"/>
                </a:moveTo>
                <a:lnTo>
                  <a:pt x="2403835" y="826854"/>
                </a:lnTo>
                <a:lnTo>
                  <a:pt x="2403835" y="805275"/>
                </a:lnTo>
                <a:lnTo>
                  <a:pt x="2409228" y="805275"/>
                </a:lnTo>
                <a:lnTo>
                  <a:pt x="2409228" y="826854"/>
                </a:lnTo>
                <a:close/>
              </a:path>
              <a:path w="5038725" h="1857375" extrusionOk="0">
                <a:moveTo>
                  <a:pt x="2180034" y="799880"/>
                </a:moveTo>
                <a:lnTo>
                  <a:pt x="2174641" y="799880"/>
                </a:lnTo>
                <a:lnTo>
                  <a:pt x="2174641" y="778301"/>
                </a:lnTo>
                <a:lnTo>
                  <a:pt x="2180034" y="778301"/>
                </a:lnTo>
                <a:lnTo>
                  <a:pt x="2180034" y="799880"/>
                </a:lnTo>
                <a:close/>
              </a:path>
              <a:path w="5038725" h="1857375" extrusionOk="0">
                <a:moveTo>
                  <a:pt x="2201605" y="805275"/>
                </a:moveTo>
                <a:lnTo>
                  <a:pt x="2153070" y="805275"/>
                </a:lnTo>
                <a:lnTo>
                  <a:pt x="2153070" y="799880"/>
                </a:lnTo>
                <a:lnTo>
                  <a:pt x="2201605" y="799880"/>
                </a:lnTo>
                <a:lnTo>
                  <a:pt x="2201605" y="805275"/>
                </a:lnTo>
                <a:close/>
              </a:path>
              <a:path w="5038725" h="1857375" extrusionOk="0">
                <a:moveTo>
                  <a:pt x="2180034" y="826854"/>
                </a:moveTo>
                <a:lnTo>
                  <a:pt x="2174641" y="826854"/>
                </a:lnTo>
                <a:lnTo>
                  <a:pt x="2174641" y="805275"/>
                </a:lnTo>
                <a:lnTo>
                  <a:pt x="2180034" y="805275"/>
                </a:lnTo>
                <a:lnTo>
                  <a:pt x="2180034" y="826854"/>
                </a:lnTo>
                <a:close/>
              </a:path>
              <a:path w="5038725" h="1857375" extrusionOk="0">
                <a:moveTo>
                  <a:pt x="2753018" y="914517"/>
                </a:moveTo>
                <a:lnTo>
                  <a:pt x="2747625" y="914517"/>
                </a:lnTo>
                <a:lnTo>
                  <a:pt x="2747625" y="892939"/>
                </a:lnTo>
                <a:lnTo>
                  <a:pt x="2753018" y="892939"/>
                </a:lnTo>
                <a:lnTo>
                  <a:pt x="2753018" y="914517"/>
                </a:lnTo>
                <a:close/>
              </a:path>
              <a:path w="5038725" h="1857375" extrusionOk="0">
                <a:moveTo>
                  <a:pt x="2774589" y="919912"/>
                </a:moveTo>
                <a:lnTo>
                  <a:pt x="2726054" y="919912"/>
                </a:lnTo>
                <a:lnTo>
                  <a:pt x="2726054" y="914517"/>
                </a:lnTo>
                <a:lnTo>
                  <a:pt x="2774589" y="914517"/>
                </a:lnTo>
                <a:lnTo>
                  <a:pt x="2774589" y="919912"/>
                </a:lnTo>
                <a:close/>
              </a:path>
              <a:path w="5038725" h="1857375" extrusionOk="0">
                <a:moveTo>
                  <a:pt x="2753018" y="941491"/>
                </a:moveTo>
                <a:lnTo>
                  <a:pt x="2747625" y="941491"/>
                </a:lnTo>
                <a:lnTo>
                  <a:pt x="2747625" y="919912"/>
                </a:lnTo>
                <a:lnTo>
                  <a:pt x="2753018" y="919912"/>
                </a:lnTo>
                <a:lnTo>
                  <a:pt x="2753018" y="941491"/>
                </a:lnTo>
                <a:close/>
              </a:path>
              <a:path w="5038725" h="1857375" extrusionOk="0">
                <a:moveTo>
                  <a:pt x="2523824" y="914517"/>
                </a:moveTo>
                <a:lnTo>
                  <a:pt x="2518432" y="914517"/>
                </a:lnTo>
                <a:lnTo>
                  <a:pt x="2518432" y="892939"/>
                </a:lnTo>
                <a:lnTo>
                  <a:pt x="2523824" y="892939"/>
                </a:lnTo>
                <a:lnTo>
                  <a:pt x="2523824" y="914517"/>
                </a:lnTo>
                <a:close/>
              </a:path>
              <a:path w="5038725" h="1857375" extrusionOk="0">
                <a:moveTo>
                  <a:pt x="2545396" y="919912"/>
                </a:moveTo>
                <a:lnTo>
                  <a:pt x="2496860" y="919912"/>
                </a:lnTo>
                <a:lnTo>
                  <a:pt x="2496860" y="914517"/>
                </a:lnTo>
                <a:lnTo>
                  <a:pt x="2545396" y="914517"/>
                </a:lnTo>
                <a:lnTo>
                  <a:pt x="2545396" y="919912"/>
                </a:lnTo>
                <a:close/>
              </a:path>
              <a:path w="5038725" h="1857375" extrusionOk="0">
                <a:moveTo>
                  <a:pt x="2523824" y="941491"/>
                </a:moveTo>
                <a:lnTo>
                  <a:pt x="2518432" y="941491"/>
                </a:lnTo>
                <a:lnTo>
                  <a:pt x="2518432" y="919912"/>
                </a:lnTo>
                <a:lnTo>
                  <a:pt x="2523824" y="919912"/>
                </a:lnTo>
                <a:lnTo>
                  <a:pt x="2523824" y="941491"/>
                </a:lnTo>
                <a:close/>
              </a:path>
              <a:path w="5038725" h="1857375" extrusionOk="0">
                <a:moveTo>
                  <a:pt x="2294631" y="914517"/>
                </a:moveTo>
                <a:lnTo>
                  <a:pt x="2289238" y="914517"/>
                </a:lnTo>
                <a:lnTo>
                  <a:pt x="2289238" y="892939"/>
                </a:lnTo>
                <a:lnTo>
                  <a:pt x="2294631" y="892939"/>
                </a:lnTo>
                <a:lnTo>
                  <a:pt x="2294631" y="914517"/>
                </a:lnTo>
                <a:close/>
              </a:path>
              <a:path w="5038725" h="1857375" extrusionOk="0">
                <a:moveTo>
                  <a:pt x="2316202" y="919912"/>
                </a:moveTo>
                <a:lnTo>
                  <a:pt x="2267667" y="919912"/>
                </a:lnTo>
                <a:lnTo>
                  <a:pt x="2267667" y="914517"/>
                </a:lnTo>
                <a:lnTo>
                  <a:pt x="2316202" y="914517"/>
                </a:lnTo>
                <a:lnTo>
                  <a:pt x="2316202" y="919912"/>
                </a:lnTo>
                <a:close/>
              </a:path>
              <a:path w="5038725" h="1857375" extrusionOk="0">
                <a:moveTo>
                  <a:pt x="2294631" y="941491"/>
                </a:moveTo>
                <a:lnTo>
                  <a:pt x="2289238" y="941491"/>
                </a:lnTo>
                <a:lnTo>
                  <a:pt x="2289238" y="919912"/>
                </a:lnTo>
                <a:lnTo>
                  <a:pt x="2294631" y="919912"/>
                </a:lnTo>
                <a:lnTo>
                  <a:pt x="2294631" y="941491"/>
                </a:lnTo>
                <a:close/>
              </a:path>
              <a:path w="5038725" h="1857375" extrusionOk="0">
                <a:moveTo>
                  <a:pt x="2065437" y="914517"/>
                </a:moveTo>
                <a:lnTo>
                  <a:pt x="2060045" y="914517"/>
                </a:lnTo>
                <a:lnTo>
                  <a:pt x="2060045" y="892939"/>
                </a:lnTo>
                <a:lnTo>
                  <a:pt x="2065437" y="892939"/>
                </a:lnTo>
                <a:lnTo>
                  <a:pt x="2065437" y="914517"/>
                </a:lnTo>
                <a:close/>
              </a:path>
              <a:path w="5038725" h="1857375" extrusionOk="0">
                <a:moveTo>
                  <a:pt x="2087009" y="919912"/>
                </a:moveTo>
                <a:lnTo>
                  <a:pt x="2038473" y="919912"/>
                </a:lnTo>
                <a:lnTo>
                  <a:pt x="2038473" y="914517"/>
                </a:lnTo>
                <a:lnTo>
                  <a:pt x="2087009" y="914517"/>
                </a:lnTo>
                <a:lnTo>
                  <a:pt x="2087009" y="919912"/>
                </a:lnTo>
                <a:close/>
              </a:path>
              <a:path w="5038725" h="1857375" extrusionOk="0">
                <a:moveTo>
                  <a:pt x="2065437" y="941491"/>
                </a:moveTo>
                <a:lnTo>
                  <a:pt x="2060045" y="941491"/>
                </a:lnTo>
                <a:lnTo>
                  <a:pt x="2060045" y="919912"/>
                </a:lnTo>
                <a:lnTo>
                  <a:pt x="2065437" y="919912"/>
                </a:lnTo>
                <a:lnTo>
                  <a:pt x="2065437" y="941491"/>
                </a:lnTo>
                <a:close/>
              </a:path>
              <a:path w="5038725" h="1857375" extrusionOk="0">
                <a:moveTo>
                  <a:pt x="2867615" y="1027806"/>
                </a:moveTo>
                <a:lnTo>
                  <a:pt x="2862222" y="1027806"/>
                </a:lnTo>
                <a:lnTo>
                  <a:pt x="2862222" y="1006227"/>
                </a:lnTo>
                <a:lnTo>
                  <a:pt x="2867615" y="1006227"/>
                </a:lnTo>
                <a:lnTo>
                  <a:pt x="2867615" y="1027806"/>
                </a:lnTo>
                <a:close/>
              </a:path>
              <a:path w="5038725" h="1857375" extrusionOk="0">
                <a:moveTo>
                  <a:pt x="2889186" y="1033201"/>
                </a:moveTo>
                <a:lnTo>
                  <a:pt x="2840651" y="1033201"/>
                </a:lnTo>
                <a:lnTo>
                  <a:pt x="2840651" y="1027806"/>
                </a:lnTo>
                <a:lnTo>
                  <a:pt x="2889186" y="1027806"/>
                </a:lnTo>
                <a:lnTo>
                  <a:pt x="2889186" y="1033201"/>
                </a:lnTo>
                <a:close/>
              </a:path>
              <a:path w="5038725" h="1857375" extrusionOk="0">
                <a:moveTo>
                  <a:pt x="2867615" y="1054779"/>
                </a:moveTo>
                <a:lnTo>
                  <a:pt x="2862222" y="1054779"/>
                </a:lnTo>
                <a:lnTo>
                  <a:pt x="2862222" y="1033201"/>
                </a:lnTo>
                <a:lnTo>
                  <a:pt x="2867615" y="1033201"/>
                </a:lnTo>
                <a:lnTo>
                  <a:pt x="2867615" y="1054779"/>
                </a:lnTo>
                <a:close/>
              </a:path>
              <a:path w="5038725" h="1857375" extrusionOk="0">
                <a:moveTo>
                  <a:pt x="2638421" y="1027806"/>
                </a:moveTo>
                <a:lnTo>
                  <a:pt x="2633028" y="1027806"/>
                </a:lnTo>
                <a:lnTo>
                  <a:pt x="2633028" y="1006227"/>
                </a:lnTo>
                <a:lnTo>
                  <a:pt x="2638421" y="1006227"/>
                </a:lnTo>
                <a:lnTo>
                  <a:pt x="2638421" y="1027806"/>
                </a:lnTo>
                <a:close/>
              </a:path>
              <a:path w="5038725" h="1857375" extrusionOk="0">
                <a:moveTo>
                  <a:pt x="2659992" y="1033201"/>
                </a:moveTo>
                <a:lnTo>
                  <a:pt x="2611457" y="1033201"/>
                </a:lnTo>
                <a:lnTo>
                  <a:pt x="2611457" y="1027806"/>
                </a:lnTo>
                <a:lnTo>
                  <a:pt x="2659992" y="1027806"/>
                </a:lnTo>
                <a:lnTo>
                  <a:pt x="2659992" y="1033201"/>
                </a:lnTo>
                <a:close/>
              </a:path>
              <a:path w="5038725" h="1857375" extrusionOk="0">
                <a:moveTo>
                  <a:pt x="2638421" y="1054779"/>
                </a:moveTo>
                <a:lnTo>
                  <a:pt x="2633028" y="1054779"/>
                </a:lnTo>
                <a:lnTo>
                  <a:pt x="2633028" y="1033201"/>
                </a:lnTo>
                <a:lnTo>
                  <a:pt x="2638421" y="1033201"/>
                </a:lnTo>
                <a:lnTo>
                  <a:pt x="2638421" y="1054779"/>
                </a:lnTo>
                <a:close/>
              </a:path>
              <a:path w="5038725" h="1857375" extrusionOk="0">
                <a:moveTo>
                  <a:pt x="2409228" y="1027806"/>
                </a:moveTo>
                <a:lnTo>
                  <a:pt x="2403835" y="1027806"/>
                </a:lnTo>
                <a:lnTo>
                  <a:pt x="2403835" y="1006227"/>
                </a:lnTo>
                <a:lnTo>
                  <a:pt x="2409228" y="1006227"/>
                </a:lnTo>
                <a:lnTo>
                  <a:pt x="2409228" y="1027806"/>
                </a:lnTo>
                <a:close/>
              </a:path>
              <a:path w="5038725" h="1857375" extrusionOk="0">
                <a:moveTo>
                  <a:pt x="2430799" y="1033201"/>
                </a:moveTo>
                <a:lnTo>
                  <a:pt x="2382264" y="1033201"/>
                </a:lnTo>
                <a:lnTo>
                  <a:pt x="2382264" y="1027806"/>
                </a:lnTo>
                <a:lnTo>
                  <a:pt x="2430799" y="1027806"/>
                </a:lnTo>
                <a:lnTo>
                  <a:pt x="2430799" y="1033201"/>
                </a:lnTo>
                <a:close/>
              </a:path>
              <a:path w="5038725" h="1857375" extrusionOk="0">
                <a:moveTo>
                  <a:pt x="2409228" y="1054779"/>
                </a:moveTo>
                <a:lnTo>
                  <a:pt x="2403835" y="1054779"/>
                </a:lnTo>
                <a:lnTo>
                  <a:pt x="2403835" y="1033201"/>
                </a:lnTo>
                <a:lnTo>
                  <a:pt x="2409228" y="1033201"/>
                </a:lnTo>
                <a:lnTo>
                  <a:pt x="2409228" y="1054779"/>
                </a:lnTo>
                <a:close/>
              </a:path>
              <a:path w="5038725" h="1857375" extrusionOk="0">
                <a:moveTo>
                  <a:pt x="2180034" y="1027806"/>
                </a:moveTo>
                <a:lnTo>
                  <a:pt x="2174641" y="1027806"/>
                </a:lnTo>
                <a:lnTo>
                  <a:pt x="2174641" y="1006227"/>
                </a:lnTo>
                <a:lnTo>
                  <a:pt x="2180034" y="1006227"/>
                </a:lnTo>
                <a:lnTo>
                  <a:pt x="2180034" y="1027806"/>
                </a:lnTo>
                <a:close/>
              </a:path>
              <a:path w="5038725" h="1857375" extrusionOk="0">
                <a:moveTo>
                  <a:pt x="2201605" y="1033201"/>
                </a:moveTo>
                <a:lnTo>
                  <a:pt x="2153070" y="1033201"/>
                </a:lnTo>
                <a:lnTo>
                  <a:pt x="2153070" y="1027806"/>
                </a:lnTo>
                <a:lnTo>
                  <a:pt x="2201605" y="1027806"/>
                </a:lnTo>
                <a:lnTo>
                  <a:pt x="2201605" y="1033201"/>
                </a:lnTo>
                <a:close/>
              </a:path>
              <a:path w="5038725" h="1857375" extrusionOk="0">
                <a:moveTo>
                  <a:pt x="2180034" y="1054779"/>
                </a:moveTo>
                <a:lnTo>
                  <a:pt x="2174641" y="1054779"/>
                </a:lnTo>
                <a:lnTo>
                  <a:pt x="2174641" y="1033201"/>
                </a:lnTo>
                <a:lnTo>
                  <a:pt x="2180034" y="1033201"/>
                </a:lnTo>
                <a:lnTo>
                  <a:pt x="2180034" y="1054779"/>
                </a:lnTo>
                <a:close/>
              </a:path>
              <a:path w="5038725" h="1857375" extrusionOk="0">
                <a:moveTo>
                  <a:pt x="2519780" y="1123562"/>
                </a:moveTo>
                <a:lnTo>
                  <a:pt x="2519780" y="1120864"/>
                </a:lnTo>
                <a:lnTo>
                  <a:pt x="2525172" y="1120864"/>
                </a:lnTo>
                <a:lnTo>
                  <a:pt x="2525172" y="1122213"/>
                </a:lnTo>
                <a:lnTo>
                  <a:pt x="2519780" y="1123562"/>
                </a:lnTo>
                <a:close/>
              </a:path>
              <a:path w="5038725" h="1857375" extrusionOk="0">
                <a:moveTo>
                  <a:pt x="2294631" y="1142443"/>
                </a:moveTo>
                <a:lnTo>
                  <a:pt x="2289238" y="1142443"/>
                </a:lnTo>
                <a:lnTo>
                  <a:pt x="2289238" y="1120864"/>
                </a:lnTo>
                <a:lnTo>
                  <a:pt x="2294631" y="1120864"/>
                </a:lnTo>
                <a:lnTo>
                  <a:pt x="2294631" y="1142443"/>
                </a:lnTo>
                <a:close/>
              </a:path>
              <a:path w="5038725" h="1857375" extrusionOk="0">
                <a:moveTo>
                  <a:pt x="2316202" y="1147838"/>
                </a:moveTo>
                <a:lnTo>
                  <a:pt x="2267667" y="1147838"/>
                </a:lnTo>
                <a:lnTo>
                  <a:pt x="2267667" y="1142443"/>
                </a:lnTo>
                <a:lnTo>
                  <a:pt x="2316202" y="1142443"/>
                </a:lnTo>
                <a:lnTo>
                  <a:pt x="2316202" y="1147838"/>
                </a:lnTo>
                <a:close/>
              </a:path>
              <a:path w="5038725" h="1857375" extrusionOk="0">
                <a:moveTo>
                  <a:pt x="2294631" y="1169417"/>
                </a:moveTo>
                <a:lnTo>
                  <a:pt x="2289238" y="1169417"/>
                </a:lnTo>
                <a:lnTo>
                  <a:pt x="2289238" y="1147838"/>
                </a:lnTo>
                <a:lnTo>
                  <a:pt x="2294631" y="1147838"/>
                </a:lnTo>
                <a:lnTo>
                  <a:pt x="2294631" y="1169417"/>
                </a:lnTo>
                <a:close/>
              </a:path>
              <a:path w="5038725" h="1857375" extrusionOk="0">
                <a:moveTo>
                  <a:pt x="2065437" y="1142443"/>
                </a:moveTo>
                <a:lnTo>
                  <a:pt x="2060045" y="1142443"/>
                </a:lnTo>
                <a:lnTo>
                  <a:pt x="2060045" y="1120864"/>
                </a:lnTo>
                <a:lnTo>
                  <a:pt x="2065437" y="1120864"/>
                </a:lnTo>
                <a:lnTo>
                  <a:pt x="2065437" y="1142443"/>
                </a:lnTo>
                <a:close/>
              </a:path>
              <a:path w="5038725" h="1857375" extrusionOk="0">
                <a:moveTo>
                  <a:pt x="2087009" y="1147838"/>
                </a:moveTo>
                <a:lnTo>
                  <a:pt x="2038473" y="1147838"/>
                </a:lnTo>
                <a:lnTo>
                  <a:pt x="2038473" y="1142443"/>
                </a:lnTo>
                <a:lnTo>
                  <a:pt x="2087009" y="1142443"/>
                </a:lnTo>
                <a:lnTo>
                  <a:pt x="2087009" y="1147838"/>
                </a:lnTo>
                <a:close/>
              </a:path>
              <a:path w="5038725" h="1857375" extrusionOk="0">
                <a:moveTo>
                  <a:pt x="2065437" y="1169417"/>
                </a:moveTo>
                <a:lnTo>
                  <a:pt x="2060045" y="1169417"/>
                </a:lnTo>
                <a:lnTo>
                  <a:pt x="2060045" y="1147838"/>
                </a:lnTo>
                <a:lnTo>
                  <a:pt x="2065437" y="1147838"/>
                </a:lnTo>
                <a:lnTo>
                  <a:pt x="2065437" y="1169417"/>
                </a:lnTo>
                <a:close/>
              </a:path>
              <a:path w="5038725" h="1857375" extrusionOk="0">
                <a:moveTo>
                  <a:pt x="2410576" y="1262475"/>
                </a:moveTo>
                <a:lnTo>
                  <a:pt x="2383612" y="1262475"/>
                </a:lnTo>
                <a:lnTo>
                  <a:pt x="2383612" y="1257080"/>
                </a:lnTo>
                <a:lnTo>
                  <a:pt x="2405183" y="1257080"/>
                </a:lnTo>
                <a:lnTo>
                  <a:pt x="2405183" y="1235502"/>
                </a:lnTo>
                <a:lnTo>
                  <a:pt x="2410576" y="1235502"/>
                </a:lnTo>
                <a:lnTo>
                  <a:pt x="2410576" y="1262475"/>
                </a:lnTo>
                <a:close/>
              </a:path>
              <a:path w="5038725" h="1857375" extrusionOk="0">
                <a:moveTo>
                  <a:pt x="2180034" y="1257080"/>
                </a:moveTo>
                <a:lnTo>
                  <a:pt x="2174641" y="1257080"/>
                </a:lnTo>
                <a:lnTo>
                  <a:pt x="2174641" y="1235502"/>
                </a:lnTo>
                <a:lnTo>
                  <a:pt x="2180034" y="1235502"/>
                </a:lnTo>
                <a:lnTo>
                  <a:pt x="2180034" y="1257080"/>
                </a:lnTo>
                <a:close/>
              </a:path>
              <a:path w="5038725" h="1857375" extrusionOk="0">
                <a:moveTo>
                  <a:pt x="2201605" y="1262475"/>
                </a:moveTo>
                <a:lnTo>
                  <a:pt x="2153070" y="1262475"/>
                </a:lnTo>
                <a:lnTo>
                  <a:pt x="2153070" y="1257080"/>
                </a:lnTo>
                <a:lnTo>
                  <a:pt x="2201605" y="1257080"/>
                </a:lnTo>
                <a:lnTo>
                  <a:pt x="2201605" y="1262475"/>
                </a:lnTo>
                <a:close/>
              </a:path>
              <a:path w="5038725" h="1857375" extrusionOk="0">
                <a:moveTo>
                  <a:pt x="2180034" y="1284054"/>
                </a:moveTo>
                <a:lnTo>
                  <a:pt x="2174641" y="1284054"/>
                </a:lnTo>
                <a:lnTo>
                  <a:pt x="2174641" y="1262475"/>
                </a:lnTo>
                <a:lnTo>
                  <a:pt x="2180034" y="1262475"/>
                </a:lnTo>
                <a:lnTo>
                  <a:pt x="2180034" y="1284054"/>
                </a:lnTo>
                <a:close/>
              </a:path>
              <a:path w="5038725" h="1857375" extrusionOk="0">
                <a:moveTo>
                  <a:pt x="2294631" y="1371717"/>
                </a:moveTo>
                <a:lnTo>
                  <a:pt x="2289238" y="1371717"/>
                </a:lnTo>
                <a:lnTo>
                  <a:pt x="2289238" y="1350139"/>
                </a:lnTo>
                <a:lnTo>
                  <a:pt x="2294631" y="1350139"/>
                </a:lnTo>
                <a:lnTo>
                  <a:pt x="2294631" y="1371717"/>
                </a:lnTo>
                <a:close/>
              </a:path>
              <a:path w="5038725" h="1857375" extrusionOk="0">
                <a:moveTo>
                  <a:pt x="2316202" y="1377112"/>
                </a:moveTo>
                <a:lnTo>
                  <a:pt x="2267667" y="1377112"/>
                </a:lnTo>
                <a:lnTo>
                  <a:pt x="2267667" y="1371717"/>
                </a:lnTo>
                <a:lnTo>
                  <a:pt x="2316202" y="1371717"/>
                </a:lnTo>
                <a:lnTo>
                  <a:pt x="2316202" y="1377112"/>
                </a:lnTo>
                <a:close/>
              </a:path>
              <a:path w="5038725" h="1857375" extrusionOk="0">
                <a:moveTo>
                  <a:pt x="2294631" y="1398691"/>
                </a:moveTo>
                <a:lnTo>
                  <a:pt x="2289238" y="1398691"/>
                </a:lnTo>
                <a:lnTo>
                  <a:pt x="2289238" y="1377112"/>
                </a:lnTo>
                <a:lnTo>
                  <a:pt x="2294631" y="1377112"/>
                </a:lnTo>
                <a:lnTo>
                  <a:pt x="2294631" y="1398691"/>
                </a:lnTo>
                <a:close/>
              </a:path>
              <a:path w="5038725" h="1857375" extrusionOk="0">
                <a:moveTo>
                  <a:pt x="2065437" y="1371717"/>
                </a:moveTo>
                <a:lnTo>
                  <a:pt x="2060045" y="1371717"/>
                </a:lnTo>
                <a:lnTo>
                  <a:pt x="2060045" y="1350139"/>
                </a:lnTo>
                <a:lnTo>
                  <a:pt x="2065437" y="1350139"/>
                </a:lnTo>
                <a:lnTo>
                  <a:pt x="2065437" y="1371717"/>
                </a:lnTo>
                <a:close/>
              </a:path>
              <a:path w="5038725" h="1857375" extrusionOk="0">
                <a:moveTo>
                  <a:pt x="2087009" y="1377112"/>
                </a:moveTo>
                <a:lnTo>
                  <a:pt x="2038473" y="1377112"/>
                </a:lnTo>
                <a:lnTo>
                  <a:pt x="2038473" y="1371717"/>
                </a:lnTo>
                <a:lnTo>
                  <a:pt x="2087009" y="1371717"/>
                </a:lnTo>
                <a:lnTo>
                  <a:pt x="2087009" y="1377112"/>
                </a:lnTo>
                <a:close/>
              </a:path>
              <a:path w="5038725" h="1857375" extrusionOk="0">
                <a:moveTo>
                  <a:pt x="2065437" y="1398691"/>
                </a:moveTo>
                <a:lnTo>
                  <a:pt x="2060045" y="1398691"/>
                </a:lnTo>
                <a:lnTo>
                  <a:pt x="2060045" y="1377112"/>
                </a:lnTo>
                <a:lnTo>
                  <a:pt x="2065437" y="1377112"/>
                </a:lnTo>
                <a:lnTo>
                  <a:pt x="2065437" y="1398691"/>
                </a:lnTo>
                <a:close/>
              </a:path>
              <a:path w="5038725" h="1857375" extrusionOk="0">
                <a:moveTo>
                  <a:pt x="2180034" y="1486355"/>
                </a:moveTo>
                <a:lnTo>
                  <a:pt x="2174641" y="1486355"/>
                </a:lnTo>
                <a:lnTo>
                  <a:pt x="2174641" y="1464776"/>
                </a:lnTo>
                <a:lnTo>
                  <a:pt x="2180034" y="1464776"/>
                </a:lnTo>
                <a:lnTo>
                  <a:pt x="2180034" y="1486355"/>
                </a:lnTo>
                <a:close/>
              </a:path>
              <a:path w="5038725" h="1857375" extrusionOk="0">
                <a:moveTo>
                  <a:pt x="2201605" y="1491749"/>
                </a:moveTo>
                <a:lnTo>
                  <a:pt x="2153070" y="1491749"/>
                </a:lnTo>
                <a:lnTo>
                  <a:pt x="2153070" y="1486355"/>
                </a:lnTo>
                <a:lnTo>
                  <a:pt x="2201605" y="1486355"/>
                </a:lnTo>
                <a:lnTo>
                  <a:pt x="2201605" y="1491749"/>
                </a:lnTo>
                <a:close/>
              </a:path>
              <a:path w="5038725" h="1857375" extrusionOk="0">
                <a:moveTo>
                  <a:pt x="2180034" y="1513328"/>
                </a:moveTo>
                <a:lnTo>
                  <a:pt x="2174641" y="1513328"/>
                </a:lnTo>
                <a:lnTo>
                  <a:pt x="2174641" y="1491749"/>
                </a:lnTo>
                <a:lnTo>
                  <a:pt x="2180034" y="1491749"/>
                </a:lnTo>
                <a:lnTo>
                  <a:pt x="2180034" y="1513328"/>
                </a:lnTo>
                <a:close/>
              </a:path>
              <a:path w="5038725" h="1857375" extrusionOk="0">
                <a:moveTo>
                  <a:pt x="2065437" y="1600992"/>
                </a:moveTo>
                <a:lnTo>
                  <a:pt x="2060045" y="1600992"/>
                </a:lnTo>
                <a:lnTo>
                  <a:pt x="2060045" y="1579413"/>
                </a:lnTo>
                <a:lnTo>
                  <a:pt x="2065437" y="1579413"/>
                </a:lnTo>
                <a:lnTo>
                  <a:pt x="2065437" y="1600992"/>
                </a:lnTo>
                <a:close/>
              </a:path>
              <a:path w="5038725" h="1857375" extrusionOk="0">
                <a:moveTo>
                  <a:pt x="2087009" y="1606386"/>
                </a:moveTo>
                <a:lnTo>
                  <a:pt x="2038473" y="1606386"/>
                </a:lnTo>
                <a:lnTo>
                  <a:pt x="2038473" y="1600992"/>
                </a:lnTo>
                <a:lnTo>
                  <a:pt x="2087009" y="1600992"/>
                </a:lnTo>
                <a:lnTo>
                  <a:pt x="2087009" y="1606386"/>
                </a:lnTo>
                <a:close/>
              </a:path>
              <a:path w="5038725" h="1857375" extrusionOk="0">
                <a:moveTo>
                  <a:pt x="2065437" y="1627965"/>
                </a:moveTo>
                <a:lnTo>
                  <a:pt x="2060045" y="1627965"/>
                </a:lnTo>
                <a:lnTo>
                  <a:pt x="2060045" y="1606386"/>
                </a:lnTo>
                <a:lnTo>
                  <a:pt x="2065437" y="1606386"/>
                </a:lnTo>
                <a:lnTo>
                  <a:pt x="2065437" y="1627965"/>
                </a:lnTo>
                <a:close/>
              </a:path>
              <a:path w="5038725" h="1857375" extrusionOk="0">
                <a:moveTo>
                  <a:pt x="2181382" y="1721024"/>
                </a:moveTo>
                <a:lnTo>
                  <a:pt x="2154418" y="1721024"/>
                </a:lnTo>
                <a:lnTo>
                  <a:pt x="2154418" y="1715629"/>
                </a:lnTo>
                <a:lnTo>
                  <a:pt x="2175990" y="1715629"/>
                </a:lnTo>
                <a:lnTo>
                  <a:pt x="2175990" y="1694050"/>
                </a:lnTo>
                <a:lnTo>
                  <a:pt x="2181382" y="1694050"/>
                </a:lnTo>
                <a:lnTo>
                  <a:pt x="2181382" y="1721024"/>
                </a:lnTo>
                <a:close/>
              </a:path>
              <a:path w="5038725" h="1857375" extrusionOk="0">
                <a:moveTo>
                  <a:pt x="2065437" y="1830266"/>
                </a:moveTo>
                <a:lnTo>
                  <a:pt x="2060045" y="1830266"/>
                </a:lnTo>
                <a:lnTo>
                  <a:pt x="2060045" y="1808687"/>
                </a:lnTo>
                <a:lnTo>
                  <a:pt x="2065437" y="1808687"/>
                </a:lnTo>
                <a:lnTo>
                  <a:pt x="2065437" y="1830266"/>
                </a:lnTo>
                <a:close/>
              </a:path>
              <a:path w="5038725" h="1857375" extrusionOk="0">
                <a:moveTo>
                  <a:pt x="2087009" y="1835661"/>
                </a:moveTo>
                <a:lnTo>
                  <a:pt x="2038473" y="1835661"/>
                </a:lnTo>
                <a:lnTo>
                  <a:pt x="2038473" y="1830266"/>
                </a:lnTo>
                <a:lnTo>
                  <a:pt x="2087009" y="1830266"/>
                </a:lnTo>
                <a:lnTo>
                  <a:pt x="2087009" y="1835661"/>
                </a:lnTo>
                <a:close/>
              </a:path>
              <a:path w="5038725" h="1857375" extrusionOk="0">
                <a:moveTo>
                  <a:pt x="2065437" y="1857240"/>
                </a:moveTo>
                <a:lnTo>
                  <a:pt x="2060045" y="1857240"/>
                </a:lnTo>
                <a:lnTo>
                  <a:pt x="2060045" y="1835661"/>
                </a:lnTo>
                <a:lnTo>
                  <a:pt x="2065437" y="1835661"/>
                </a:lnTo>
                <a:lnTo>
                  <a:pt x="2065437" y="1857240"/>
                </a:lnTo>
                <a:close/>
              </a:path>
              <a:path w="5038725" h="1857375" extrusionOk="0">
                <a:moveTo>
                  <a:pt x="1859163" y="2815"/>
                </a:moveTo>
                <a:lnTo>
                  <a:pt x="1810628" y="2815"/>
                </a:lnTo>
                <a:lnTo>
                  <a:pt x="1810628" y="0"/>
                </a:lnTo>
                <a:lnTo>
                  <a:pt x="1859163" y="0"/>
                </a:lnTo>
                <a:lnTo>
                  <a:pt x="1859163" y="2815"/>
                </a:lnTo>
                <a:close/>
              </a:path>
              <a:path w="5038725" h="1857375" extrusionOk="0">
                <a:moveTo>
                  <a:pt x="1837592" y="24393"/>
                </a:moveTo>
                <a:lnTo>
                  <a:pt x="1832199" y="24393"/>
                </a:lnTo>
                <a:lnTo>
                  <a:pt x="1832199" y="2815"/>
                </a:lnTo>
                <a:lnTo>
                  <a:pt x="1837592" y="2815"/>
                </a:lnTo>
                <a:lnTo>
                  <a:pt x="1837592" y="24393"/>
                </a:lnTo>
                <a:close/>
              </a:path>
              <a:path w="5038725" h="1857375" extrusionOk="0">
                <a:moveTo>
                  <a:pt x="1629970" y="2815"/>
                </a:moveTo>
                <a:lnTo>
                  <a:pt x="1581435" y="2815"/>
                </a:lnTo>
                <a:lnTo>
                  <a:pt x="1581435" y="0"/>
                </a:lnTo>
                <a:lnTo>
                  <a:pt x="1629970" y="0"/>
                </a:lnTo>
                <a:lnTo>
                  <a:pt x="1629970" y="2815"/>
                </a:lnTo>
                <a:close/>
              </a:path>
              <a:path w="5038725" h="1857375" extrusionOk="0">
                <a:moveTo>
                  <a:pt x="1608398" y="24393"/>
                </a:moveTo>
                <a:lnTo>
                  <a:pt x="1603006" y="24393"/>
                </a:lnTo>
                <a:lnTo>
                  <a:pt x="1603006" y="2815"/>
                </a:lnTo>
                <a:lnTo>
                  <a:pt x="1608398" y="2815"/>
                </a:lnTo>
                <a:lnTo>
                  <a:pt x="1608398" y="24393"/>
                </a:lnTo>
                <a:close/>
              </a:path>
              <a:path w="5038725" h="1857375" extrusionOk="0">
                <a:moveTo>
                  <a:pt x="1400776" y="2815"/>
                </a:moveTo>
                <a:lnTo>
                  <a:pt x="1352241" y="2815"/>
                </a:lnTo>
                <a:lnTo>
                  <a:pt x="1352241" y="0"/>
                </a:lnTo>
                <a:lnTo>
                  <a:pt x="1400776" y="0"/>
                </a:lnTo>
                <a:lnTo>
                  <a:pt x="1400776" y="2815"/>
                </a:lnTo>
                <a:close/>
              </a:path>
              <a:path w="5038725" h="1857375" extrusionOk="0">
                <a:moveTo>
                  <a:pt x="1379205" y="24393"/>
                </a:moveTo>
                <a:lnTo>
                  <a:pt x="1373812" y="24393"/>
                </a:lnTo>
                <a:lnTo>
                  <a:pt x="1373812" y="2815"/>
                </a:lnTo>
                <a:lnTo>
                  <a:pt x="1379205" y="2815"/>
                </a:lnTo>
                <a:lnTo>
                  <a:pt x="1379205" y="24393"/>
                </a:lnTo>
                <a:close/>
              </a:path>
              <a:path w="5038725" h="1857375" extrusionOk="0">
                <a:moveTo>
                  <a:pt x="1171583" y="2815"/>
                </a:moveTo>
                <a:lnTo>
                  <a:pt x="1123048" y="2815"/>
                </a:lnTo>
                <a:lnTo>
                  <a:pt x="1123048" y="0"/>
                </a:lnTo>
                <a:lnTo>
                  <a:pt x="1171583" y="0"/>
                </a:lnTo>
                <a:lnTo>
                  <a:pt x="1171583" y="2815"/>
                </a:lnTo>
                <a:close/>
              </a:path>
              <a:path w="5038725" h="1857375" extrusionOk="0">
                <a:moveTo>
                  <a:pt x="1150011" y="24393"/>
                </a:moveTo>
                <a:lnTo>
                  <a:pt x="1144619" y="24393"/>
                </a:lnTo>
                <a:lnTo>
                  <a:pt x="1144619" y="2815"/>
                </a:lnTo>
                <a:lnTo>
                  <a:pt x="1150011" y="2815"/>
                </a:lnTo>
                <a:lnTo>
                  <a:pt x="1150011" y="24393"/>
                </a:lnTo>
                <a:close/>
              </a:path>
              <a:path w="5038725" h="1857375" extrusionOk="0">
                <a:moveTo>
                  <a:pt x="1950841" y="112057"/>
                </a:moveTo>
                <a:lnTo>
                  <a:pt x="1945448" y="112057"/>
                </a:lnTo>
                <a:lnTo>
                  <a:pt x="1945448" y="90478"/>
                </a:lnTo>
                <a:lnTo>
                  <a:pt x="1950841" y="90478"/>
                </a:lnTo>
                <a:lnTo>
                  <a:pt x="1950841" y="112057"/>
                </a:lnTo>
                <a:close/>
              </a:path>
              <a:path w="5038725" h="1857375" extrusionOk="0">
                <a:moveTo>
                  <a:pt x="1972412" y="117452"/>
                </a:moveTo>
                <a:lnTo>
                  <a:pt x="1923877" y="117452"/>
                </a:lnTo>
                <a:lnTo>
                  <a:pt x="1923877" y="112057"/>
                </a:lnTo>
                <a:lnTo>
                  <a:pt x="1972412" y="112057"/>
                </a:lnTo>
                <a:lnTo>
                  <a:pt x="1972412" y="117452"/>
                </a:lnTo>
                <a:close/>
              </a:path>
              <a:path w="5038725" h="1857375" extrusionOk="0">
                <a:moveTo>
                  <a:pt x="1950841" y="139031"/>
                </a:moveTo>
                <a:lnTo>
                  <a:pt x="1945448" y="139031"/>
                </a:lnTo>
                <a:lnTo>
                  <a:pt x="1945448" y="117452"/>
                </a:lnTo>
                <a:lnTo>
                  <a:pt x="1950841" y="117452"/>
                </a:lnTo>
                <a:lnTo>
                  <a:pt x="1950841" y="139031"/>
                </a:lnTo>
                <a:close/>
              </a:path>
              <a:path w="5038725" h="1857375" extrusionOk="0">
                <a:moveTo>
                  <a:pt x="1722995" y="112057"/>
                </a:moveTo>
                <a:lnTo>
                  <a:pt x="1717603" y="112057"/>
                </a:lnTo>
                <a:lnTo>
                  <a:pt x="1717603" y="90478"/>
                </a:lnTo>
                <a:lnTo>
                  <a:pt x="1722995" y="90478"/>
                </a:lnTo>
                <a:lnTo>
                  <a:pt x="1722995" y="112057"/>
                </a:lnTo>
                <a:close/>
              </a:path>
              <a:path w="5038725" h="1857375" extrusionOk="0">
                <a:moveTo>
                  <a:pt x="1744566" y="117452"/>
                </a:moveTo>
                <a:lnTo>
                  <a:pt x="1696031" y="117452"/>
                </a:lnTo>
                <a:lnTo>
                  <a:pt x="1696031" y="112057"/>
                </a:lnTo>
                <a:lnTo>
                  <a:pt x="1744566" y="112057"/>
                </a:lnTo>
                <a:lnTo>
                  <a:pt x="1744566" y="117452"/>
                </a:lnTo>
                <a:close/>
              </a:path>
              <a:path w="5038725" h="1857375" extrusionOk="0">
                <a:moveTo>
                  <a:pt x="1722995" y="139031"/>
                </a:moveTo>
                <a:lnTo>
                  <a:pt x="1717603" y="139031"/>
                </a:lnTo>
                <a:lnTo>
                  <a:pt x="1717603" y="117452"/>
                </a:lnTo>
                <a:lnTo>
                  <a:pt x="1722995" y="117452"/>
                </a:lnTo>
                <a:lnTo>
                  <a:pt x="1722995" y="139031"/>
                </a:lnTo>
                <a:close/>
              </a:path>
              <a:path w="5038725" h="1857375" extrusionOk="0">
                <a:moveTo>
                  <a:pt x="1493802" y="112057"/>
                </a:moveTo>
                <a:lnTo>
                  <a:pt x="1488409" y="112057"/>
                </a:lnTo>
                <a:lnTo>
                  <a:pt x="1488409" y="90478"/>
                </a:lnTo>
                <a:lnTo>
                  <a:pt x="1493802" y="90478"/>
                </a:lnTo>
                <a:lnTo>
                  <a:pt x="1493802" y="112057"/>
                </a:lnTo>
                <a:close/>
              </a:path>
              <a:path w="5038725" h="1857375" extrusionOk="0">
                <a:moveTo>
                  <a:pt x="1515373" y="117452"/>
                </a:moveTo>
                <a:lnTo>
                  <a:pt x="1466838" y="117452"/>
                </a:lnTo>
                <a:lnTo>
                  <a:pt x="1466838" y="112057"/>
                </a:lnTo>
                <a:lnTo>
                  <a:pt x="1515373" y="112057"/>
                </a:lnTo>
                <a:lnTo>
                  <a:pt x="1515373" y="117452"/>
                </a:lnTo>
                <a:close/>
              </a:path>
              <a:path w="5038725" h="1857375" extrusionOk="0">
                <a:moveTo>
                  <a:pt x="1493802" y="139031"/>
                </a:moveTo>
                <a:lnTo>
                  <a:pt x="1488409" y="139031"/>
                </a:lnTo>
                <a:lnTo>
                  <a:pt x="1488409" y="117452"/>
                </a:lnTo>
                <a:lnTo>
                  <a:pt x="1493802" y="117452"/>
                </a:lnTo>
                <a:lnTo>
                  <a:pt x="1493802" y="139031"/>
                </a:lnTo>
                <a:close/>
              </a:path>
              <a:path w="5038725" h="1857375" extrusionOk="0">
                <a:moveTo>
                  <a:pt x="1264608" y="112057"/>
                </a:moveTo>
                <a:lnTo>
                  <a:pt x="1259215" y="112057"/>
                </a:lnTo>
                <a:lnTo>
                  <a:pt x="1259215" y="90478"/>
                </a:lnTo>
                <a:lnTo>
                  <a:pt x="1264608" y="90478"/>
                </a:lnTo>
                <a:lnTo>
                  <a:pt x="1264608" y="112057"/>
                </a:lnTo>
                <a:close/>
              </a:path>
              <a:path w="5038725" h="1857375" extrusionOk="0">
                <a:moveTo>
                  <a:pt x="1286179" y="117452"/>
                </a:moveTo>
                <a:lnTo>
                  <a:pt x="1237644" y="117452"/>
                </a:lnTo>
                <a:lnTo>
                  <a:pt x="1237644" y="112057"/>
                </a:lnTo>
                <a:lnTo>
                  <a:pt x="1286179" y="112057"/>
                </a:lnTo>
                <a:lnTo>
                  <a:pt x="1286179" y="117452"/>
                </a:lnTo>
                <a:close/>
              </a:path>
              <a:path w="5038725" h="1857375" extrusionOk="0">
                <a:moveTo>
                  <a:pt x="1264608" y="139031"/>
                </a:moveTo>
                <a:lnTo>
                  <a:pt x="1259215" y="139031"/>
                </a:lnTo>
                <a:lnTo>
                  <a:pt x="1259215" y="117452"/>
                </a:lnTo>
                <a:lnTo>
                  <a:pt x="1264608" y="117452"/>
                </a:lnTo>
                <a:lnTo>
                  <a:pt x="1264608" y="139031"/>
                </a:lnTo>
                <a:close/>
              </a:path>
              <a:path w="5038725" h="1857375" extrusionOk="0">
                <a:moveTo>
                  <a:pt x="1837592" y="226694"/>
                </a:moveTo>
                <a:lnTo>
                  <a:pt x="1832199" y="226694"/>
                </a:lnTo>
                <a:lnTo>
                  <a:pt x="1832199" y="205116"/>
                </a:lnTo>
                <a:lnTo>
                  <a:pt x="1837592" y="205116"/>
                </a:lnTo>
                <a:lnTo>
                  <a:pt x="1837592" y="226694"/>
                </a:lnTo>
                <a:close/>
              </a:path>
              <a:path w="5038725" h="1857375" extrusionOk="0">
                <a:moveTo>
                  <a:pt x="1859163" y="232089"/>
                </a:moveTo>
                <a:lnTo>
                  <a:pt x="1810628" y="232089"/>
                </a:lnTo>
                <a:lnTo>
                  <a:pt x="1810628" y="226694"/>
                </a:lnTo>
                <a:lnTo>
                  <a:pt x="1859163" y="226694"/>
                </a:lnTo>
                <a:lnTo>
                  <a:pt x="1859163" y="232089"/>
                </a:lnTo>
                <a:close/>
              </a:path>
              <a:path w="5038725" h="1857375" extrusionOk="0">
                <a:moveTo>
                  <a:pt x="1837592" y="253668"/>
                </a:moveTo>
                <a:lnTo>
                  <a:pt x="1832199" y="253668"/>
                </a:lnTo>
                <a:lnTo>
                  <a:pt x="1832199" y="232089"/>
                </a:lnTo>
                <a:lnTo>
                  <a:pt x="1837592" y="232089"/>
                </a:lnTo>
                <a:lnTo>
                  <a:pt x="1837592" y="253668"/>
                </a:lnTo>
                <a:close/>
              </a:path>
              <a:path w="5038725" h="1857375" extrusionOk="0">
                <a:moveTo>
                  <a:pt x="1608398" y="226694"/>
                </a:moveTo>
                <a:lnTo>
                  <a:pt x="1603006" y="226694"/>
                </a:lnTo>
                <a:lnTo>
                  <a:pt x="1603006" y="205116"/>
                </a:lnTo>
                <a:lnTo>
                  <a:pt x="1608398" y="205116"/>
                </a:lnTo>
                <a:lnTo>
                  <a:pt x="1608398" y="226694"/>
                </a:lnTo>
                <a:close/>
              </a:path>
              <a:path w="5038725" h="1857375" extrusionOk="0">
                <a:moveTo>
                  <a:pt x="1629970" y="232089"/>
                </a:moveTo>
                <a:lnTo>
                  <a:pt x="1581435" y="232089"/>
                </a:lnTo>
                <a:lnTo>
                  <a:pt x="1581435" y="226694"/>
                </a:lnTo>
                <a:lnTo>
                  <a:pt x="1629970" y="226694"/>
                </a:lnTo>
                <a:lnTo>
                  <a:pt x="1629970" y="232089"/>
                </a:lnTo>
                <a:close/>
              </a:path>
              <a:path w="5038725" h="1857375" extrusionOk="0">
                <a:moveTo>
                  <a:pt x="1608398" y="253668"/>
                </a:moveTo>
                <a:lnTo>
                  <a:pt x="1603006" y="253668"/>
                </a:lnTo>
                <a:lnTo>
                  <a:pt x="1603006" y="232089"/>
                </a:lnTo>
                <a:lnTo>
                  <a:pt x="1608398" y="232089"/>
                </a:lnTo>
                <a:lnTo>
                  <a:pt x="1608398" y="253668"/>
                </a:lnTo>
                <a:close/>
              </a:path>
              <a:path w="5038725" h="1857375" extrusionOk="0">
                <a:moveTo>
                  <a:pt x="1379205" y="226694"/>
                </a:moveTo>
                <a:lnTo>
                  <a:pt x="1373812" y="226694"/>
                </a:lnTo>
                <a:lnTo>
                  <a:pt x="1373812" y="205116"/>
                </a:lnTo>
                <a:lnTo>
                  <a:pt x="1379205" y="205116"/>
                </a:lnTo>
                <a:lnTo>
                  <a:pt x="1379205" y="226694"/>
                </a:lnTo>
                <a:close/>
              </a:path>
              <a:path w="5038725" h="1857375" extrusionOk="0">
                <a:moveTo>
                  <a:pt x="1400776" y="232089"/>
                </a:moveTo>
                <a:lnTo>
                  <a:pt x="1352241" y="232089"/>
                </a:lnTo>
                <a:lnTo>
                  <a:pt x="1352241" y="226694"/>
                </a:lnTo>
                <a:lnTo>
                  <a:pt x="1400776" y="226694"/>
                </a:lnTo>
                <a:lnTo>
                  <a:pt x="1400776" y="232089"/>
                </a:lnTo>
                <a:close/>
              </a:path>
              <a:path w="5038725" h="1857375" extrusionOk="0">
                <a:moveTo>
                  <a:pt x="1379205" y="253668"/>
                </a:moveTo>
                <a:lnTo>
                  <a:pt x="1373812" y="253668"/>
                </a:lnTo>
                <a:lnTo>
                  <a:pt x="1373812" y="232089"/>
                </a:lnTo>
                <a:lnTo>
                  <a:pt x="1379205" y="232089"/>
                </a:lnTo>
                <a:lnTo>
                  <a:pt x="1379205" y="253668"/>
                </a:lnTo>
                <a:close/>
              </a:path>
              <a:path w="5038725" h="1857375" extrusionOk="0">
                <a:moveTo>
                  <a:pt x="1150011" y="226694"/>
                </a:moveTo>
                <a:lnTo>
                  <a:pt x="1144619" y="226694"/>
                </a:lnTo>
                <a:lnTo>
                  <a:pt x="1144619" y="205116"/>
                </a:lnTo>
                <a:lnTo>
                  <a:pt x="1150011" y="205116"/>
                </a:lnTo>
                <a:lnTo>
                  <a:pt x="1150011" y="226694"/>
                </a:lnTo>
                <a:close/>
              </a:path>
              <a:path w="5038725" h="1857375" extrusionOk="0">
                <a:moveTo>
                  <a:pt x="1171583" y="232089"/>
                </a:moveTo>
                <a:lnTo>
                  <a:pt x="1123048" y="232089"/>
                </a:lnTo>
                <a:lnTo>
                  <a:pt x="1123048" y="226694"/>
                </a:lnTo>
                <a:lnTo>
                  <a:pt x="1171583" y="226694"/>
                </a:lnTo>
                <a:lnTo>
                  <a:pt x="1171583" y="232089"/>
                </a:lnTo>
                <a:close/>
              </a:path>
              <a:path w="5038725" h="1857375" extrusionOk="0">
                <a:moveTo>
                  <a:pt x="1150011" y="253668"/>
                </a:moveTo>
                <a:lnTo>
                  <a:pt x="1144619" y="253668"/>
                </a:lnTo>
                <a:lnTo>
                  <a:pt x="1144619" y="232089"/>
                </a:lnTo>
                <a:lnTo>
                  <a:pt x="1150011" y="232089"/>
                </a:lnTo>
                <a:lnTo>
                  <a:pt x="1150011" y="253668"/>
                </a:lnTo>
                <a:close/>
              </a:path>
              <a:path w="5038725" h="1857375" extrusionOk="0">
                <a:moveTo>
                  <a:pt x="1950841" y="341331"/>
                </a:moveTo>
                <a:lnTo>
                  <a:pt x="1945448" y="341331"/>
                </a:lnTo>
                <a:lnTo>
                  <a:pt x="1945448" y="319753"/>
                </a:lnTo>
                <a:lnTo>
                  <a:pt x="1950841" y="319753"/>
                </a:lnTo>
                <a:lnTo>
                  <a:pt x="1950841" y="341331"/>
                </a:lnTo>
                <a:close/>
              </a:path>
              <a:path w="5038725" h="1857375" extrusionOk="0">
                <a:moveTo>
                  <a:pt x="1972412" y="346726"/>
                </a:moveTo>
                <a:lnTo>
                  <a:pt x="1923877" y="346726"/>
                </a:lnTo>
                <a:lnTo>
                  <a:pt x="1923877" y="341331"/>
                </a:lnTo>
                <a:lnTo>
                  <a:pt x="1972412" y="341331"/>
                </a:lnTo>
                <a:lnTo>
                  <a:pt x="1972412" y="346726"/>
                </a:lnTo>
                <a:close/>
              </a:path>
              <a:path w="5038725" h="1857375" extrusionOk="0">
                <a:moveTo>
                  <a:pt x="1950841" y="368305"/>
                </a:moveTo>
                <a:lnTo>
                  <a:pt x="1945448" y="368305"/>
                </a:lnTo>
                <a:lnTo>
                  <a:pt x="1945448" y="346726"/>
                </a:lnTo>
                <a:lnTo>
                  <a:pt x="1950841" y="346726"/>
                </a:lnTo>
                <a:lnTo>
                  <a:pt x="1950841" y="368305"/>
                </a:lnTo>
                <a:close/>
              </a:path>
              <a:path w="5038725" h="1857375" extrusionOk="0">
                <a:moveTo>
                  <a:pt x="1722995" y="341331"/>
                </a:moveTo>
                <a:lnTo>
                  <a:pt x="1717603" y="341331"/>
                </a:lnTo>
                <a:lnTo>
                  <a:pt x="1717603" y="319753"/>
                </a:lnTo>
                <a:lnTo>
                  <a:pt x="1722995" y="319753"/>
                </a:lnTo>
                <a:lnTo>
                  <a:pt x="1722995" y="341331"/>
                </a:lnTo>
                <a:close/>
              </a:path>
              <a:path w="5038725" h="1857375" extrusionOk="0">
                <a:moveTo>
                  <a:pt x="1744566" y="346726"/>
                </a:moveTo>
                <a:lnTo>
                  <a:pt x="1696031" y="346726"/>
                </a:lnTo>
                <a:lnTo>
                  <a:pt x="1696031" y="341331"/>
                </a:lnTo>
                <a:lnTo>
                  <a:pt x="1744566" y="341331"/>
                </a:lnTo>
                <a:lnTo>
                  <a:pt x="1744566" y="346726"/>
                </a:lnTo>
                <a:close/>
              </a:path>
              <a:path w="5038725" h="1857375" extrusionOk="0">
                <a:moveTo>
                  <a:pt x="1722995" y="368305"/>
                </a:moveTo>
                <a:lnTo>
                  <a:pt x="1717603" y="368305"/>
                </a:lnTo>
                <a:lnTo>
                  <a:pt x="1717603" y="346726"/>
                </a:lnTo>
                <a:lnTo>
                  <a:pt x="1722995" y="346726"/>
                </a:lnTo>
                <a:lnTo>
                  <a:pt x="1722995" y="368305"/>
                </a:lnTo>
                <a:close/>
              </a:path>
              <a:path w="5038725" h="1857375" extrusionOk="0">
                <a:moveTo>
                  <a:pt x="1493802" y="341331"/>
                </a:moveTo>
                <a:lnTo>
                  <a:pt x="1488409" y="341331"/>
                </a:lnTo>
                <a:lnTo>
                  <a:pt x="1488409" y="319753"/>
                </a:lnTo>
                <a:lnTo>
                  <a:pt x="1493802" y="319753"/>
                </a:lnTo>
                <a:lnTo>
                  <a:pt x="1493802" y="341331"/>
                </a:lnTo>
                <a:close/>
              </a:path>
              <a:path w="5038725" h="1857375" extrusionOk="0">
                <a:moveTo>
                  <a:pt x="1515373" y="346726"/>
                </a:moveTo>
                <a:lnTo>
                  <a:pt x="1466838" y="346726"/>
                </a:lnTo>
                <a:lnTo>
                  <a:pt x="1466838" y="341331"/>
                </a:lnTo>
                <a:lnTo>
                  <a:pt x="1515373" y="341331"/>
                </a:lnTo>
                <a:lnTo>
                  <a:pt x="1515373" y="346726"/>
                </a:lnTo>
                <a:close/>
              </a:path>
              <a:path w="5038725" h="1857375" extrusionOk="0">
                <a:moveTo>
                  <a:pt x="1493802" y="368305"/>
                </a:moveTo>
                <a:lnTo>
                  <a:pt x="1488409" y="368305"/>
                </a:lnTo>
                <a:lnTo>
                  <a:pt x="1488409" y="346726"/>
                </a:lnTo>
                <a:lnTo>
                  <a:pt x="1493802" y="346726"/>
                </a:lnTo>
                <a:lnTo>
                  <a:pt x="1493802" y="368305"/>
                </a:lnTo>
                <a:close/>
              </a:path>
              <a:path w="5038725" h="1857375" extrusionOk="0">
                <a:moveTo>
                  <a:pt x="1264608" y="341331"/>
                </a:moveTo>
                <a:lnTo>
                  <a:pt x="1259215" y="341331"/>
                </a:lnTo>
                <a:lnTo>
                  <a:pt x="1259215" y="319753"/>
                </a:lnTo>
                <a:lnTo>
                  <a:pt x="1264608" y="319753"/>
                </a:lnTo>
                <a:lnTo>
                  <a:pt x="1264608" y="341331"/>
                </a:lnTo>
                <a:close/>
              </a:path>
              <a:path w="5038725" h="1857375" extrusionOk="0">
                <a:moveTo>
                  <a:pt x="1286179" y="346726"/>
                </a:moveTo>
                <a:lnTo>
                  <a:pt x="1237644" y="346726"/>
                </a:lnTo>
                <a:lnTo>
                  <a:pt x="1237644" y="341331"/>
                </a:lnTo>
                <a:lnTo>
                  <a:pt x="1286179" y="341331"/>
                </a:lnTo>
                <a:lnTo>
                  <a:pt x="1286179" y="346726"/>
                </a:lnTo>
                <a:close/>
              </a:path>
              <a:path w="5038725" h="1857375" extrusionOk="0">
                <a:moveTo>
                  <a:pt x="1264608" y="368305"/>
                </a:moveTo>
                <a:lnTo>
                  <a:pt x="1259215" y="368305"/>
                </a:lnTo>
                <a:lnTo>
                  <a:pt x="1259215" y="346726"/>
                </a:lnTo>
                <a:lnTo>
                  <a:pt x="1264608" y="346726"/>
                </a:lnTo>
                <a:lnTo>
                  <a:pt x="1264608" y="368305"/>
                </a:lnTo>
                <a:close/>
              </a:path>
              <a:path w="5038725" h="1857375" extrusionOk="0">
                <a:moveTo>
                  <a:pt x="1837592" y="455969"/>
                </a:moveTo>
                <a:lnTo>
                  <a:pt x="1832199" y="455969"/>
                </a:lnTo>
                <a:lnTo>
                  <a:pt x="1832199" y="434390"/>
                </a:lnTo>
                <a:lnTo>
                  <a:pt x="1837592" y="434390"/>
                </a:lnTo>
                <a:lnTo>
                  <a:pt x="1837592" y="455969"/>
                </a:lnTo>
                <a:close/>
              </a:path>
              <a:path w="5038725" h="1857375" extrusionOk="0">
                <a:moveTo>
                  <a:pt x="1859163" y="461363"/>
                </a:moveTo>
                <a:lnTo>
                  <a:pt x="1810628" y="461363"/>
                </a:lnTo>
                <a:lnTo>
                  <a:pt x="1810628" y="455969"/>
                </a:lnTo>
                <a:lnTo>
                  <a:pt x="1859163" y="455969"/>
                </a:lnTo>
                <a:lnTo>
                  <a:pt x="1859163" y="461363"/>
                </a:lnTo>
                <a:close/>
              </a:path>
              <a:path w="5038725" h="1857375" extrusionOk="0">
                <a:moveTo>
                  <a:pt x="1837592" y="482942"/>
                </a:moveTo>
                <a:lnTo>
                  <a:pt x="1832199" y="482942"/>
                </a:lnTo>
                <a:lnTo>
                  <a:pt x="1832199" y="461363"/>
                </a:lnTo>
                <a:lnTo>
                  <a:pt x="1837592" y="461363"/>
                </a:lnTo>
                <a:lnTo>
                  <a:pt x="1837592" y="482942"/>
                </a:lnTo>
                <a:close/>
              </a:path>
              <a:path w="5038725" h="1857375" extrusionOk="0">
                <a:moveTo>
                  <a:pt x="1608398" y="455969"/>
                </a:moveTo>
                <a:lnTo>
                  <a:pt x="1603006" y="455969"/>
                </a:lnTo>
                <a:lnTo>
                  <a:pt x="1603006" y="434390"/>
                </a:lnTo>
                <a:lnTo>
                  <a:pt x="1608398" y="434390"/>
                </a:lnTo>
                <a:lnTo>
                  <a:pt x="1608398" y="455969"/>
                </a:lnTo>
                <a:close/>
              </a:path>
              <a:path w="5038725" h="1857375" extrusionOk="0">
                <a:moveTo>
                  <a:pt x="1629970" y="461363"/>
                </a:moveTo>
                <a:lnTo>
                  <a:pt x="1581435" y="461363"/>
                </a:lnTo>
                <a:lnTo>
                  <a:pt x="1581435" y="455969"/>
                </a:lnTo>
                <a:lnTo>
                  <a:pt x="1629970" y="455969"/>
                </a:lnTo>
                <a:lnTo>
                  <a:pt x="1629970" y="461363"/>
                </a:lnTo>
                <a:close/>
              </a:path>
              <a:path w="5038725" h="1857375" extrusionOk="0">
                <a:moveTo>
                  <a:pt x="1608398" y="482942"/>
                </a:moveTo>
                <a:lnTo>
                  <a:pt x="1603006" y="482942"/>
                </a:lnTo>
                <a:lnTo>
                  <a:pt x="1603006" y="461363"/>
                </a:lnTo>
                <a:lnTo>
                  <a:pt x="1608398" y="461363"/>
                </a:lnTo>
                <a:lnTo>
                  <a:pt x="1608398" y="482942"/>
                </a:lnTo>
                <a:close/>
              </a:path>
              <a:path w="5038725" h="1857375" extrusionOk="0">
                <a:moveTo>
                  <a:pt x="1379205" y="455969"/>
                </a:moveTo>
                <a:lnTo>
                  <a:pt x="1373812" y="455969"/>
                </a:lnTo>
                <a:lnTo>
                  <a:pt x="1373812" y="434390"/>
                </a:lnTo>
                <a:lnTo>
                  <a:pt x="1379205" y="434390"/>
                </a:lnTo>
                <a:lnTo>
                  <a:pt x="1379205" y="455969"/>
                </a:lnTo>
                <a:close/>
              </a:path>
              <a:path w="5038725" h="1857375" extrusionOk="0">
                <a:moveTo>
                  <a:pt x="1400776" y="461363"/>
                </a:moveTo>
                <a:lnTo>
                  <a:pt x="1352241" y="461363"/>
                </a:lnTo>
                <a:lnTo>
                  <a:pt x="1352241" y="455969"/>
                </a:lnTo>
                <a:lnTo>
                  <a:pt x="1400776" y="455969"/>
                </a:lnTo>
                <a:lnTo>
                  <a:pt x="1400776" y="461363"/>
                </a:lnTo>
                <a:close/>
              </a:path>
              <a:path w="5038725" h="1857375" extrusionOk="0">
                <a:moveTo>
                  <a:pt x="1379205" y="482942"/>
                </a:moveTo>
                <a:lnTo>
                  <a:pt x="1373812" y="482942"/>
                </a:lnTo>
                <a:lnTo>
                  <a:pt x="1373812" y="461363"/>
                </a:lnTo>
                <a:lnTo>
                  <a:pt x="1379205" y="461363"/>
                </a:lnTo>
                <a:lnTo>
                  <a:pt x="1379205" y="482942"/>
                </a:lnTo>
                <a:close/>
              </a:path>
              <a:path w="5038725" h="1857375" extrusionOk="0">
                <a:moveTo>
                  <a:pt x="1150011" y="455969"/>
                </a:moveTo>
                <a:lnTo>
                  <a:pt x="1144619" y="455969"/>
                </a:lnTo>
                <a:lnTo>
                  <a:pt x="1144619" y="434390"/>
                </a:lnTo>
                <a:lnTo>
                  <a:pt x="1150011" y="434390"/>
                </a:lnTo>
                <a:lnTo>
                  <a:pt x="1150011" y="455969"/>
                </a:lnTo>
                <a:close/>
              </a:path>
              <a:path w="5038725" h="1857375" extrusionOk="0">
                <a:moveTo>
                  <a:pt x="1171583" y="461363"/>
                </a:moveTo>
                <a:lnTo>
                  <a:pt x="1123048" y="461363"/>
                </a:lnTo>
                <a:lnTo>
                  <a:pt x="1123048" y="455969"/>
                </a:lnTo>
                <a:lnTo>
                  <a:pt x="1171583" y="455969"/>
                </a:lnTo>
                <a:lnTo>
                  <a:pt x="1171583" y="461363"/>
                </a:lnTo>
                <a:close/>
              </a:path>
              <a:path w="5038725" h="1857375" extrusionOk="0">
                <a:moveTo>
                  <a:pt x="1150011" y="482942"/>
                </a:moveTo>
                <a:lnTo>
                  <a:pt x="1144619" y="482942"/>
                </a:lnTo>
                <a:lnTo>
                  <a:pt x="1144619" y="461363"/>
                </a:lnTo>
                <a:lnTo>
                  <a:pt x="1150011" y="461363"/>
                </a:lnTo>
                <a:lnTo>
                  <a:pt x="1150011" y="482942"/>
                </a:lnTo>
                <a:close/>
              </a:path>
              <a:path w="5038725" h="1857375" extrusionOk="0">
                <a:moveTo>
                  <a:pt x="1950841" y="570606"/>
                </a:moveTo>
                <a:lnTo>
                  <a:pt x="1945448" y="570606"/>
                </a:lnTo>
                <a:lnTo>
                  <a:pt x="1945448" y="549027"/>
                </a:lnTo>
                <a:lnTo>
                  <a:pt x="1950841" y="549027"/>
                </a:lnTo>
                <a:lnTo>
                  <a:pt x="1950841" y="570606"/>
                </a:lnTo>
                <a:close/>
              </a:path>
              <a:path w="5038725" h="1857375" extrusionOk="0">
                <a:moveTo>
                  <a:pt x="1972412" y="576001"/>
                </a:moveTo>
                <a:lnTo>
                  <a:pt x="1923877" y="576001"/>
                </a:lnTo>
                <a:lnTo>
                  <a:pt x="1923877" y="570606"/>
                </a:lnTo>
                <a:lnTo>
                  <a:pt x="1972412" y="570606"/>
                </a:lnTo>
                <a:lnTo>
                  <a:pt x="1972412" y="576001"/>
                </a:lnTo>
                <a:close/>
              </a:path>
              <a:path w="5038725" h="1857375" extrusionOk="0">
                <a:moveTo>
                  <a:pt x="1950841" y="597579"/>
                </a:moveTo>
                <a:lnTo>
                  <a:pt x="1945448" y="597579"/>
                </a:lnTo>
                <a:lnTo>
                  <a:pt x="1945448" y="576001"/>
                </a:lnTo>
                <a:lnTo>
                  <a:pt x="1950841" y="576001"/>
                </a:lnTo>
                <a:lnTo>
                  <a:pt x="1950841" y="597579"/>
                </a:lnTo>
                <a:close/>
              </a:path>
              <a:path w="5038725" h="1857375" extrusionOk="0">
                <a:moveTo>
                  <a:pt x="1722995" y="570606"/>
                </a:moveTo>
                <a:lnTo>
                  <a:pt x="1717603" y="570606"/>
                </a:lnTo>
                <a:lnTo>
                  <a:pt x="1717603" y="549027"/>
                </a:lnTo>
                <a:lnTo>
                  <a:pt x="1722995" y="549027"/>
                </a:lnTo>
                <a:lnTo>
                  <a:pt x="1722995" y="570606"/>
                </a:lnTo>
                <a:close/>
              </a:path>
              <a:path w="5038725" h="1857375" extrusionOk="0">
                <a:moveTo>
                  <a:pt x="1744566" y="576001"/>
                </a:moveTo>
                <a:lnTo>
                  <a:pt x="1696031" y="576001"/>
                </a:lnTo>
                <a:lnTo>
                  <a:pt x="1696031" y="570606"/>
                </a:lnTo>
                <a:lnTo>
                  <a:pt x="1744566" y="570606"/>
                </a:lnTo>
                <a:lnTo>
                  <a:pt x="1744566" y="576001"/>
                </a:lnTo>
                <a:close/>
              </a:path>
              <a:path w="5038725" h="1857375" extrusionOk="0">
                <a:moveTo>
                  <a:pt x="1722995" y="597579"/>
                </a:moveTo>
                <a:lnTo>
                  <a:pt x="1717603" y="597579"/>
                </a:lnTo>
                <a:lnTo>
                  <a:pt x="1717603" y="576001"/>
                </a:lnTo>
                <a:lnTo>
                  <a:pt x="1722995" y="576001"/>
                </a:lnTo>
                <a:lnTo>
                  <a:pt x="1722995" y="597579"/>
                </a:lnTo>
                <a:close/>
              </a:path>
              <a:path w="5038725" h="1857375" extrusionOk="0">
                <a:moveTo>
                  <a:pt x="1493802" y="570606"/>
                </a:moveTo>
                <a:lnTo>
                  <a:pt x="1488409" y="570606"/>
                </a:lnTo>
                <a:lnTo>
                  <a:pt x="1488409" y="549027"/>
                </a:lnTo>
                <a:lnTo>
                  <a:pt x="1493802" y="549027"/>
                </a:lnTo>
                <a:lnTo>
                  <a:pt x="1493802" y="570606"/>
                </a:lnTo>
                <a:close/>
              </a:path>
              <a:path w="5038725" h="1857375" extrusionOk="0">
                <a:moveTo>
                  <a:pt x="1515373" y="576001"/>
                </a:moveTo>
                <a:lnTo>
                  <a:pt x="1466838" y="576001"/>
                </a:lnTo>
                <a:lnTo>
                  <a:pt x="1466838" y="570606"/>
                </a:lnTo>
                <a:lnTo>
                  <a:pt x="1515373" y="570606"/>
                </a:lnTo>
                <a:lnTo>
                  <a:pt x="1515373" y="576001"/>
                </a:lnTo>
                <a:close/>
              </a:path>
              <a:path w="5038725" h="1857375" extrusionOk="0">
                <a:moveTo>
                  <a:pt x="1493802" y="597579"/>
                </a:moveTo>
                <a:lnTo>
                  <a:pt x="1488409" y="597579"/>
                </a:lnTo>
                <a:lnTo>
                  <a:pt x="1488409" y="576001"/>
                </a:lnTo>
                <a:lnTo>
                  <a:pt x="1493802" y="576001"/>
                </a:lnTo>
                <a:lnTo>
                  <a:pt x="1493802" y="597579"/>
                </a:lnTo>
                <a:close/>
              </a:path>
              <a:path w="5038725" h="1857375" extrusionOk="0">
                <a:moveTo>
                  <a:pt x="1264608" y="570606"/>
                </a:moveTo>
                <a:lnTo>
                  <a:pt x="1259215" y="570606"/>
                </a:lnTo>
                <a:lnTo>
                  <a:pt x="1259215" y="549027"/>
                </a:lnTo>
                <a:lnTo>
                  <a:pt x="1264608" y="549027"/>
                </a:lnTo>
                <a:lnTo>
                  <a:pt x="1264608" y="570606"/>
                </a:lnTo>
                <a:close/>
              </a:path>
              <a:path w="5038725" h="1857375" extrusionOk="0">
                <a:moveTo>
                  <a:pt x="1286179" y="576001"/>
                </a:moveTo>
                <a:lnTo>
                  <a:pt x="1237644" y="576001"/>
                </a:lnTo>
                <a:lnTo>
                  <a:pt x="1237644" y="570606"/>
                </a:lnTo>
                <a:lnTo>
                  <a:pt x="1286179" y="570606"/>
                </a:lnTo>
                <a:lnTo>
                  <a:pt x="1286179" y="576001"/>
                </a:lnTo>
                <a:close/>
              </a:path>
              <a:path w="5038725" h="1857375" extrusionOk="0">
                <a:moveTo>
                  <a:pt x="1264608" y="597579"/>
                </a:moveTo>
                <a:lnTo>
                  <a:pt x="1259215" y="597579"/>
                </a:lnTo>
                <a:lnTo>
                  <a:pt x="1259215" y="576001"/>
                </a:lnTo>
                <a:lnTo>
                  <a:pt x="1264608" y="576001"/>
                </a:lnTo>
                <a:lnTo>
                  <a:pt x="1264608" y="597579"/>
                </a:lnTo>
                <a:close/>
              </a:path>
              <a:path w="5038725" h="1857375" extrusionOk="0">
                <a:moveTo>
                  <a:pt x="1837592" y="685243"/>
                </a:moveTo>
                <a:lnTo>
                  <a:pt x="1832199" y="685243"/>
                </a:lnTo>
                <a:lnTo>
                  <a:pt x="1832199" y="663664"/>
                </a:lnTo>
                <a:lnTo>
                  <a:pt x="1837592" y="663664"/>
                </a:lnTo>
                <a:lnTo>
                  <a:pt x="1837592" y="685243"/>
                </a:lnTo>
                <a:close/>
              </a:path>
              <a:path w="5038725" h="1857375" extrusionOk="0">
                <a:moveTo>
                  <a:pt x="1859163" y="690638"/>
                </a:moveTo>
                <a:lnTo>
                  <a:pt x="1810628" y="690638"/>
                </a:lnTo>
                <a:lnTo>
                  <a:pt x="1810628" y="685243"/>
                </a:lnTo>
                <a:lnTo>
                  <a:pt x="1859163" y="685243"/>
                </a:lnTo>
                <a:lnTo>
                  <a:pt x="1859163" y="690638"/>
                </a:lnTo>
                <a:close/>
              </a:path>
              <a:path w="5038725" h="1857375" extrusionOk="0">
                <a:moveTo>
                  <a:pt x="1837592" y="712216"/>
                </a:moveTo>
                <a:lnTo>
                  <a:pt x="1832199" y="712216"/>
                </a:lnTo>
                <a:lnTo>
                  <a:pt x="1832199" y="690638"/>
                </a:lnTo>
                <a:lnTo>
                  <a:pt x="1837592" y="690638"/>
                </a:lnTo>
                <a:lnTo>
                  <a:pt x="1837592" y="712216"/>
                </a:lnTo>
                <a:close/>
              </a:path>
              <a:path w="5038725" h="1857375" extrusionOk="0">
                <a:moveTo>
                  <a:pt x="1608398" y="685243"/>
                </a:moveTo>
                <a:lnTo>
                  <a:pt x="1603006" y="685243"/>
                </a:lnTo>
                <a:lnTo>
                  <a:pt x="1603006" y="663664"/>
                </a:lnTo>
                <a:lnTo>
                  <a:pt x="1608398" y="663664"/>
                </a:lnTo>
                <a:lnTo>
                  <a:pt x="1608398" y="685243"/>
                </a:lnTo>
                <a:close/>
              </a:path>
              <a:path w="5038725" h="1857375" extrusionOk="0">
                <a:moveTo>
                  <a:pt x="1629970" y="690638"/>
                </a:moveTo>
                <a:lnTo>
                  <a:pt x="1581435" y="690638"/>
                </a:lnTo>
                <a:lnTo>
                  <a:pt x="1581435" y="685243"/>
                </a:lnTo>
                <a:lnTo>
                  <a:pt x="1629970" y="685243"/>
                </a:lnTo>
                <a:lnTo>
                  <a:pt x="1629970" y="690638"/>
                </a:lnTo>
                <a:close/>
              </a:path>
              <a:path w="5038725" h="1857375" extrusionOk="0">
                <a:moveTo>
                  <a:pt x="1608398" y="712216"/>
                </a:moveTo>
                <a:lnTo>
                  <a:pt x="1603006" y="712216"/>
                </a:lnTo>
                <a:lnTo>
                  <a:pt x="1603006" y="690638"/>
                </a:lnTo>
                <a:lnTo>
                  <a:pt x="1608398" y="690638"/>
                </a:lnTo>
                <a:lnTo>
                  <a:pt x="1608398" y="712216"/>
                </a:lnTo>
                <a:close/>
              </a:path>
              <a:path w="5038725" h="1857375" extrusionOk="0">
                <a:moveTo>
                  <a:pt x="1379205" y="685243"/>
                </a:moveTo>
                <a:lnTo>
                  <a:pt x="1373812" y="685243"/>
                </a:lnTo>
                <a:lnTo>
                  <a:pt x="1373812" y="663664"/>
                </a:lnTo>
                <a:lnTo>
                  <a:pt x="1379205" y="663664"/>
                </a:lnTo>
                <a:lnTo>
                  <a:pt x="1379205" y="685243"/>
                </a:lnTo>
                <a:close/>
              </a:path>
              <a:path w="5038725" h="1857375" extrusionOk="0">
                <a:moveTo>
                  <a:pt x="1400776" y="690638"/>
                </a:moveTo>
                <a:lnTo>
                  <a:pt x="1352241" y="690638"/>
                </a:lnTo>
                <a:lnTo>
                  <a:pt x="1352241" y="685243"/>
                </a:lnTo>
                <a:lnTo>
                  <a:pt x="1400776" y="685243"/>
                </a:lnTo>
                <a:lnTo>
                  <a:pt x="1400776" y="690638"/>
                </a:lnTo>
                <a:close/>
              </a:path>
              <a:path w="5038725" h="1857375" extrusionOk="0">
                <a:moveTo>
                  <a:pt x="1379205" y="712216"/>
                </a:moveTo>
                <a:lnTo>
                  <a:pt x="1373812" y="712216"/>
                </a:lnTo>
                <a:lnTo>
                  <a:pt x="1373812" y="690638"/>
                </a:lnTo>
                <a:lnTo>
                  <a:pt x="1379205" y="690638"/>
                </a:lnTo>
                <a:lnTo>
                  <a:pt x="1379205" y="712216"/>
                </a:lnTo>
                <a:close/>
              </a:path>
              <a:path w="5038725" h="1857375" extrusionOk="0">
                <a:moveTo>
                  <a:pt x="1150011" y="685243"/>
                </a:moveTo>
                <a:lnTo>
                  <a:pt x="1144619" y="685243"/>
                </a:lnTo>
                <a:lnTo>
                  <a:pt x="1144619" y="663664"/>
                </a:lnTo>
                <a:lnTo>
                  <a:pt x="1150011" y="663664"/>
                </a:lnTo>
                <a:lnTo>
                  <a:pt x="1150011" y="685243"/>
                </a:lnTo>
                <a:close/>
              </a:path>
              <a:path w="5038725" h="1857375" extrusionOk="0">
                <a:moveTo>
                  <a:pt x="1171583" y="690638"/>
                </a:moveTo>
                <a:lnTo>
                  <a:pt x="1123048" y="690638"/>
                </a:lnTo>
                <a:lnTo>
                  <a:pt x="1123048" y="685243"/>
                </a:lnTo>
                <a:lnTo>
                  <a:pt x="1171583" y="685243"/>
                </a:lnTo>
                <a:lnTo>
                  <a:pt x="1171583" y="690638"/>
                </a:lnTo>
                <a:close/>
              </a:path>
              <a:path w="5038725" h="1857375" extrusionOk="0">
                <a:moveTo>
                  <a:pt x="1150011" y="712216"/>
                </a:moveTo>
                <a:lnTo>
                  <a:pt x="1144619" y="712216"/>
                </a:lnTo>
                <a:lnTo>
                  <a:pt x="1144619" y="690638"/>
                </a:lnTo>
                <a:lnTo>
                  <a:pt x="1150011" y="690638"/>
                </a:lnTo>
                <a:lnTo>
                  <a:pt x="1150011" y="712216"/>
                </a:lnTo>
                <a:close/>
              </a:path>
              <a:path w="5038725" h="1857375" extrusionOk="0">
                <a:moveTo>
                  <a:pt x="1950841" y="799880"/>
                </a:moveTo>
                <a:lnTo>
                  <a:pt x="1945448" y="799880"/>
                </a:lnTo>
                <a:lnTo>
                  <a:pt x="1945448" y="778301"/>
                </a:lnTo>
                <a:lnTo>
                  <a:pt x="1950841" y="778301"/>
                </a:lnTo>
                <a:lnTo>
                  <a:pt x="1950841" y="799880"/>
                </a:lnTo>
                <a:close/>
              </a:path>
              <a:path w="5038725" h="1857375" extrusionOk="0">
                <a:moveTo>
                  <a:pt x="1972412" y="805275"/>
                </a:moveTo>
                <a:lnTo>
                  <a:pt x="1923877" y="805275"/>
                </a:lnTo>
                <a:lnTo>
                  <a:pt x="1923877" y="799880"/>
                </a:lnTo>
                <a:lnTo>
                  <a:pt x="1972412" y="799880"/>
                </a:lnTo>
                <a:lnTo>
                  <a:pt x="1972412" y="805275"/>
                </a:lnTo>
                <a:close/>
              </a:path>
              <a:path w="5038725" h="1857375" extrusionOk="0">
                <a:moveTo>
                  <a:pt x="1950841" y="826854"/>
                </a:moveTo>
                <a:lnTo>
                  <a:pt x="1945448" y="826854"/>
                </a:lnTo>
                <a:lnTo>
                  <a:pt x="1945448" y="805275"/>
                </a:lnTo>
                <a:lnTo>
                  <a:pt x="1950841" y="805275"/>
                </a:lnTo>
                <a:lnTo>
                  <a:pt x="1950841" y="826854"/>
                </a:lnTo>
                <a:close/>
              </a:path>
              <a:path w="5038725" h="1857375" extrusionOk="0">
                <a:moveTo>
                  <a:pt x="1722995" y="799880"/>
                </a:moveTo>
                <a:lnTo>
                  <a:pt x="1717603" y="799880"/>
                </a:lnTo>
                <a:lnTo>
                  <a:pt x="1717603" y="778301"/>
                </a:lnTo>
                <a:lnTo>
                  <a:pt x="1722995" y="778301"/>
                </a:lnTo>
                <a:lnTo>
                  <a:pt x="1722995" y="799880"/>
                </a:lnTo>
                <a:close/>
              </a:path>
              <a:path w="5038725" h="1857375" extrusionOk="0">
                <a:moveTo>
                  <a:pt x="1744566" y="805275"/>
                </a:moveTo>
                <a:lnTo>
                  <a:pt x="1696031" y="805275"/>
                </a:lnTo>
                <a:lnTo>
                  <a:pt x="1696031" y="799880"/>
                </a:lnTo>
                <a:lnTo>
                  <a:pt x="1744566" y="799880"/>
                </a:lnTo>
                <a:lnTo>
                  <a:pt x="1744566" y="805275"/>
                </a:lnTo>
                <a:close/>
              </a:path>
              <a:path w="5038725" h="1857375" extrusionOk="0">
                <a:moveTo>
                  <a:pt x="1722995" y="826854"/>
                </a:moveTo>
                <a:lnTo>
                  <a:pt x="1717603" y="826854"/>
                </a:lnTo>
                <a:lnTo>
                  <a:pt x="1717603" y="805275"/>
                </a:lnTo>
                <a:lnTo>
                  <a:pt x="1722995" y="805275"/>
                </a:lnTo>
                <a:lnTo>
                  <a:pt x="1722995" y="826854"/>
                </a:lnTo>
                <a:close/>
              </a:path>
              <a:path w="5038725" h="1857375" extrusionOk="0">
                <a:moveTo>
                  <a:pt x="1493802" y="799880"/>
                </a:moveTo>
                <a:lnTo>
                  <a:pt x="1488409" y="799880"/>
                </a:lnTo>
                <a:lnTo>
                  <a:pt x="1488409" y="778301"/>
                </a:lnTo>
                <a:lnTo>
                  <a:pt x="1493802" y="778301"/>
                </a:lnTo>
                <a:lnTo>
                  <a:pt x="1493802" y="799880"/>
                </a:lnTo>
                <a:close/>
              </a:path>
              <a:path w="5038725" h="1857375" extrusionOk="0">
                <a:moveTo>
                  <a:pt x="1515373" y="805275"/>
                </a:moveTo>
                <a:lnTo>
                  <a:pt x="1466838" y="805275"/>
                </a:lnTo>
                <a:lnTo>
                  <a:pt x="1466838" y="799880"/>
                </a:lnTo>
                <a:lnTo>
                  <a:pt x="1515373" y="799880"/>
                </a:lnTo>
                <a:lnTo>
                  <a:pt x="1515373" y="805275"/>
                </a:lnTo>
                <a:close/>
              </a:path>
              <a:path w="5038725" h="1857375" extrusionOk="0">
                <a:moveTo>
                  <a:pt x="1493802" y="826854"/>
                </a:moveTo>
                <a:lnTo>
                  <a:pt x="1488409" y="826854"/>
                </a:lnTo>
                <a:lnTo>
                  <a:pt x="1488409" y="805275"/>
                </a:lnTo>
                <a:lnTo>
                  <a:pt x="1493802" y="805275"/>
                </a:lnTo>
                <a:lnTo>
                  <a:pt x="1493802" y="826854"/>
                </a:lnTo>
                <a:close/>
              </a:path>
              <a:path w="5038725" h="1857375" extrusionOk="0">
                <a:moveTo>
                  <a:pt x="1264608" y="799880"/>
                </a:moveTo>
                <a:lnTo>
                  <a:pt x="1259215" y="799880"/>
                </a:lnTo>
                <a:lnTo>
                  <a:pt x="1259215" y="778301"/>
                </a:lnTo>
                <a:lnTo>
                  <a:pt x="1264608" y="778301"/>
                </a:lnTo>
                <a:lnTo>
                  <a:pt x="1264608" y="799880"/>
                </a:lnTo>
                <a:close/>
              </a:path>
              <a:path w="5038725" h="1857375" extrusionOk="0">
                <a:moveTo>
                  <a:pt x="1286179" y="805275"/>
                </a:moveTo>
                <a:lnTo>
                  <a:pt x="1237644" y="805275"/>
                </a:lnTo>
                <a:lnTo>
                  <a:pt x="1237644" y="799880"/>
                </a:lnTo>
                <a:lnTo>
                  <a:pt x="1286179" y="799880"/>
                </a:lnTo>
                <a:lnTo>
                  <a:pt x="1286179" y="805275"/>
                </a:lnTo>
                <a:close/>
              </a:path>
              <a:path w="5038725" h="1857375" extrusionOk="0">
                <a:moveTo>
                  <a:pt x="1264608" y="826854"/>
                </a:moveTo>
                <a:lnTo>
                  <a:pt x="1259215" y="826854"/>
                </a:lnTo>
                <a:lnTo>
                  <a:pt x="1259215" y="805275"/>
                </a:lnTo>
                <a:lnTo>
                  <a:pt x="1264608" y="805275"/>
                </a:lnTo>
                <a:lnTo>
                  <a:pt x="1264608" y="826854"/>
                </a:lnTo>
                <a:close/>
              </a:path>
              <a:path w="5038725" h="1857375" extrusionOk="0">
                <a:moveTo>
                  <a:pt x="1837592" y="914517"/>
                </a:moveTo>
                <a:lnTo>
                  <a:pt x="1832199" y="914517"/>
                </a:lnTo>
                <a:lnTo>
                  <a:pt x="1832199" y="892939"/>
                </a:lnTo>
                <a:lnTo>
                  <a:pt x="1837592" y="892939"/>
                </a:lnTo>
                <a:lnTo>
                  <a:pt x="1837592" y="914517"/>
                </a:lnTo>
                <a:close/>
              </a:path>
              <a:path w="5038725" h="1857375" extrusionOk="0">
                <a:moveTo>
                  <a:pt x="1859163" y="919912"/>
                </a:moveTo>
                <a:lnTo>
                  <a:pt x="1810628" y="919912"/>
                </a:lnTo>
                <a:lnTo>
                  <a:pt x="1810628" y="914517"/>
                </a:lnTo>
                <a:lnTo>
                  <a:pt x="1859163" y="914517"/>
                </a:lnTo>
                <a:lnTo>
                  <a:pt x="1859163" y="919912"/>
                </a:lnTo>
                <a:close/>
              </a:path>
              <a:path w="5038725" h="1857375" extrusionOk="0">
                <a:moveTo>
                  <a:pt x="1837592" y="941491"/>
                </a:moveTo>
                <a:lnTo>
                  <a:pt x="1832199" y="941491"/>
                </a:lnTo>
                <a:lnTo>
                  <a:pt x="1832199" y="919912"/>
                </a:lnTo>
                <a:lnTo>
                  <a:pt x="1837592" y="919912"/>
                </a:lnTo>
                <a:lnTo>
                  <a:pt x="1837592" y="941491"/>
                </a:lnTo>
                <a:close/>
              </a:path>
              <a:path w="5038725" h="1857375" extrusionOk="0">
                <a:moveTo>
                  <a:pt x="1608398" y="914517"/>
                </a:moveTo>
                <a:lnTo>
                  <a:pt x="1603006" y="914517"/>
                </a:lnTo>
                <a:lnTo>
                  <a:pt x="1603006" y="892939"/>
                </a:lnTo>
                <a:lnTo>
                  <a:pt x="1608398" y="892939"/>
                </a:lnTo>
                <a:lnTo>
                  <a:pt x="1608398" y="914517"/>
                </a:lnTo>
                <a:close/>
              </a:path>
              <a:path w="5038725" h="1857375" extrusionOk="0">
                <a:moveTo>
                  <a:pt x="1629970" y="919912"/>
                </a:moveTo>
                <a:lnTo>
                  <a:pt x="1581435" y="919912"/>
                </a:lnTo>
                <a:lnTo>
                  <a:pt x="1581435" y="914517"/>
                </a:lnTo>
                <a:lnTo>
                  <a:pt x="1629970" y="914517"/>
                </a:lnTo>
                <a:lnTo>
                  <a:pt x="1629970" y="919912"/>
                </a:lnTo>
                <a:close/>
              </a:path>
              <a:path w="5038725" h="1857375" extrusionOk="0">
                <a:moveTo>
                  <a:pt x="1608398" y="941491"/>
                </a:moveTo>
                <a:lnTo>
                  <a:pt x="1603006" y="941491"/>
                </a:lnTo>
                <a:lnTo>
                  <a:pt x="1603006" y="919912"/>
                </a:lnTo>
                <a:lnTo>
                  <a:pt x="1608398" y="919912"/>
                </a:lnTo>
                <a:lnTo>
                  <a:pt x="1608398" y="941491"/>
                </a:lnTo>
                <a:close/>
              </a:path>
              <a:path w="5038725" h="1857375" extrusionOk="0">
                <a:moveTo>
                  <a:pt x="1379205" y="914517"/>
                </a:moveTo>
                <a:lnTo>
                  <a:pt x="1373812" y="914517"/>
                </a:lnTo>
                <a:lnTo>
                  <a:pt x="1373812" y="892939"/>
                </a:lnTo>
                <a:lnTo>
                  <a:pt x="1379205" y="892939"/>
                </a:lnTo>
                <a:lnTo>
                  <a:pt x="1379205" y="914517"/>
                </a:lnTo>
                <a:close/>
              </a:path>
              <a:path w="5038725" h="1857375" extrusionOk="0">
                <a:moveTo>
                  <a:pt x="1400776" y="919912"/>
                </a:moveTo>
                <a:lnTo>
                  <a:pt x="1352241" y="919912"/>
                </a:lnTo>
                <a:lnTo>
                  <a:pt x="1352241" y="914517"/>
                </a:lnTo>
                <a:lnTo>
                  <a:pt x="1400776" y="914517"/>
                </a:lnTo>
                <a:lnTo>
                  <a:pt x="1400776" y="919912"/>
                </a:lnTo>
                <a:close/>
              </a:path>
              <a:path w="5038725" h="1857375" extrusionOk="0">
                <a:moveTo>
                  <a:pt x="1379205" y="941491"/>
                </a:moveTo>
                <a:lnTo>
                  <a:pt x="1373812" y="941491"/>
                </a:lnTo>
                <a:lnTo>
                  <a:pt x="1373812" y="919912"/>
                </a:lnTo>
                <a:lnTo>
                  <a:pt x="1379205" y="919912"/>
                </a:lnTo>
                <a:lnTo>
                  <a:pt x="1379205" y="941491"/>
                </a:lnTo>
                <a:close/>
              </a:path>
              <a:path w="5038725" h="1857375" extrusionOk="0">
                <a:moveTo>
                  <a:pt x="1150011" y="914517"/>
                </a:moveTo>
                <a:lnTo>
                  <a:pt x="1144619" y="914517"/>
                </a:lnTo>
                <a:lnTo>
                  <a:pt x="1144619" y="892939"/>
                </a:lnTo>
                <a:lnTo>
                  <a:pt x="1150011" y="892939"/>
                </a:lnTo>
                <a:lnTo>
                  <a:pt x="1150011" y="914517"/>
                </a:lnTo>
                <a:close/>
              </a:path>
              <a:path w="5038725" h="1857375" extrusionOk="0">
                <a:moveTo>
                  <a:pt x="1171583" y="919912"/>
                </a:moveTo>
                <a:lnTo>
                  <a:pt x="1123048" y="919912"/>
                </a:lnTo>
                <a:lnTo>
                  <a:pt x="1123048" y="914517"/>
                </a:lnTo>
                <a:lnTo>
                  <a:pt x="1171583" y="914517"/>
                </a:lnTo>
                <a:lnTo>
                  <a:pt x="1171583" y="919912"/>
                </a:lnTo>
                <a:close/>
              </a:path>
              <a:path w="5038725" h="1857375" extrusionOk="0">
                <a:moveTo>
                  <a:pt x="1150011" y="941491"/>
                </a:moveTo>
                <a:lnTo>
                  <a:pt x="1144619" y="941491"/>
                </a:lnTo>
                <a:lnTo>
                  <a:pt x="1144619" y="919912"/>
                </a:lnTo>
                <a:lnTo>
                  <a:pt x="1150011" y="919912"/>
                </a:lnTo>
                <a:lnTo>
                  <a:pt x="1150011" y="941491"/>
                </a:lnTo>
                <a:close/>
              </a:path>
              <a:path w="5038725" h="1857375" extrusionOk="0">
                <a:moveTo>
                  <a:pt x="1950841" y="1027806"/>
                </a:moveTo>
                <a:lnTo>
                  <a:pt x="1945448" y="1027806"/>
                </a:lnTo>
                <a:lnTo>
                  <a:pt x="1945448" y="1006227"/>
                </a:lnTo>
                <a:lnTo>
                  <a:pt x="1950841" y="1006227"/>
                </a:lnTo>
                <a:lnTo>
                  <a:pt x="1950841" y="1027806"/>
                </a:lnTo>
                <a:close/>
              </a:path>
              <a:path w="5038725" h="1857375" extrusionOk="0">
                <a:moveTo>
                  <a:pt x="1972412" y="1033201"/>
                </a:moveTo>
                <a:lnTo>
                  <a:pt x="1923877" y="1033201"/>
                </a:lnTo>
                <a:lnTo>
                  <a:pt x="1923877" y="1027806"/>
                </a:lnTo>
                <a:lnTo>
                  <a:pt x="1972412" y="1027806"/>
                </a:lnTo>
                <a:lnTo>
                  <a:pt x="1972412" y="1033201"/>
                </a:lnTo>
                <a:close/>
              </a:path>
              <a:path w="5038725" h="1857375" extrusionOk="0">
                <a:moveTo>
                  <a:pt x="1950841" y="1054779"/>
                </a:moveTo>
                <a:lnTo>
                  <a:pt x="1945448" y="1054779"/>
                </a:lnTo>
                <a:lnTo>
                  <a:pt x="1945448" y="1033201"/>
                </a:lnTo>
                <a:lnTo>
                  <a:pt x="1950841" y="1033201"/>
                </a:lnTo>
                <a:lnTo>
                  <a:pt x="1950841" y="1054779"/>
                </a:lnTo>
                <a:close/>
              </a:path>
              <a:path w="5038725" h="1857375" extrusionOk="0">
                <a:moveTo>
                  <a:pt x="1722995" y="1027806"/>
                </a:moveTo>
                <a:lnTo>
                  <a:pt x="1717603" y="1027806"/>
                </a:lnTo>
                <a:lnTo>
                  <a:pt x="1717603" y="1006227"/>
                </a:lnTo>
                <a:lnTo>
                  <a:pt x="1722995" y="1006227"/>
                </a:lnTo>
                <a:lnTo>
                  <a:pt x="1722995" y="1027806"/>
                </a:lnTo>
                <a:close/>
              </a:path>
              <a:path w="5038725" h="1857375" extrusionOk="0">
                <a:moveTo>
                  <a:pt x="1744566" y="1033201"/>
                </a:moveTo>
                <a:lnTo>
                  <a:pt x="1696031" y="1033201"/>
                </a:lnTo>
                <a:lnTo>
                  <a:pt x="1696031" y="1027806"/>
                </a:lnTo>
                <a:lnTo>
                  <a:pt x="1744566" y="1027806"/>
                </a:lnTo>
                <a:lnTo>
                  <a:pt x="1744566" y="1033201"/>
                </a:lnTo>
                <a:close/>
              </a:path>
              <a:path w="5038725" h="1857375" extrusionOk="0">
                <a:moveTo>
                  <a:pt x="1722995" y="1054779"/>
                </a:moveTo>
                <a:lnTo>
                  <a:pt x="1717603" y="1054779"/>
                </a:lnTo>
                <a:lnTo>
                  <a:pt x="1717603" y="1033201"/>
                </a:lnTo>
                <a:lnTo>
                  <a:pt x="1722995" y="1033201"/>
                </a:lnTo>
                <a:lnTo>
                  <a:pt x="1722995" y="1054779"/>
                </a:lnTo>
                <a:close/>
              </a:path>
              <a:path w="5038725" h="1857375" extrusionOk="0">
                <a:moveTo>
                  <a:pt x="1493802" y="1027806"/>
                </a:moveTo>
                <a:lnTo>
                  <a:pt x="1488409" y="1027806"/>
                </a:lnTo>
                <a:lnTo>
                  <a:pt x="1488409" y="1006227"/>
                </a:lnTo>
                <a:lnTo>
                  <a:pt x="1493802" y="1006227"/>
                </a:lnTo>
                <a:lnTo>
                  <a:pt x="1493802" y="1027806"/>
                </a:lnTo>
                <a:close/>
              </a:path>
              <a:path w="5038725" h="1857375" extrusionOk="0">
                <a:moveTo>
                  <a:pt x="1515373" y="1033201"/>
                </a:moveTo>
                <a:lnTo>
                  <a:pt x="1466838" y="1033201"/>
                </a:lnTo>
                <a:lnTo>
                  <a:pt x="1466838" y="1027806"/>
                </a:lnTo>
                <a:lnTo>
                  <a:pt x="1515373" y="1027806"/>
                </a:lnTo>
                <a:lnTo>
                  <a:pt x="1515373" y="1033201"/>
                </a:lnTo>
                <a:close/>
              </a:path>
              <a:path w="5038725" h="1857375" extrusionOk="0">
                <a:moveTo>
                  <a:pt x="1493802" y="1054779"/>
                </a:moveTo>
                <a:lnTo>
                  <a:pt x="1488409" y="1054779"/>
                </a:lnTo>
                <a:lnTo>
                  <a:pt x="1488409" y="1033201"/>
                </a:lnTo>
                <a:lnTo>
                  <a:pt x="1493802" y="1033201"/>
                </a:lnTo>
                <a:lnTo>
                  <a:pt x="1493802" y="1054779"/>
                </a:lnTo>
                <a:close/>
              </a:path>
              <a:path w="5038725" h="1857375" extrusionOk="0">
                <a:moveTo>
                  <a:pt x="1264608" y="1027806"/>
                </a:moveTo>
                <a:lnTo>
                  <a:pt x="1259215" y="1027806"/>
                </a:lnTo>
                <a:lnTo>
                  <a:pt x="1259215" y="1006227"/>
                </a:lnTo>
                <a:lnTo>
                  <a:pt x="1264608" y="1006227"/>
                </a:lnTo>
                <a:lnTo>
                  <a:pt x="1264608" y="1027806"/>
                </a:lnTo>
                <a:close/>
              </a:path>
              <a:path w="5038725" h="1857375" extrusionOk="0">
                <a:moveTo>
                  <a:pt x="1286179" y="1033201"/>
                </a:moveTo>
                <a:lnTo>
                  <a:pt x="1237644" y="1033201"/>
                </a:lnTo>
                <a:lnTo>
                  <a:pt x="1237644" y="1027806"/>
                </a:lnTo>
                <a:lnTo>
                  <a:pt x="1286179" y="1027806"/>
                </a:lnTo>
                <a:lnTo>
                  <a:pt x="1286179" y="1033201"/>
                </a:lnTo>
                <a:close/>
              </a:path>
              <a:path w="5038725" h="1857375" extrusionOk="0">
                <a:moveTo>
                  <a:pt x="1264608" y="1054779"/>
                </a:moveTo>
                <a:lnTo>
                  <a:pt x="1259215" y="1054779"/>
                </a:lnTo>
                <a:lnTo>
                  <a:pt x="1259215" y="1033201"/>
                </a:lnTo>
                <a:lnTo>
                  <a:pt x="1264608" y="1033201"/>
                </a:lnTo>
                <a:lnTo>
                  <a:pt x="1264608" y="1054779"/>
                </a:lnTo>
                <a:close/>
              </a:path>
              <a:path w="5038725" h="1857375" extrusionOk="0">
                <a:moveTo>
                  <a:pt x="1837592" y="1142443"/>
                </a:moveTo>
                <a:lnTo>
                  <a:pt x="1832199" y="1142443"/>
                </a:lnTo>
                <a:lnTo>
                  <a:pt x="1832199" y="1120864"/>
                </a:lnTo>
                <a:lnTo>
                  <a:pt x="1837592" y="1120864"/>
                </a:lnTo>
                <a:lnTo>
                  <a:pt x="1837592" y="1142443"/>
                </a:lnTo>
                <a:close/>
              </a:path>
              <a:path w="5038725" h="1857375" extrusionOk="0">
                <a:moveTo>
                  <a:pt x="1859163" y="1147838"/>
                </a:moveTo>
                <a:lnTo>
                  <a:pt x="1810628" y="1147838"/>
                </a:lnTo>
                <a:lnTo>
                  <a:pt x="1810628" y="1142443"/>
                </a:lnTo>
                <a:lnTo>
                  <a:pt x="1859163" y="1142443"/>
                </a:lnTo>
                <a:lnTo>
                  <a:pt x="1859163" y="1147838"/>
                </a:lnTo>
                <a:close/>
              </a:path>
              <a:path w="5038725" h="1857375" extrusionOk="0">
                <a:moveTo>
                  <a:pt x="1837592" y="1169417"/>
                </a:moveTo>
                <a:lnTo>
                  <a:pt x="1832199" y="1169417"/>
                </a:lnTo>
                <a:lnTo>
                  <a:pt x="1832199" y="1147838"/>
                </a:lnTo>
                <a:lnTo>
                  <a:pt x="1837592" y="1147838"/>
                </a:lnTo>
                <a:lnTo>
                  <a:pt x="1837592" y="1169417"/>
                </a:lnTo>
                <a:close/>
              </a:path>
              <a:path w="5038725" h="1857375" extrusionOk="0">
                <a:moveTo>
                  <a:pt x="1608398" y="1142443"/>
                </a:moveTo>
                <a:lnTo>
                  <a:pt x="1603006" y="1142443"/>
                </a:lnTo>
                <a:lnTo>
                  <a:pt x="1603006" y="1120864"/>
                </a:lnTo>
                <a:lnTo>
                  <a:pt x="1608398" y="1120864"/>
                </a:lnTo>
                <a:lnTo>
                  <a:pt x="1608398" y="1142443"/>
                </a:lnTo>
                <a:close/>
              </a:path>
              <a:path w="5038725" h="1857375" extrusionOk="0">
                <a:moveTo>
                  <a:pt x="1629970" y="1147838"/>
                </a:moveTo>
                <a:lnTo>
                  <a:pt x="1581435" y="1147838"/>
                </a:lnTo>
                <a:lnTo>
                  <a:pt x="1581435" y="1142443"/>
                </a:lnTo>
                <a:lnTo>
                  <a:pt x="1629970" y="1142443"/>
                </a:lnTo>
                <a:lnTo>
                  <a:pt x="1629970" y="1147838"/>
                </a:lnTo>
                <a:close/>
              </a:path>
              <a:path w="5038725" h="1857375" extrusionOk="0">
                <a:moveTo>
                  <a:pt x="1608398" y="1169417"/>
                </a:moveTo>
                <a:lnTo>
                  <a:pt x="1603006" y="1169417"/>
                </a:lnTo>
                <a:lnTo>
                  <a:pt x="1603006" y="1147838"/>
                </a:lnTo>
                <a:lnTo>
                  <a:pt x="1608398" y="1147838"/>
                </a:lnTo>
                <a:lnTo>
                  <a:pt x="1608398" y="1169417"/>
                </a:lnTo>
                <a:close/>
              </a:path>
              <a:path w="5038725" h="1857375" extrusionOk="0">
                <a:moveTo>
                  <a:pt x="1379205" y="1142443"/>
                </a:moveTo>
                <a:lnTo>
                  <a:pt x="1373812" y="1142443"/>
                </a:lnTo>
                <a:lnTo>
                  <a:pt x="1373812" y="1120864"/>
                </a:lnTo>
                <a:lnTo>
                  <a:pt x="1379205" y="1120864"/>
                </a:lnTo>
                <a:lnTo>
                  <a:pt x="1379205" y="1142443"/>
                </a:lnTo>
                <a:close/>
              </a:path>
              <a:path w="5038725" h="1857375" extrusionOk="0">
                <a:moveTo>
                  <a:pt x="1400776" y="1147838"/>
                </a:moveTo>
                <a:lnTo>
                  <a:pt x="1352241" y="1147838"/>
                </a:lnTo>
                <a:lnTo>
                  <a:pt x="1352241" y="1142443"/>
                </a:lnTo>
                <a:lnTo>
                  <a:pt x="1400776" y="1142443"/>
                </a:lnTo>
                <a:lnTo>
                  <a:pt x="1400776" y="1147838"/>
                </a:lnTo>
                <a:close/>
              </a:path>
              <a:path w="5038725" h="1857375" extrusionOk="0">
                <a:moveTo>
                  <a:pt x="1379205" y="1169417"/>
                </a:moveTo>
                <a:lnTo>
                  <a:pt x="1373812" y="1169417"/>
                </a:lnTo>
                <a:lnTo>
                  <a:pt x="1373812" y="1147838"/>
                </a:lnTo>
                <a:lnTo>
                  <a:pt x="1379205" y="1147838"/>
                </a:lnTo>
                <a:lnTo>
                  <a:pt x="1379205" y="1169417"/>
                </a:lnTo>
                <a:close/>
              </a:path>
              <a:path w="5038725" h="1857375" extrusionOk="0">
                <a:moveTo>
                  <a:pt x="1150011" y="1142443"/>
                </a:moveTo>
                <a:lnTo>
                  <a:pt x="1144619" y="1142443"/>
                </a:lnTo>
                <a:lnTo>
                  <a:pt x="1144619" y="1120864"/>
                </a:lnTo>
                <a:lnTo>
                  <a:pt x="1150011" y="1120864"/>
                </a:lnTo>
                <a:lnTo>
                  <a:pt x="1150011" y="1142443"/>
                </a:lnTo>
                <a:close/>
              </a:path>
              <a:path w="5038725" h="1857375" extrusionOk="0">
                <a:moveTo>
                  <a:pt x="1171583" y="1147838"/>
                </a:moveTo>
                <a:lnTo>
                  <a:pt x="1123048" y="1147838"/>
                </a:lnTo>
                <a:lnTo>
                  <a:pt x="1123048" y="1142443"/>
                </a:lnTo>
                <a:lnTo>
                  <a:pt x="1171583" y="1142443"/>
                </a:lnTo>
                <a:lnTo>
                  <a:pt x="1171583" y="1147838"/>
                </a:lnTo>
                <a:close/>
              </a:path>
              <a:path w="5038725" h="1857375" extrusionOk="0">
                <a:moveTo>
                  <a:pt x="1150011" y="1169417"/>
                </a:moveTo>
                <a:lnTo>
                  <a:pt x="1144619" y="1169417"/>
                </a:lnTo>
                <a:lnTo>
                  <a:pt x="1144619" y="1147838"/>
                </a:lnTo>
                <a:lnTo>
                  <a:pt x="1150011" y="1147838"/>
                </a:lnTo>
                <a:lnTo>
                  <a:pt x="1150011" y="1169417"/>
                </a:lnTo>
                <a:close/>
              </a:path>
              <a:path w="5038725" h="1857375" extrusionOk="0">
                <a:moveTo>
                  <a:pt x="1950841" y="1257080"/>
                </a:moveTo>
                <a:lnTo>
                  <a:pt x="1945448" y="1257080"/>
                </a:lnTo>
                <a:lnTo>
                  <a:pt x="1945448" y="1235502"/>
                </a:lnTo>
                <a:lnTo>
                  <a:pt x="1950841" y="1235502"/>
                </a:lnTo>
                <a:lnTo>
                  <a:pt x="1950841" y="1257080"/>
                </a:lnTo>
                <a:close/>
              </a:path>
              <a:path w="5038725" h="1857375" extrusionOk="0">
                <a:moveTo>
                  <a:pt x="1972412" y="1262475"/>
                </a:moveTo>
                <a:lnTo>
                  <a:pt x="1923877" y="1262475"/>
                </a:lnTo>
                <a:lnTo>
                  <a:pt x="1923877" y="1257080"/>
                </a:lnTo>
                <a:lnTo>
                  <a:pt x="1972412" y="1257080"/>
                </a:lnTo>
                <a:lnTo>
                  <a:pt x="1972412" y="1262475"/>
                </a:lnTo>
                <a:close/>
              </a:path>
              <a:path w="5038725" h="1857375" extrusionOk="0">
                <a:moveTo>
                  <a:pt x="1950841" y="1284054"/>
                </a:moveTo>
                <a:lnTo>
                  <a:pt x="1945448" y="1284054"/>
                </a:lnTo>
                <a:lnTo>
                  <a:pt x="1945448" y="1262475"/>
                </a:lnTo>
                <a:lnTo>
                  <a:pt x="1950841" y="1262475"/>
                </a:lnTo>
                <a:lnTo>
                  <a:pt x="1950841" y="1284054"/>
                </a:lnTo>
                <a:close/>
              </a:path>
              <a:path w="5038725" h="1857375" extrusionOk="0">
                <a:moveTo>
                  <a:pt x="1722995" y="1257080"/>
                </a:moveTo>
                <a:lnTo>
                  <a:pt x="1717603" y="1257080"/>
                </a:lnTo>
                <a:lnTo>
                  <a:pt x="1717603" y="1235502"/>
                </a:lnTo>
                <a:lnTo>
                  <a:pt x="1722995" y="1235502"/>
                </a:lnTo>
                <a:lnTo>
                  <a:pt x="1722995" y="1257080"/>
                </a:lnTo>
                <a:close/>
              </a:path>
              <a:path w="5038725" h="1857375" extrusionOk="0">
                <a:moveTo>
                  <a:pt x="1744566" y="1262475"/>
                </a:moveTo>
                <a:lnTo>
                  <a:pt x="1696031" y="1262475"/>
                </a:lnTo>
                <a:lnTo>
                  <a:pt x="1696031" y="1257080"/>
                </a:lnTo>
                <a:lnTo>
                  <a:pt x="1744566" y="1257080"/>
                </a:lnTo>
                <a:lnTo>
                  <a:pt x="1744566" y="1262475"/>
                </a:lnTo>
                <a:close/>
              </a:path>
              <a:path w="5038725" h="1857375" extrusionOk="0">
                <a:moveTo>
                  <a:pt x="1722995" y="1284054"/>
                </a:moveTo>
                <a:lnTo>
                  <a:pt x="1717603" y="1284054"/>
                </a:lnTo>
                <a:lnTo>
                  <a:pt x="1717603" y="1262475"/>
                </a:lnTo>
                <a:lnTo>
                  <a:pt x="1722995" y="1262475"/>
                </a:lnTo>
                <a:lnTo>
                  <a:pt x="1722995" y="1284054"/>
                </a:lnTo>
                <a:close/>
              </a:path>
              <a:path w="5038725" h="1857375" extrusionOk="0">
                <a:moveTo>
                  <a:pt x="1493802" y="1257080"/>
                </a:moveTo>
                <a:lnTo>
                  <a:pt x="1488409" y="1257080"/>
                </a:lnTo>
                <a:lnTo>
                  <a:pt x="1488409" y="1235502"/>
                </a:lnTo>
                <a:lnTo>
                  <a:pt x="1493802" y="1235502"/>
                </a:lnTo>
                <a:lnTo>
                  <a:pt x="1493802" y="1257080"/>
                </a:lnTo>
                <a:close/>
              </a:path>
              <a:path w="5038725" h="1857375" extrusionOk="0">
                <a:moveTo>
                  <a:pt x="1515373" y="1262475"/>
                </a:moveTo>
                <a:lnTo>
                  <a:pt x="1466838" y="1262475"/>
                </a:lnTo>
                <a:lnTo>
                  <a:pt x="1466838" y="1257080"/>
                </a:lnTo>
                <a:lnTo>
                  <a:pt x="1515373" y="1257080"/>
                </a:lnTo>
                <a:lnTo>
                  <a:pt x="1515373" y="1262475"/>
                </a:lnTo>
                <a:close/>
              </a:path>
              <a:path w="5038725" h="1857375" extrusionOk="0">
                <a:moveTo>
                  <a:pt x="1493802" y="1284054"/>
                </a:moveTo>
                <a:lnTo>
                  <a:pt x="1488409" y="1284054"/>
                </a:lnTo>
                <a:lnTo>
                  <a:pt x="1488409" y="1262475"/>
                </a:lnTo>
                <a:lnTo>
                  <a:pt x="1493802" y="1262475"/>
                </a:lnTo>
                <a:lnTo>
                  <a:pt x="1493802" y="1284054"/>
                </a:lnTo>
                <a:close/>
              </a:path>
              <a:path w="5038725" h="1857375" extrusionOk="0">
                <a:moveTo>
                  <a:pt x="1264608" y="1257080"/>
                </a:moveTo>
                <a:lnTo>
                  <a:pt x="1259215" y="1257080"/>
                </a:lnTo>
                <a:lnTo>
                  <a:pt x="1259215" y="1235502"/>
                </a:lnTo>
                <a:lnTo>
                  <a:pt x="1264608" y="1235502"/>
                </a:lnTo>
                <a:lnTo>
                  <a:pt x="1264608" y="1257080"/>
                </a:lnTo>
                <a:close/>
              </a:path>
              <a:path w="5038725" h="1857375" extrusionOk="0">
                <a:moveTo>
                  <a:pt x="1286179" y="1262475"/>
                </a:moveTo>
                <a:lnTo>
                  <a:pt x="1237644" y="1262475"/>
                </a:lnTo>
                <a:lnTo>
                  <a:pt x="1237644" y="1257080"/>
                </a:lnTo>
                <a:lnTo>
                  <a:pt x="1286179" y="1257080"/>
                </a:lnTo>
                <a:lnTo>
                  <a:pt x="1286179" y="1262475"/>
                </a:lnTo>
                <a:close/>
              </a:path>
              <a:path w="5038725" h="1857375" extrusionOk="0">
                <a:moveTo>
                  <a:pt x="1264608" y="1284054"/>
                </a:moveTo>
                <a:lnTo>
                  <a:pt x="1259215" y="1284054"/>
                </a:lnTo>
                <a:lnTo>
                  <a:pt x="1259215" y="1262475"/>
                </a:lnTo>
                <a:lnTo>
                  <a:pt x="1264608" y="1262475"/>
                </a:lnTo>
                <a:lnTo>
                  <a:pt x="1264608" y="1284054"/>
                </a:lnTo>
                <a:close/>
              </a:path>
              <a:path w="5038725" h="1857375" extrusionOk="0">
                <a:moveTo>
                  <a:pt x="1837592" y="1371717"/>
                </a:moveTo>
                <a:lnTo>
                  <a:pt x="1832199" y="1371717"/>
                </a:lnTo>
                <a:lnTo>
                  <a:pt x="1832199" y="1350139"/>
                </a:lnTo>
                <a:lnTo>
                  <a:pt x="1837592" y="1350139"/>
                </a:lnTo>
                <a:lnTo>
                  <a:pt x="1837592" y="1371717"/>
                </a:lnTo>
                <a:close/>
              </a:path>
              <a:path w="5038725" h="1857375" extrusionOk="0">
                <a:moveTo>
                  <a:pt x="1859163" y="1377112"/>
                </a:moveTo>
                <a:lnTo>
                  <a:pt x="1810628" y="1377112"/>
                </a:lnTo>
                <a:lnTo>
                  <a:pt x="1810628" y="1371717"/>
                </a:lnTo>
                <a:lnTo>
                  <a:pt x="1859163" y="1371717"/>
                </a:lnTo>
                <a:lnTo>
                  <a:pt x="1859163" y="1377112"/>
                </a:lnTo>
                <a:close/>
              </a:path>
              <a:path w="5038725" h="1857375" extrusionOk="0">
                <a:moveTo>
                  <a:pt x="1837592" y="1398691"/>
                </a:moveTo>
                <a:lnTo>
                  <a:pt x="1832199" y="1398691"/>
                </a:lnTo>
                <a:lnTo>
                  <a:pt x="1832199" y="1377112"/>
                </a:lnTo>
                <a:lnTo>
                  <a:pt x="1837592" y="1377112"/>
                </a:lnTo>
                <a:lnTo>
                  <a:pt x="1837592" y="1398691"/>
                </a:lnTo>
                <a:close/>
              </a:path>
              <a:path w="5038725" h="1857375" extrusionOk="0">
                <a:moveTo>
                  <a:pt x="1608398" y="1371717"/>
                </a:moveTo>
                <a:lnTo>
                  <a:pt x="1603006" y="1371717"/>
                </a:lnTo>
                <a:lnTo>
                  <a:pt x="1603006" y="1350139"/>
                </a:lnTo>
                <a:lnTo>
                  <a:pt x="1608398" y="1350139"/>
                </a:lnTo>
                <a:lnTo>
                  <a:pt x="1608398" y="1371717"/>
                </a:lnTo>
                <a:close/>
              </a:path>
              <a:path w="5038725" h="1857375" extrusionOk="0">
                <a:moveTo>
                  <a:pt x="1629970" y="1377112"/>
                </a:moveTo>
                <a:lnTo>
                  <a:pt x="1581435" y="1377112"/>
                </a:lnTo>
                <a:lnTo>
                  <a:pt x="1581435" y="1371717"/>
                </a:lnTo>
                <a:lnTo>
                  <a:pt x="1629970" y="1371717"/>
                </a:lnTo>
                <a:lnTo>
                  <a:pt x="1629970" y="1377112"/>
                </a:lnTo>
                <a:close/>
              </a:path>
              <a:path w="5038725" h="1857375" extrusionOk="0">
                <a:moveTo>
                  <a:pt x="1608398" y="1398691"/>
                </a:moveTo>
                <a:lnTo>
                  <a:pt x="1603006" y="1398691"/>
                </a:lnTo>
                <a:lnTo>
                  <a:pt x="1603006" y="1377112"/>
                </a:lnTo>
                <a:lnTo>
                  <a:pt x="1608398" y="1377112"/>
                </a:lnTo>
                <a:lnTo>
                  <a:pt x="1608398" y="1398691"/>
                </a:lnTo>
                <a:close/>
              </a:path>
              <a:path w="5038725" h="1857375" extrusionOk="0">
                <a:moveTo>
                  <a:pt x="1379205" y="1371717"/>
                </a:moveTo>
                <a:lnTo>
                  <a:pt x="1373812" y="1371717"/>
                </a:lnTo>
                <a:lnTo>
                  <a:pt x="1373812" y="1350139"/>
                </a:lnTo>
                <a:lnTo>
                  <a:pt x="1379205" y="1350139"/>
                </a:lnTo>
                <a:lnTo>
                  <a:pt x="1379205" y="1371717"/>
                </a:lnTo>
                <a:close/>
              </a:path>
              <a:path w="5038725" h="1857375" extrusionOk="0">
                <a:moveTo>
                  <a:pt x="1400776" y="1377112"/>
                </a:moveTo>
                <a:lnTo>
                  <a:pt x="1352241" y="1377112"/>
                </a:lnTo>
                <a:lnTo>
                  <a:pt x="1352241" y="1371717"/>
                </a:lnTo>
                <a:lnTo>
                  <a:pt x="1400776" y="1371717"/>
                </a:lnTo>
                <a:lnTo>
                  <a:pt x="1400776" y="1377112"/>
                </a:lnTo>
                <a:close/>
              </a:path>
              <a:path w="5038725" h="1857375" extrusionOk="0">
                <a:moveTo>
                  <a:pt x="1379205" y="1398691"/>
                </a:moveTo>
                <a:lnTo>
                  <a:pt x="1373812" y="1398691"/>
                </a:lnTo>
                <a:lnTo>
                  <a:pt x="1373812" y="1377112"/>
                </a:lnTo>
                <a:lnTo>
                  <a:pt x="1379205" y="1377112"/>
                </a:lnTo>
                <a:lnTo>
                  <a:pt x="1379205" y="1398691"/>
                </a:lnTo>
                <a:close/>
              </a:path>
              <a:path w="5038725" h="1857375" extrusionOk="0">
                <a:moveTo>
                  <a:pt x="1950841" y="1486355"/>
                </a:moveTo>
                <a:lnTo>
                  <a:pt x="1945448" y="1486355"/>
                </a:lnTo>
                <a:lnTo>
                  <a:pt x="1945448" y="1464776"/>
                </a:lnTo>
                <a:lnTo>
                  <a:pt x="1950841" y="1464776"/>
                </a:lnTo>
                <a:lnTo>
                  <a:pt x="1950841" y="1486355"/>
                </a:lnTo>
                <a:close/>
              </a:path>
              <a:path w="5038725" h="1857375" extrusionOk="0">
                <a:moveTo>
                  <a:pt x="1972412" y="1491749"/>
                </a:moveTo>
                <a:lnTo>
                  <a:pt x="1923877" y="1491749"/>
                </a:lnTo>
                <a:lnTo>
                  <a:pt x="1923877" y="1486355"/>
                </a:lnTo>
                <a:lnTo>
                  <a:pt x="1972412" y="1486355"/>
                </a:lnTo>
                <a:lnTo>
                  <a:pt x="1972412" y="1491749"/>
                </a:lnTo>
                <a:close/>
              </a:path>
              <a:path w="5038725" h="1857375" extrusionOk="0">
                <a:moveTo>
                  <a:pt x="1950841" y="1513328"/>
                </a:moveTo>
                <a:lnTo>
                  <a:pt x="1945448" y="1513328"/>
                </a:lnTo>
                <a:lnTo>
                  <a:pt x="1945448" y="1491749"/>
                </a:lnTo>
                <a:lnTo>
                  <a:pt x="1950841" y="1491749"/>
                </a:lnTo>
                <a:lnTo>
                  <a:pt x="1950841" y="1513328"/>
                </a:lnTo>
                <a:close/>
              </a:path>
              <a:path w="5038725" h="1857375" extrusionOk="0">
                <a:moveTo>
                  <a:pt x="1722995" y="1486355"/>
                </a:moveTo>
                <a:lnTo>
                  <a:pt x="1717603" y="1486355"/>
                </a:lnTo>
                <a:lnTo>
                  <a:pt x="1717603" y="1464776"/>
                </a:lnTo>
                <a:lnTo>
                  <a:pt x="1722995" y="1464776"/>
                </a:lnTo>
                <a:lnTo>
                  <a:pt x="1722995" y="1486355"/>
                </a:lnTo>
                <a:close/>
              </a:path>
              <a:path w="5038725" h="1857375" extrusionOk="0">
                <a:moveTo>
                  <a:pt x="1744566" y="1491749"/>
                </a:moveTo>
                <a:lnTo>
                  <a:pt x="1696031" y="1491749"/>
                </a:lnTo>
                <a:lnTo>
                  <a:pt x="1696031" y="1486355"/>
                </a:lnTo>
                <a:lnTo>
                  <a:pt x="1744566" y="1486355"/>
                </a:lnTo>
                <a:lnTo>
                  <a:pt x="1744566" y="1491749"/>
                </a:lnTo>
                <a:close/>
              </a:path>
              <a:path w="5038725" h="1857375" extrusionOk="0">
                <a:moveTo>
                  <a:pt x="1722995" y="1513328"/>
                </a:moveTo>
                <a:lnTo>
                  <a:pt x="1717603" y="1513328"/>
                </a:lnTo>
                <a:lnTo>
                  <a:pt x="1717603" y="1491749"/>
                </a:lnTo>
                <a:lnTo>
                  <a:pt x="1722995" y="1491749"/>
                </a:lnTo>
                <a:lnTo>
                  <a:pt x="1722995" y="1513328"/>
                </a:lnTo>
                <a:close/>
              </a:path>
              <a:path w="5038725" h="1857375" extrusionOk="0">
                <a:moveTo>
                  <a:pt x="1493802" y="1486355"/>
                </a:moveTo>
                <a:lnTo>
                  <a:pt x="1488409" y="1486355"/>
                </a:lnTo>
                <a:lnTo>
                  <a:pt x="1488409" y="1464776"/>
                </a:lnTo>
                <a:lnTo>
                  <a:pt x="1493802" y="1464776"/>
                </a:lnTo>
                <a:lnTo>
                  <a:pt x="1493802" y="1486355"/>
                </a:lnTo>
                <a:close/>
              </a:path>
              <a:path w="5038725" h="1857375" extrusionOk="0">
                <a:moveTo>
                  <a:pt x="1515373" y="1491749"/>
                </a:moveTo>
                <a:lnTo>
                  <a:pt x="1466838" y="1491749"/>
                </a:lnTo>
                <a:lnTo>
                  <a:pt x="1466838" y="1486355"/>
                </a:lnTo>
                <a:lnTo>
                  <a:pt x="1515373" y="1486355"/>
                </a:lnTo>
                <a:lnTo>
                  <a:pt x="1515373" y="1491749"/>
                </a:lnTo>
                <a:close/>
              </a:path>
              <a:path w="5038725" h="1857375" extrusionOk="0">
                <a:moveTo>
                  <a:pt x="1493802" y="1513328"/>
                </a:moveTo>
                <a:lnTo>
                  <a:pt x="1488409" y="1513328"/>
                </a:lnTo>
                <a:lnTo>
                  <a:pt x="1488409" y="1491749"/>
                </a:lnTo>
                <a:lnTo>
                  <a:pt x="1493802" y="1491749"/>
                </a:lnTo>
                <a:lnTo>
                  <a:pt x="1493802" y="1513328"/>
                </a:lnTo>
                <a:close/>
              </a:path>
              <a:path w="5038725" h="1857375" extrusionOk="0">
                <a:moveTo>
                  <a:pt x="1837592" y="1600992"/>
                </a:moveTo>
                <a:lnTo>
                  <a:pt x="1832199" y="1600992"/>
                </a:lnTo>
                <a:lnTo>
                  <a:pt x="1832199" y="1579413"/>
                </a:lnTo>
                <a:lnTo>
                  <a:pt x="1837592" y="1579413"/>
                </a:lnTo>
                <a:lnTo>
                  <a:pt x="1837592" y="1600992"/>
                </a:lnTo>
                <a:close/>
              </a:path>
              <a:path w="5038725" h="1857375" extrusionOk="0">
                <a:moveTo>
                  <a:pt x="1859163" y="1606386"/>
                </a:moveTo>
                <a:lnTo>
                  <a:pt x="1810628" y="1606386"/>
                </a:lnTo>
                <a:lnTo>
                  <a:pt x="1810628" y="1600992"/>
                </a:lnTo>
                <a:lnTo>
                  <a:pt x="1859163" y="1600992"/>
                </a:lnTo>
                <a:lnTo>
                  <a:pt x="1859163" y="1606386"/>
                </a:lnTo>
                <a:close/>
              </a:path>
              <a:path w="5038725" h="1857375" extrusionOk="0">
                <a:moveTo>
                  <a:pt x="1837592" y="1627965"/>
                </a:moveTo>
                <a:lnTo>
                  <a:pt x="1832199" y="1627965"/>
                </a:lnTo>
                <a:lnTo>
                  <a:pt x="1832199" y="1606386"/>
                </a:lnTo>
                <a:lnTo>
                  <a:pt x="1837592" y="1606386"/>
                </a:lnTo>
                <a:lnTo>
                  <a:pt x="1837592" y="1627965"/>
                </a:lnTo>
                <a:close/>
              </a:path>
              <a:path w="5038725" h="1857375" extrusionOk="0">
                <a:moveTo>
                  <a:pt x="1950841" y="1715629"/>
                </a:moveTo>
                <a:lnTo>
                  <a:pt x="1945448" y="1715629"/>
                </a:lnTo>
                <a:lnTo>
                  <a:pt x="1945448" y="1694050"/>
                </a:lnTo>
                <a:lnTo>
                  <a:pt x="1950841" y="1694050"/>
                </a:lnTo>
                <a:lnTo>
                  <a:pt x="1950841" y="1715629"/>
                </a:lnTo>
                <a:close/>
              </a:path>
              <a:path w="5038725" h="1857375" extrusionOk="0">
                <a:moveTo>
                  <a:pt x="1972412" y="1721024"/>
                </a:moveTo>
                <a:lnTo>
                  <a:pt x="1923877" y="1721024"/>
                </a:lnTo>
                <a:lnTo>
                  <a:pt x="1923877" y="1715629"/>
                </a:lnTo>
                <a:lnTo>
                  <a:pt x="1972412" y="1715629"/>
                </a:lnTo>
                <a:lnTo>
                  <a:pt x="1972412" y="1721024"/>
                </a:lnTo>
                <a:close/>
              </a:path>
              <a:path w="5038725" h="1857375" extrusionOk="0">
                <a:moveTo>
                  <a:pt x="1950841" y="1742602"/>
                </a:moveTo>
                <a:lnTo>
                  <a:pt x="1945448" y="1742602"/>
                </a:lnTo>
                <a:lnTo>
                  <a:pt x="1945448" y="1721024"/>
                </a:lnTo>
                <a:lnTo>
                  <a:pt x="1950841" y="1721024"/>
                </a:lnTo>
                <a:lnTo>
                  <a:pt x="1950841" y="1742602"/>
                </a:lnTo>
                <a:close/>
              </a:path>
              <a:path w="5038725" h="1857375" extrusionOk="0">
                <a:moveTo>
                  <a:pt x="942389" y="2815"/>
                </a:moveTo>
                <a:lnTo>
                  <a:pt x="893854" y="2815"/>
                </a:lnTo>
                <a:lnTo>
                  <a:pt x="893854" y="0"/>
                </a:lnTo>
                <a:lnTo>
                  <a:pt x="942389" y="0"/>
                </a:lnTo>
                <a:lnTo>
                  <a:pt x="942389" y="2815"/>
                </a:lnTo>
                <a:close/>
              </a:path>
              <a:path w="5038725" h="1857375" extrusionOk="0">
                <a:moveTo>
                  <a:pt x="920818" y="24393"/>
                </a:moveTo>
                <a:lnTo>
                  <a:pt x="915425" y="24393"/>
                </a:lnTo>
                <a:lnTo>
                  <a:pt x="915425" y="2815"/>
                </a:lnTo>
                <a:lnTo>
                  <a:pt x="920818" y="2815"/>
                </a:lnTo>
                <a:lnTo>
                  <a:pt x="920818" y="24393"/>
                </a:lnTo>
                <a:close/>
              </a:path>
              <a:path w="5038725" h="1857375" extrusionOk="0">
                <a:moveTo>
                  <a:pt x="713196" y="2815"/>
                </a:moveTo>
                <a:lnTo>
                  <a:pt x="664661" y="2815"/>
                </a:lnTo>
                <a:lnTo>
                  <a:pt x="664661" y="0"/>
                </a:lnTo>
                <a:lnTo>
                  <a:pt x="713196" y="0"/>
                </a:lnTo>
                <a:lnTo>
                  <a:pt x="713196" y="2815"/>
                </a:lnTo>
                <a:close/>
              </a:path>
              <a:path w="5038725" h="1857375" extrusionOk="0">
                <a:moveTo>
                  <a:pt x="691625" y="24393"/>
                </a:moveTo>
                <a:lnTo>
                  <a:pt x="686232" y="24393"/>
                </a:lnTo>
                <a:lnTo>
                  <a:pt x="686232" y="2815"/>
                </a:lnTo>
                <a:lnTo>
                  <a:pt x="691625" y="2815"/>
                </a:lnTo>
                <a:lnTo>
                  <a:pt x="691625" y="24393"/>
                </a:lnTo>
                <a:close/>
              </a:path>
              <a:path w="5038725" h="1857375" extrusionOk="0">
                <a:moveTo>
                  <a:pt x="484002" y="2815"/>
                </a:moveTo>
                <a:lnTo>
                  <a:pt x="435467" y="2815"/>
                </a:lnTo>
                <a:lnTo>
                  <a:pt x="435467" y="0"/>
                </a:lnTo>
                <a:lnTo>
                  <a:pt x="484002" y="0"/>
                </a:lnTo>
                <a:lnTo>
                  <a:pt x="484002" y="2815"/>
                </a:lnTo>
                <a:close/>
              </a:path>
              <a:path w="5038725" h="1857375" extrusionOk="0">
                <a:moveTo>
                  <a:pt x="462431" y="24393"/>
                </a:moveTo>
                <a:lnTo>
                  <a:pt x="457038" y="24393"/>
                </a:lnTo>
                <a:lnTo>
                  <a:pt x="457038" y="2815"/>
                </a:lnTo>
                <a:lnTo>
                  <a:pt x="462431" y="2815"/>
                </a:lnTo>
                <a:lnTo>
                  <a:pt x="462431" y="24393"/>
                </a:lnTo>
                <a:close/>
              </a:path>
              <a:path w="5038725" h="1857375" extrusionOk="0">
                <a:moveTo>
                  <a:pt x="1035415" y="112057"/>
                </a:moveTo>
                <a:lnTo>
                  <a:pt x="1030022" y="112057"/>
                </a:lnTo>
                <a:lnTo>
                  <a:pt x="1030022" y="90478"/>
                </a:lnTo>
                <a:lnTo>
                  <a:pt x="1035415" y="90478"/>
                </a:lnTo>
                <a:lnTo>
                  <a:pt x="1035415" y="112057"/>
                </a:lnTo>
                <a:close/>
              </a:path>
              <a:path w="5038725" h="1857375" extrusionOk="0">
                <a:moveTo>
                  <a:pt x="1056986" y="117452"/>
                </a:moveTo>
                <a:lnTo>
                  <a:pt x="1008451" y="117452"/>
                </a:lnTo>
                <a:lnTo>
                  <a:pt x="1008451" y="112057"/>
                </a:lnTo>
                <a:lnTo>
                  <a:pt x="1056986" y="112057"/>
                </a:lnTo>
                <a:lnTo>
                  <a:pt x="1056986" y="117452"/>
                </a:lnTo>
                <a:close/>
              </a:path>
              <a:path w="5038725" h="1857375" extrusionOk="0">
                <a:moveTo>
                  <a:pt x="1035415" y="139031"/>
                </a:moveTo>
                <a:lnTo>
                  <a:pt x="1030022" y="139031"/>
                </a:lnTo>
                <a:lnTo>
                  <a:pt x="1030022" y="117452"/>
                </a:lnTo>
                <a:lnTo>
                  <a:pt x="1035415" y="117452"/>
                </a:lnTo>
                <a:lnTo>
                  <a:pt x="1035415" y="139031"/>
                </a:lnTo>
                <a:close/>
              </a:path>
              <a:path w="5038725" h="1857375" extrusionOk="0">
                <a:moveTo>
                  <a:pt x="806221" y="112057"/>
                </a:moveTo>
                <a:lnTo>
                  <a:pt x="800828" y="112057"/>
                </a:lnTo>
                <a:lnTo>
                  <a:pt x="800828" y="90478"/>
                </a:lnTo>
                <a:lnTo>
                  <a:pt x="806221" y="90478"/>
                </a:lnTo>
                <a:lnTo>
                  <a:pt x="806221" y="112057"/>
                </a:lnTo>
                <a:close/>
              </a:path>
              <a:path w="5038725" h="1857375" extrusionOk="0">
                <a:moveTo>
                  <a:pt x="827792" y="117452"/>
                </a:moveTo>
                <a:lnTo>
                  <a:pt x="779257" y="117452"/>
                </a:lnTo>
                <a:lnTo>
                  <a:pt x="779257" y="112057"/>
                </a:lnTo>
                <a:lnTo>
                  <a:pt x="827792" y="112057"/>
                </a:lnTo>
                <a:lnTo>
                  <a:pt x="827792" y="117452"/>
                </a:lnTo>
                <a:close/>
              </a:path>
              <a:path w="5038725" h="1857375" extrusionOk="0">
                <a:moveTo>
                  <a:pt x="806221" y="139031"/>
                </a:moveTo>
                <a:lnTo>
                  <a:pt x="800828" y="139031"/>
                </a:lnTo>
                <a:lnTo>
                  <a:pt x="800828" y="117452"/>
                </a:lnTo>
                <a:lnTo>
                  <a:pt x="806221" y="117452"/>
                </a:lnTo>
                <a:lnTo>
                  <a:pt x="806221" y="139031"/>
                </a:lnTo>
                <a:close/>
              </a:path>
              <a:path w="5038725" h="1857375" extrusionOk="0">
                <a:moveTo>
                  <a:pt x="577028" y="112057"/>
                </a:moveTo>
                <a:lnTo>
                  <a:pt x="571635" y="112057"/>
                </a:lnTo>
                <a:lnTo>
                  <a:pt x="571635" y="90478"/>
                </a:lnTo>
                <a:lnTo>
                  <a:pt x="577028" y="90478"/>
                </a:lnTo>
                <a:lnTo>
                  <a:pt x="577028" y="112057"/>
                </a:lnTo>
                <a:close/>
              </a:path>
              <a:path w="5038725" h="1857375" extrusionOk="0">
                <a:moveTo>
                  <a:pt x="598599" y="117452"/>
                </a:moveTo>
                <a:lnTo>
                  <a:pt x="550064" y="117452"/>
                </a:lnTo>
                <a:lnTo>
                  <a:pt x="550064" y="112057"/>
                </a:lnTo>
                <a:lnTo>
                  <a:pt x="598599" y="112057"/>
                </a:lnTo>
                <a:lnTo>
                  <a:pt x="598599" y="117452"/>
                </a:lnTo>
                <a:close/>
              </a:path>
              <a:path w="5038725" h="1857375" extrusionOk="0">
                <a:moveTo>
                  <a:pt x="577028" y="139031"/>
                </a:moveTo>
                <a:lnTo>
                  <a:pt x="571635" y="139031"/>
                </a:lnTo>
                <a:lnTo>
                  <a:pt x="571635" y="117452"/>
                </a:lnTo>
                <a:lnTo>
                  <a:pt x="577028" y="117452"/>
                </a:lnTo>
                <a:lnTo>
                  <a:pt x="577028" y="139031"/>
                </a:lnTo>
                <a:close/>
              </a:path>
              <a:path w="5038725" h="1857375" extrusionOk="0">
                <a:moveTo>
                  <a:pt x="347834" y="112057"/>
                </a:moveTo>
                <a:lnTo>
                  <a:pt x="342442" y="112057"/>
                </a:lnTo>
                <a:lnTo>
                  <a:pt x="342442" y="90478"/>
                </a:lnTo>
                <a:lnTo>
                  <a:pt x="347834" y="90478"/>
                </a:lnTo>
                <a:lnTo>
                  <a:pt x="347834" y="112057"/>
                </a:lnTo>
                <a:close/>
              </a:path>
              <a:path w="5038725" h="1857375" extrusionOk="0">
                <a:moveTo>
                  <a:pt x="369405" y="117452"/>
                </a:moveTo>
                <a:lnTo>
                  <a:pt x="320870" y="117452"/>
                </a:lnTo>
                <a:lnTo>
                  <a:pt x="320870" y="112057"/>
                </a:lnTo>
                <a:lnTo>
                  <a:pt x="369405" y="112057"/>
                </a:lnTo>
                <a:lnTo>
                  <a:pt x="369405" y="117452"/>
                </a:lnTo>
                <a:close/>
              </a:path>
              <a:path w="5038725" h="1857375" extrusionOk="0">
                <a:moveTo>
                  <a:pt x="347834" y="139031"/>
                </a:moveTo>
                <a:lnTo>
                  <a:pt x="342442" y="139031"/>
                </a:lnTo>
                <a:lnTo>
                  <a:pt x="342442" y="117452"/>
                </a:lnTo>
                <a:lnTo>
                  <a:pt x="347834" y="117452"/>
                </a:lnTo>
                <a:lnTo>
                  <a:pt x="347834" y="139031"/>
                </a:lnTo>
                <a:close/>
              </a:path>
              <a:path w="5038725" h="1857375" extrusionOk="0">
                <a:moveTo>
                  <a:pt x="920818" y="226694"/>
                </a:moveTo>
                <a:lnTo>
                  <a:pt x="915425" y="226694"/>
                </a:lnTo>
                <a:lnTo>
                  <a:pt x="915425" y="205116"/>
                </a:lnTo>
                <a:lnTo>
                  <a:pt x="920818" y="205116"/>
                </a:lnTo>
                <a:lnTo>
                  <a:pt x="920818" y="226694"/>
                </a:lnTo>
                <a:close/>
              </a:path>
              <a:path w="5038725" h="1857375" extrusionOk="0">
                <a:moveTo>
                  <a:pt x="942389" y="232089"/>
                </a:moveTo>
                <a:lnTo>
                  <a:pt x="893854" y="232089"/>
                </a:lnTo>
                <a:lnTo>
                  <a:pt x="893854" y="226694"/>
                </a:lnTo>
                <a:lnTo>
                  <a:pt x="942389" y="226694"/>
                </a:lnTo>
                <a:lnTo>
                  <a:pt x="942389" y="232089"/>
                </a:lnTo>
                <a:close/>
              </a:path>
              <a:path w="5038725" h="1857375" extrusionOk="0">
                <a:moveTo>
                  <a:pt x="920818" y="253668"/>
                </a:moveTo>
                <a:lnTo>
                  <a:pt x="915425" y="253668"/>
                </a:lnTo>
                <a:lnTo>
                  <a:pt x="915425" y="232089"/>
                </a:lnTo>
                <a:lnTo>
                  <a:pt x="920818" y="232089"/>
                </a:lnTo>
                <a:lnTo>
                  <a:pt x="920818" y="253668"/>
                </a:lnTo>
                <a:close/>
              </a:path>
              <a:path w="5038725" h="1857375" extrusionOk="0">
                <a:moveTo>
                  <a:pt x="691625" y="226694"/>
                </a:moveTo>
                <a:lnTo>
                  <a:pt x="686232" y="226694"/>
                </a:lnTo>
                <a:lnTo>
                  <a:pt x="686232" y="205116"/>
                </a:lnTo>
                <a:lnTo>
                  <a:pt x="691625" y="205116"/>
                </a:lnTo>
                <a:lnTo>
                  <a:pt x="691625" y="226694"/>
                </a:lnTo>
                <a:close/>
              </a:path>
              <a:path w="5038725" h="1857375" extrusionOk="0">
                <a:moveTo>
                  <a:pt x="713196" y="232089"/>
                </a:moveTo>
                <a:lnTo>
                  <a:pt x="664661" y="232089"/>
                </a:lnTo>
                <a:lnTo>
                  <a:pt x="664661" y="226694"/>
                </a:lnTo>
                <a:lnTo>
                  <a:pt x="713196" y="226694"/>
                </a:lnTo>
                <a:lnTo>
                  <a:pt x="713196" y="232089"/>
                </a:lnTo>
                <a:close/>
              </a:path>
              <a:path w="5038725" h="1857375" extrusionOk="0">
                <a:moveTo>
                  <a:pt x="691625" y="253668"/>
                </a:moveTo>
                <a:lnTo>
                  <a:pt x="686232" y="253668"/>
                </a:lnTo>
                <a:lnTo>
                  <a:pt x="686232" y="232089"/>
                </a:lnTo>
                <a:lnTo>
                  <a:pt x="691625" y="232089"/>
                </a:lnTo>
                <a:lnTo>
                  <a:pt x="691625" y="253668"/>
                </a:lnTo>
                <a:close/>
              </a:path>
              <a:path w="5038725" h="1857375" extrusionOk="0">
                <a:moveTo>
                  <a:pt x="462431" y="226694"/>
                </a:moveTo>
                <a:lnTo>
                  <a:pt x="457038" y="226694"/>
                </a:lnTo>
                <a:lnTo>
                  <a:pt x="457038" y="205116"/>
                </a:lnTo>
                <a:lnTo>
                  <a:pt x="462431" y="205116"/>
                </a:lnTo>
                <a:lnTo>
                  <a:pt x="462431" y="226694"/>
                </a:lnTo>
                <a:close/>
              </a:path>
              <a:path w="5038725" h="1857375" extrusionOk="0">
                <a:moveTo>
                  <a:pt x="484002" y="232089"/>
                </a:moveTo>
                <a:lnTo>
                  <a:pt x="435467" y="232089"/>
                </a:lnTo>
                <a:lnTo>
                  <a:pt x="435467" y="226694"/>
                </a:lnTo>
                <a:lnTo>
                  <a:pt x="484002" y="226694"/>
                </a:lnTo>
                <a:lnTo>
                  <a:pt x="484002" y="232089"/>
                </a:lnTo>
                <a:close/>
              </a:path>
              <a:path w="5038725" h="1857375" extrusionOk="0">
                <a:moveTo>
                  <a:pt x="462431" y="253668"/>
                </a:moveTo>
                <a:lnTo>
                  <a:pt x="457038" y="253668"/>
                </a:lnTo>
                <a:lnTo>
                  <a:pt x="457038" y="232089"/>
                </a:lnTo>
                <a:lnTo>
                  <a:pt x="462431" y="232089"/>
                </a:lnTo>
                <a:lnTo>
                  <a:pt x="462431" y="253668"/>
                </a:lnTo>
                <a:close/>
              </a:path>
              <a:path w="5038725" h="1857375" extrusionOk="0">
                <a:moveTo>
                  <a:pt x="233238" y="226694"/>
                </a:moveTo>
                <a:lnTo>
                  <a:pt x="227845" y="226694"/>
                </a:lnTo>
                <a:lnTo>
                  <a:pt x="227845" y="205116"/>
                </a:lnTo>
                <a:lnTo>
                  <a:pt x="233238" y="205116"/>
                </a:lnTo>
                <a:lnTo>
                  <a:pt x="233238" y="226694"/>
                </a:lnTo>
                <a:close/>
              </a:path>
              <a:path w="5038725" h="1857375" extrusionOk="0">
                <a:moveTo>
                  <a:pt x="254809" y="232089"/>
                </a:moveTo>
                <a:lnTo>
                  <a:pt x="206274" y="232089"/>
                </a:lnTo>
                <a:lnTo>
                  <a:pt x="206274" y="226694"/>
                </a:lnTo>
                <a:lnTo>
                  <a:pt x="254809" y="226694"/>
                </a:lnTo>
                <a:lnTo>
                  <a:pt x="254809" y="232089"/>
                </a:lnTo>
                <a:close/>
              </a:path>
              <a:path w="5038725" h="1857375" extrusionOk="0">
                <a:moveTo>
                  <a:pt x="233238" y="253668"/>
                </a:moveTo>
                <a:lnTo>
                  <a:pt x="227845" y="253668"/>
                </a:lnTo>
                <a:lnTo>
                  <a:pt x="227845" y="232089"/>
                </a:lnTo>
                <a:lnTo>
                  <a:pt x="233238" y="232089"/>
                </a:lnTo>
                <a:lnTo>
                  <a:pt x="233238" y="253668"/>
                </a:lnTo>
                <a:close/>
              </a:path>
              <a:path w="5038725" h="1857375" extrusionOk="0">
                <a:moveTo>
                  <a:pt x="1035415" y="341331"/>
                </a:moveTo>
                <a:lnTo>
                  <a:pt x="1030022" y="341331"/>
                </a:lnTo>
                <a:lnTo>
                  <a:pt x="1030022" y="319753"/>
                </a:lnTo>
                <a:lnTo>
                  <a:pt x="1035415" y="319753"/>
                </a:lnTo>
                <a:lnTo>
                  <a:pt x="1035415" y="341331"/>
                </a:lnTo>
                <a:close/>
              </a:path>
              <a:path w="5038725" h="1857375" extrusionOk="0">
                <a:moveTo>
                  <a:pt x="1056986" y="346726"/>
                </a:moveTo>
                <a:lnTo>
                  <a:pt x="1008451" y="346726"/>
                </a:lnTo>
                <a:lnTo>
                  <a:pt x="1008451" y="341331"/>
                </a:lnTo>
                <a:lnTo>
                  <a:pt x="1056986" y="341331"/>
                </a:lnTo>
                <a:lnTo>
                  <a:pt x="1056986" y="346726"/>
                </a:lnTo>
                <a:close/>
              </a:path>
              <a:path w="5038725" h="1857375" extrusionOk="0">
                <a:moveTo>
                  <a:pt x="1035415" y="368305"/>
                </a:moveTo>
                <a:lnTo>
                  <a:pt x="1030022" y="368305"/>
                </a:lnTo>
                <a:lnTo>
                  <a:pt x="1030022" y="346726"/>
                </a:lnTo>
                <a:lnTo>
                  <a:pt x="1035415" y="346726"/>
                </a:lnTo>
                <a:lnTo>
                  <a:pt x="1035415" y="368305"/>
                </a:lnTo>
                <a:close/>
              </a:path>
              <a:path w="5038725" h="1857375" extrusionOk="0">
                <a:moveTo>
                  <a:pt x="806221" y="341331"/>
                </a:moveTo>
                <a:lnTo>
                  <a:pt x="800828" y="341331"/>
                </a:lnTo>
                <a:lnTo>
                  <a:pt x="800828" y="319753"/>
                </a:lnTo>
                <a:lnTo>
                  <a:pt x="806221" y="319753"/>
                </a:lnTo>
                <a:lnTo>
                  <a:pt x="806221" y="341331"/>
                </a:lnTo>
                <a:close/>
              </a:path>
              <a:path w="5038725" h="1857375" extrusionOk="0">
                <a:moveTo>
                  <a:pt x="827792" y="346726"/>
                </a:moveTo>
                <a:lnTo>
                  <a:pt x="779257" y="346726"/>
                </a:lnTo>
                <a:lnTo>
                  <a:pt x="779257" y="341331"/>
                </a:lnTo>
                <a:lnTo>
                  <a:pt x="827792" y="341331"/>
                </a:lnTo>
                <a:lnTo>
                  <a:pt x="827792" y="346726"/>
                </a:lnTo>
                <a:close/>
              </a:path>
              <a:path w="5038725" h="1857375" extrusionOk="0">
                <a:moveTo>
                  <a:pt x="806221" y="368305"/>
                </a:moveTo>
                <a:lnTo>
                  <a:pt x="800828" y="368305"/>
                </a:lnTo>
                <a:lnTo>
                  <a:pt x="800828" y="346726"/>
                </a:lnTo>
                <a:lnTo>
                  <a:pt x="806221" y="346726"/>
                </a:lnTo>
                <a:lnTo>
                  <a:pt x="806221" y="368305"/>
                </a:lnTo>
                <a:close/>
              </a:path>
              <a:path w="5038725" h="1857375" extrusionOk="0">
                <a:moveTo>
                  <a:pt x="577028" y="341331"/>
                </a:moveTo>
                <a:lnTo>
                  <a:pt x="571635" y="341331"/>
                </a:lnTo>
                <a:lnTo>
                  <a:pt x="571635" y="319753"/>
                </a:lnTo>
                <a:lnTo>
                  <a:pt x="577028" y="319753"/>
                </a:lnTo>
                <a:lnTo>
                  <a:pt x="577028" y="341331"/>
                </a:lnTo>
                <a:close/>
              </a:path>
              <a:path w="5038725" h="1857375" extrusionOk="0">
                <a:moveTo>
                  <a:pt x="598599" y="346726"/>
                </a:moveTo>
                <a:lnTo>
                  <a:pt x="550064" y="346726"/>
                </a:lnTo>
                <a:lnTo>
                  <a:pt x="550064" y="341331"/>
                </a:lnTo>
                <a:lnTo>
                  <a:pt x="598599" y="341331"/>
                </a:lnTo>
                <a:lnTo>
                  <a:pt x="598599" y="346726"/>
                </a:lnTo>
                <a:close/>
              </a:path>
              <a:path w="5038725" h="1857375" extrusionOk="0">
                <a:moveTo>
                  <a:pt x="577028" y="368305"/>
                </a:moveTo>
                <a:lnTo>
                  <a:pt x="571635" y="368305"/>
                </a:lnTo>
                <a:lnTo>
                  <a:pt x="571635" y="346726"/>
                </a:lnTo>
                <a:lnTo>
                  <a:pt x="577028" y="346726"/>
                </a:lnTo>
                <a:lnTo>
                  <a:pt x="577028" y="368305"/>
                </a:lnTo>
                <a:close/>
              </a:path>
              <a:path w="5038725" h="1857375" extrusionOk="0">
                <a:moveTo>
                  <a:pt x="347834" y="341331"/>
                </a:moveTo>
                <a:lnTo>
                  <a:pt x="342442" y="341331"/>
                </a:lnTo>
                <a:lnTo>
                  <a:pt x="342442" y="319753"/>
                </a:lnTo>
                <a:lnTo>
                  <a:pt x="347834" y="319753"/>
                </a:lnTo>
                <a:lnTo>
                  <a:pt x="347834" y="341331"/>
                </a:lnTo>
                <a:close/>
              </a:path>
              <a:path w="5038725" h="1857375" extrusionOk="0">
                <a:moveTo>
                  <a:pt x="369405" y="346726"/>
                </a:moveTo>
                <a:lnTo>
                  <a:pt x="320870" y="346726"/>
                </a:lnTo>
                <a:lnTo>
                  <a:pt x="320870" y="341331"/>
                </a:lnTo>
                <a:lnTo>
                  <a:pt x="369405" y="341331"/>
                </a:lnTo>
                <a:lnTo>
                  <a:pt x="369405" y="346726"/>
                </a:lnTo>
                <a:close/>
              </a:path>
              <a:path w="5038725" h="1857375" extrusionOk="0">
                <a:moveTo>
                  <a:pt x="347834" y="368305"/>
                </a:moveTo>
                <a:lnTo>
                  <a:pt x="342442" y="368305"/>
                </a:lnTo>
                <a:lnTo>
                  <a:pt x="342442" y="346726"/>
                </a:lnTo>
                <a:lnTo>
                  <a:pt x="347834" y="346726"/>
                </a:lnTo>
                <a:lnTo>
                  <a:pt x="347834" y="368305"/>
                </a:lnTo>
                <a:close/>
              </a:path>
              <a:path w="5038725" h="1857375" extrusionOk="0">
                <a:moveTo>
                  <a:pt x="920818" y="455969"/>
                </a:moveTo>
                <a:lnTo>
                  <a:pt x="915425" y="455969"/>
                </a:lnTo>
                <a:lnTo>
                  <a:pt x="915425" y="434390"/>
                </a:lnTo>
                <a:lnTo>
                  <a:pt x="920818" y="434390"/>
                </a:lnTo>
                <a:lnTo>
                  <a:pt x="920818" y="455969"/>
                </a:lnTo>
                <a:close/>
              </a:path>
              <a:path w="5038725" h="1857375" extrusionOk="0">
                <a:moveTo>
                  <a:pt x="942389" y="461363"/>
                </a:moveTo>
                <a:lnTo>
                  <a:pt x="893854" y="461363"/>
                </a:lnTo>
                <a:lnTo>
                  <a:pt x="893854" y="455969"/>
                </a:lnTo>
                <a:lnTo>
                  <a:pt x="942389" y="455969"/>
                </a:lnTo>
                <a:lnTo>
                  <a:pt x="942389" y="461363"/>
                </a:lnTo>
                <a:close/>
              </a:path>
              <a:path w="5038725" h="1857375" extrusionOk="0">
                <a:moveTo>
                  <a:pt x="920818" y="482942"/>
                </a:moveTo>
                <a:lnTo>
                  <a:pt x="915425" y="482942"/>
                </a:lnTo>
                <a:lnTo>
                  <a:pt x="915425" y="461363"/>
                </a:lnTo>
                <a:lnTo>
                  <a:pt x="920818" y="461363"/>
                </a:lnTo>
                <a:lnTo>
                  <a:pt x="920818" y="482942"/>
                </a:lnTo>
                <a:close/>
              </a:path>
              <a:path w="5038725" h="1857375" extrusionOk="0">
                <a:moveTo>
                  <a:pt x="691625" y="455969"/>
                </a:moveTo>
                <a:lnTo>
                  <a:pt x="686232" y="455969"/>
                </a:lnTo>
                <a:lnTo>
                  <a:pt x="686232" y="434390"/>
                </a:lnTo>
                <a:lnTo>
                  <a:pt x="691625" y="434390"/>
                </a:lnTo>
                <a:lnTo>
                  <a:pt x="691625" y="455969"/>
                </a:lnTo>
                <a:close/>
              </a:path>
              <a:path w="5038725" h="1857375" extrusionOk="0">
                <a:moveTo>
                  <a:pt x="713196" y="461363"/>
                </a:moveTo>
                <a:lnTo>
                  <a:pt x="664661" y="461363"/>
                </a:lnTo>
                <a:lnTo>
                  <a:pt x="664661" y="455969"/>
                </a:lnTo>
                <a:lnTo>
                  <a:pt x="713196" y="455969"/>
                </a:lnTo>
                <a:lnTo>
                  <a:pt x="713196" y="461363"/>
                </a:lnTo>
                <a:close/>
              </a:path>
              <a:path w="5038725" h="1857375" extrusionOk="0">
                <a:moveTo>
                  <a:pt x="691625" y="482942"/>
                </a:moveTo>
                <a:lnTo>
                  <a:pt x="686232" y="482942"/>
                </a:lnTo>
                <a:lnTo>
                  <a:pt x="686232" y="461363"/>
                </a:lnTo>
                <a:lnTo>
                  <a:pt x="691625" y="461363"/>
                </a:lnTo>
                <a:lnTo>
                  <a:pt x="691625" y="482942"/>
                </a:lnTo>
                <a:close/>
              </a:path>
              <a:path w="5038725" h="1857375" extrusionOk="0">
                <a:moveTo>
                  <a:pt x="462431" y="455969"/>
                </a:moveTo>
                <a:lnTo>
                  <a:pt x="457038" y="455969"/>
                </a:lnTo>
                <a:lnTo>
                  <a:pt x="457038" y="434390"/>
                </a:lnTo>
                <a:lnTo>
                  <a:pt x="462431" y="434390"/>
                </a:lnTo>
                <a:lnTo>
                  <a:pt x="462431" y="455969"/>
                </a:lnTo>
                <a:close/>
              </a:path>
              <a:path w="5038725" h="1857375" extrusionOk="0">
                <a:moveTo>
                  <a:pt x="484002" y="461363"/>
                </a:moveTo>
                <a:lnTo>
                  <a:pt x="435467" y="461363"/>
                </a:lnTo>
                <a:lnTo>
                  <a:pt x="435467" y="455969"/>
                </a:lnTo>
                <a:lnTo>
                  <a:pt x="484002" y="455969"/>
                </a:lnTo>
                <a:lnTo>
                  <a:pt x="484002" y="461363"/>
                </a:lnTo>
                <a:close/>
              </a:path>
              <a:path w="5038725" h="1857375" extrusionOk="0">
                <a:moveTo>
                  <a:pt x="462431" y="482942"/>
                </a:moveTo>
                <a:lnTo>
                  <a:pt x="457038" y="482942"/>
                </a:lnTo>
                <a:lnTo>
                  <a:pt x="457038" y="461363"/>
                </a:lnTo>
                <a:lnTo>
                  <a:pt x="462431" y="461363"/>
                </a:lnTo>
                <a:lnTo>
                  <a:pt x="462431" y="482942"/>
                </a:lnTo>
                <a:close/>
              </a:path>
              <a:path w="5038725" h="1857375" extrusionOk="0">
                <a:moveTo>
                  <a:pt x="233238" y="455969"/>
                </a:moveTo>
                <a:lnTo>
                  <a:pt x="227845" y="455969"/>
                </a:lnTo>
                <a:lnTo>
                  <a:pt x="227845" y="434390"/>
                </a:lnTo>
                <a:lnTo>
                  <a:pt x="233238" y="434390"/>
                </a:lnTo>
                <a:lnTo>
                  <a:pt x="233238" y="455969"/>
                </a:lnTo>
                <a:close/>
              </a:path>
              <a:path w="5038725" h="1857375" extrusionOk="0">
                <a:moveTo>
                  <a:pt x="254809" y="461363"/>
                </a:moveTo>
                <a:lnTo>
                  <a:pt x="206274" y="461363"/>
                </a:lnTo>
                <a:lnTo>
                  <a:pt x="206274" y="455969"/>
                </a:lnTo>
                <a:lnTo>
                  <a:pt x="254809" y="455969"/>
                </a:lnTo>
                <a:lnTo>
                  <a:pt x="254809" y="461363"/>
                </a:lnTo>
                <a:close/>
              </a:path>
              <a:path w="5038725" h="1857375" extrusionOk="0">
                <a:moveTo>
                  <a:pt x="233238" y="482942"/>
                </a:moveTo>
                <a:lnTo>
                  <a:pt x="227845" y="482942"/>
                </a:lnTo>
                <a:lnTo>
                  <a:pt x="227845" y="461363"/>
                </a:lnTo>
                <a:lnTo>
                  <a:pt x="233238" y="461363"/>
                </a:lnTo>
                <a:lnTo>
                  <a:pt x="233238" y="482942"/>
                </a:lnTo>
                <a:close/>
              </a:path>
              <a:path w="5038725" h="1857375" extrusionOk="0">
                <a:moveTo>
                  <a:pt x="1035415" y="570606"/>
                </a:moveTo>
                <a:lnTo>
                  <a:pt x="1030022" y="570606"/>
                </a:lnTo>
                <a:lnTo>
                  <a:pt x="1030022" y="549027"/>
                </a:lnTo>
                <a:lnTo>
                  <a:pt x="1035415" y="549027"/>
                </a:lnTo>
                <a:lnTo>
                  <a:pt x="1035415" y="570606"/>
                </a:lnTo>
                <a:close/>
              </a:path>
              <a:path w="5038725" h="1857375" extrusionOk="0">
                <a:moveTo>
                  <a:pt x="1056986" y="576001"/>
                </a:moveTo>
                <a:lnTo>
                  <a:pt x="1008451" y="576001"/>
                </a:lnTo>
                <a:lnTo>
                  <a:pt x="1008451" y="570606"/>
                </a:lnTo>
                <a:lnTo>
                  <a:pt x="1056986" y="570606"/>
                </a:lnTo>
                <a:lnTo>
                  <a:pt x="1056986" y="576001"/>
                </a:lnTo>
                <a:close/>
              </a:path>
              <a:path w="5038725" h="1857375" extrusionOk="0">
                <a:moveTo>
                  <a:pt x="1035415" y="597579"/>
                </a:moveTo>
                <a:lnTo>
                  <a:pt x="1030022" y="597579"/>
                </a:lnTo>
                <a:lnTo>
                  <a:pt x="1030022" y="576001"/>
                </a:lnTo>
                <a:lnTo>
                  <a:pt x="1035415" y="576001"/>
                </a:lnTo>
                <a:lnTo>
                  <a:pt x="1035415" y="597579"/>
                </a:lnTo>
                <a:close/>
              </a:path>
              <a:path w="5038725" h="1857375" extrusionOk="0">
                <a:moveTo>
                  <a:pt x="806221" y="570606"/>
                </a:moveTo>
                <a:lnTo>
                  <a:pt x="800828" y="570606"/>
                </a:lnTo>
                <a:lnTo>
                  <a:pt x="800828" y="549027"/>
                </a:lnTo>
                <a:lnTo>
                  <a:pt x="806221" y="549027"/>
                </a:lnTo>
                <a:lnTo>
                  <a:pt x="806221" y="570606"/>
                </a:lnTo>
                <a:close/>
              </a:path>
              <a:path w="5038725" h="1857375" extrusionOk="0">
                <a:moveTo>
                  <a:pt x="827792" y="576001"/>
                </a:moveTo>
                <a:lnTo>
                  <a:pt x="779257" y="576001"/>
                </a:lnTo>
                <a:lnTo>
                  <a:pt x="779257" y="570606"/>
                </a:lnTo>
                <a:lnTo>
                  <a:pt x="827792" y="570606"/>
                </a:lnTo>
                <a:lnTo>
                  <a:pt x="827792" y="576001"/>
                </a:lnTo>
                <a:close/>
              </a:path>
              <a:path w="5038725" h="1857375" extrusionOk="0">
                <a:moveTo>
                  <a:pt x="806221" y="597579"/>
                </a:moveTo>
                <a:lnTo>
                  <a:pt x="800828" y="597579"/>
                </a:lnTo>
                <a:lnTo>
                  <a:pt x="800828" y="576001"/>
                </a:lnTo>
                <a:lnTo>
                  <a:pt x="806221" y="576001"/>
                </a:lnTo>
                <a:lnTo>
                  <a:pt x="806221" y="597579"/>
                </a:lnTo>
                <a:close/>
              </a:path>
              <a:path w="5038725" h="1857375" extrusionOk="0">
                <a:moveTo>
                  <a:pt x="577028" y="570606"/>
                </a:moveTo>
                <a:lnTo>
                  <a:pt x="571635" y="570606"/>
                </a:lnTo>
                <a:lnTo>
                  <a:pt x="571635" y="549027"/>
                </a:lnTo>
                <a:lnTo>
                  <a:pt x="577028" y="549027"/>
                </a:lnTo>
                <a:lnTo>
                  <a:pt x="577028" y="570606"/>
                </a:lnTo>
                <a:close/>
              </a:path>
              <a:path w="5038725" h="1857375" extrusionOk="0">
                <a:moveTo>
                  <a:pt x="598599" y="576001"/>
                </a:moveTo>
                <a:lnTo>
                  <a:pt x="550064" y="576001"/>
                </a:lnTo>
                <a:lnTo>
                  <a:pt x="550064" y="570606"/>
                </a:lnTo>
                <a:lnTo>
                  <a:pt x="598599" y="570606"/>
                </a:lnTo>
                <a:lnTo>
                  <a:pt x="598599" y="576001"/>
                </a:lnTo>
                <a:close/>
              </a:path>
              <a:path w="5038725" h="1857375" extrusionOk="0">
                <a:moveTo>
                  <a:pt x="577028" y="597579"/>
                </a:moveTo>
                <a:lnTo>
                  <a:pt x="571635" y="597579"/>
                </a:lnTo>
                <a:lnTo>
                  <a:pt x="571635" y="576001"/>
                </a:lnTo>
                <a:lnTo>
                  <a:pt x="577028" y="576001"/>
                </a:lnTo>
                <a:lnTo>
                  <a:pt x="577028" y="597579"/>
                </a:lnTo>
                <a:close/>
              </a:path>
              <a:path w="5038725" h="1857375" extrusionOk="0">
                <a:moveTo>
                  <a:pt x="347834" y="570606"/>
                </a:moveTo>
                <a:lnTo>
                  <a:pt x="342442" y="570606"/>
                </a:lnTo>
                <a:lnTo>
                  <a:pt x="342442" y="549027"/>
                </a:lnTo>
                <a:lnTo>
                  <a:pt x="347834" y="549027"/>
                </a:lnTo>
                <a:lnTo>
                  <a:pt x="347834" y="570606"/>
                </a:lnTo>
                <a:close/>
              </a:path>
              <a:path w="5038725" h="1857375" extrusionOk="0">
                <a:moveTo>
                  <a:pt x="369405" y="576001"/>
                </a:moveTo>
                <a:lnTo>
                  <a:pt x="320870" y="576001"/>
                </a:lnTo>
                <a:lnTo>
                  <a:pt x="320870" y="570606"/>
                </a:lnTo>
                <a:lnTo>
                  <a:pt x="369405" y="570606"/>
                </a:lnTo>
                <a:lnTo>
                  <a:pt x="369405" y="576001"/>
                </a:lnTo>
                <a:close/>
              </a:path>
              <a:path w="5038725" h="1857375" extrusionOk="0">
                <a:moveTo>
                  <a:pt x="347834" y="597579"/>
                </a:moveTo>
                <a:lnTo>
                  <a:pt x="342442" y="597579"/>
                </a:lnTo>
                <a:lnTo>
                  <a:pt x="342442" y="576001"/>
                </a:lnTo>
                <a:lnTo>
                  <a:pt x="347834" y="576001"/>
                </a:lnTo>
                <a:lnTo>
                  <a:pt x="347834" y="597579"/>
                </a:lnTo>
                <a:close/>
              </a:path>
              <a:path w="5038725" h="1857375" extrusionOk="0">
                <a:moveTo>
                  <a:pt x="920818" y="685243"/>
                </a:moveTo>
                <a:lnTo>
                  <a:pt x="915425" y="685243"/>
                </a:lnTo>
                <a:lnTo>
                  <a:pt x="915425" y="663664"/>
                </a:lnTo>
                <a:lnTo>
                  <a:pt x="920818" y="663664"/>
                </a:lnTo>
                <a:lnTo>
                  <a:pt x="920818" y="685243"/>
                </a:lnTo>
                <a:close/>
              </a:path>
              <a:path w="5038725" h="1857375" extrusionOk="0">
                <a:moveTo>
                  <a:pt x="942389" y="690638"/>
                </a:moveTo>
                <a:lnTo>
                  <a:pt x="893854" y="690638"/>
                </a:lnTo>
                <a:lnTo>
                  <a:pt x="893854" y="685243"/>
                </a:lnTo>
                <a:lnTo>
                  <a:pt x="942389" y="685243"/>
                </a:lnTo>
                <a:lnTo>
                  <a:pt x="942389" y="690638"/>
                </a:lnTo>
                <a:close/>
              </a:path>
              <a:path w="5038725" h="1857375" extrusionOk="0">
                <a:moveTo>
                  <a:pt x="920818" y="712216"/>
                </a:moveTo>
                <a:lnTo>
                  <a:pt x="915425" y="712216"/>
                </a:lnTo>
                <a:lnTo>
                  <a:pt x="915425" y="690638"/>
                </a:lnTo>
                <a:lnTo>
                  <a:pt x="920818" y="690638"/>
                </a:lnTo>
                <a:lnTo>
                  <a:pt x="920818" y="712216"/>
                </a:lnTo>
                <a:close/>
              </a:path>
              <a:path w="5038725" h="1857375" extrusionOk="0">
                <a:moveTo>
                  <a:pt x="691625" y="685243"/>
                </a:moveTo>
                <a:lnTo>
                  <a:pt x="686232" y="685243"/>
                </a:lnTo>
                <a:lnTo>
                  <a:pt x="686232" y="663664"/>
                </a:lnTo>
                <a:lnTo>
                  <a:pt x="691625" y="663664"/>
                </a:lnTo>
                <a:lnTo>
                  <a:pt x="691625" y="685243"/>
                </a:lnTo>
                <a:close/>
              </a:path>
              <a:path w="5038725" h="1857375" extrusionOk="0">
                <a:moveTo>
                  <a:pt x="713196" y="690638"/>
                </a:moveTo>
                <a:lnTo>
                  <a:pt x="664661" y="690638"/>
                </a:lnTo>
                <a:lnTo>
                  <a:pt x="664661" y="685243"/>
                </a:lnTo>
                <a:lnTo>
                  <a:pt x="713196" y="685243"/>
                </a:lnTo>
                <a:lnTo>
                  <a:pt x="713196" y="690638"/>
                </a:lnTo>
                <a:close/>
              </a:path>
              <a:path w="5038725" h="1857375" extrusionOk="0">
                <a:moveTo>
                  <a:pt x="691625" y="712216"/>
                </a:moveTo>
                <a:lnTo>
                  <a:pt x="686232" y="712216"/>
                </a:lnTo>
                <a:lnTo>
                  <a:pt x="686232" y="690638"/>
                </a:lnTo>
                <a:lnTo>
                  <a:pt x="691625" y="690638"/>
                </a:lnTo>
                <a:lnTo>
                  <a:pt x="691625" y="712216"/>
                </a:lnTo>
                <a:close/>
              </a:path>
              <a:path w="5038725" h="1857375" extrusionOk="0">
                <a:moveTo>
                  <a:pt x="462431" y="685243"/>
                </a:moveTo>
                <a:lnTo>
                  <a:pt x="457038" y="685243"/>
                </a:lnTo>
                <a:lnTo>
                  <a:pt x="457038" y="663664"/>
                </a:lnTo>
                <a:lnTo>
                  <a:pt x="462431" y="663664"/>
                </a:lnTo>
                <a:lnTo>
                  <a:pt x="462431" y="685243"/>
                </a:lnTo>
                <a:close/>
              </a:path>
              <a:path w="5038725" h="1857375" extrusionOk="0">
                <a:moveTo>
                  <a:pt x="484002" y="690638"/>
                </a:moveTo>
                <a:lnTo>
                  <a:pt x="435467" y="690638"/>
                </a:lnTo>
                <a:lnTo>
                  <a:pt x="435467" y="685243"/>
                </a:lnTo>
                <a:lnTo>
                  <a:pt x="484002" y="685243"/>
                </a:lnTo>
                <a:lnTo>
                  <a:pt x="484002" y="690638"/>
                </a:lnTo>
                <a:close/>
              </a:path>
              <a:path w="5038725" h="1857375" extrusionOk="0">
                <a:moveTo>
                  <a:pt x="462431" y="712216"/>
                </a:moveTo>
                <a:lnTo>
                  <a:pt x="457038" y="712216"/>
                </a:lnTo>
                <a:lnTo>
                  <a:pt x="457038" y="690638"/>
                </a:lnTo>
                <a:lnTo>
                  <a:pt x="462431" y="690638"/>
                </a:lnTo>
                <a:lnTo>
                  <a:pt x="462431" y="712216"/>
                </a:lnTo>
                <a:close/>
              </a:path>
              <a:path w="5038725" h="1857375" extrusionOk="0">
                <a:moveTo>
                  <a:pt x="233238" y="685243"/>
                </a:moveTo>
                <a:lnTo>
                  <a:pt x="227845" y="685243"/>
                </a:lnTo>
                <a:lnTo>
                  <a:pt x="227845" y="663664"/>
                </a:lnTo>
                <a:lnTo>
                  <a:pt x="233238" y="663664"/>
                </a:lnTo>
                <a:lnTo>
                  <a:pt x="233238" y="685243"/>
                </a:lnTo>
                <a:close/>
              </a:path>
              <a:path w="5038725" h="1857375" extrusionOk="0">
                <a:moveTo>
                  <a:pt x="254809" y="690638"/>
                </a:moveTo>
                <a:lnTo>
                  <a:pt x="206274" y="690638"/>
                </a:lnTo>
                <a:lnTo>
                  <a:pt x="206274" y="685243"/>
                </a:lnTo>
                <a:lnTo>
                  <a:pt x="254809" y="685243"/>
                </a:lnTo>
                <a:lnTo>
                  <a:pt x="254809" y="690638"/>
                </a:lnTo>
                <a:close/>
              </a:path>
              <a:path w="5038725" h="1857375" extrusionOk="0">
                <a:moveTo>
                  <a:pt x="233238" y="712216"/>
                </a:moveTo>
                <a:lnTo>
                  <a:pt x="227845" y="712216"/>
                </a:lnTo>
                <a:lnTo>
                  <a:pt x="227845" y="690638"/>
                </a:lnTo>
                <a:lnTo>
                  <a:pt x="233238" y="690638"/>
                </a:lnTo>
                <a:lnTo>
                  <a:pt x="233238" y="712216"/>
                </a:lnTo>
                <a:close/>
              </a:path>
              <a:path w="5038725" h="1857375" extrusionOk="0">
                <a:moveTo>
                  <a:pt x="1035415" y="799880"/>
                </a:moveTo>
                <a:lnTo>
                  <a:pt x="1030022" y="799880"/>
                </a:lnTo>
                <a:lnTo>
                  <a:pt x="1030022" y="778301"/>
                </a:lnTo>
                <a:lnTo>
                  <a:pt x="1035415" y="778301"/>
                </a:lnTo>
                <a:lnTo>
                  <a:pt x="1035415" y="799880"/>
                </a:lnTo>
                <a:close/>
              </a:path>
              <a:path w="5038725" h="1857375" extrusionOk="0">
                <a:moveTo>
                  <a:pt x="1056986" y="805275"/>
                </a:moveTo>
                <a:lnTo>
                  <a:pt x="1008451" y="805275"/>
                </a:lnTo>
                <a:lnTo>
                  <a:pt x="1008451" y="799880"/>
                </a:lnTo>
                <a:lnTo>
                  <a:pt x="1056986" y="799880"/>
                </a:lnTo>
                <a:lnTo>
                  <a:pt x="1056986" y="805275"/>
                </a:lnTo>
                <a:close/>
              </a:path>
              <a:path w="5038725" h="1857375" extrusionOk="0">
                <a:moveTo>
                  <a:pt x="1035415" y="826854"/>
                </a:moveTo>
                <a:lnTo>
                  <a:pt x="1030022" y="826854"/>
                </a:lnTo>
                <a:lnTo>
                  <a:pt x="1030022" y="805275"/>
                </a:lnTo>
                <a:lnTo>
                  <a:pt x="1035415" y="805275"/>
                </a:lnTo>
                <a:lnTo>
                  <a:pt x="1035415" y="826854"/>
                </a:lnTo>
                <a:close/>
              </a:path>
              <a:path w="5038725" h="1857375" extrusionOk="0">
                <a:moveTo>
                  <a:pt x="806221" y="799880"/>
                </a:moveTo>
                <a:lnTo>
                  <a:pt x="800828" y="799880"/>
                </a:lnTo>
                <a:lnTo>
                  <a:pt x="800828" y="778301"/>
                </a:lnTo>
                <a:lnTo>
                  <a:pt x="806221" y="778301"/>
                </a:lnTo>
                <a:lnTo>
                  <a:pt x="806221" y="799880"/>
                </a:lnTo>
                <a:close/>
              </a:path>
              <a:path w="5038725" h="1857375" extrusionOk="0">
                <a:moveTo>
                  <a:pt x="827792" y="805275"/>
                </a:moveTo>
                <a:lnTo>
                  <a:pt x="779257" y="805275"/>
                </a:lnTo>
                <a:lnTo>
                  <a:pt x="779257" y="799880"/>
                </a:lnTo>
                <a:lnTo>
                  <a:pt x="827792" y="799880"/>
                </a:lnTo>
                <a:lnTo>
                  <a:pt x="827792" y="805275"/>
                </a:lnTo>
                <a:close/>
              </a:path>
              <a:path w="5038725" h="1857375" extrusionOk="0">
                <a:moveTo>
                  <a:pt x="806221" y="826854"/>
                </a:moveTo>
                <a:lnTo>
                  <a:pt x="800828" y="826854"/>
                </a:lnTo>
                <a:lnTo>
                  <a:pt x="800828" y="805275"/>
                </a:lnTo>
                <a:lnTo>
                  <a:pt x="806221" y="805275"/>
                </a:lnTo>
                <a:lnTo>
                  <a:pt x="806221" y="826854"/>
                </a:lnTo>
                <a:close/>
              </a:path>
              <a:path w="5038725" h="1857375" extrusionOk="0">
                <a:moveTo>
                  <a:pt x="577028" y="799880"/>
                </a:moveTo>
                <a:lnTo>
                  <a:pt x="571635" y="799880"/>
                </a:lnTo>
                <a:lnTo>
                  <a:pt x="571635" y="778301"/>
                </a:lnTo>
                <a:lnTo>
                  <a:pt x="577028" y="778301"/>
                </a:lnTo>
                <a:lnTo>
                  <a:pt x="577028" y="799880"/>
                </a:lnTo>
                <a:close/>
              </a:path>
              <a:path w="5038725" h="1857375" extrusionOk="0">
                <a:moveTo>
                  <a:pt x="598599" y="805275"/>
                </a:moveTo>
                <a:lnTo>
                  <a:pt x="550064" y="805275"/>
                </a:lnTo>
                <a:lnTo>
                  <a:pt x="550064" y="799880"/>
                </a:lnTo>
                <a:lnTo>
                  <a:pt x="598599" y="799880"/>
                </a:lnTo>
                <a:lnTo>
                  <a:pt x="598599" y="805275"/>
                </a:lnTo>
                <a:close/>
              </a:path>
              <a:path w="5038725" h="1857375" extrusionOk="0">
                <a:moveTo>
                  <a:pt x="577028" y="826854"/>
                </a:moveTo>
                <a:lnTo>
                  <a:pt x="571635" y="826854"/>
                </a:lnTo>
                <a:lnTo>
                  <a:pt x="571635" y="805275"/>
                </a:lnTo>
                <a:lnTo>
                  <a:pt x="577028" y="805275"/>
                </a:lnTo>
                <a:lnTo>
                  <a:pt x="577028" y="826854"/>
                </a:lnTo>
                <a:close/>
              </a:path>
              <a:path w="5038725" h="1857375" extrusionOk="0">
                <a:moveTo>
                  <a:pt x="347834" y="799880"/>
                </a:moveTo>
                <a:lnTo>
                  <a:pt x="342442" y="799880"/>
                </a:lnTo>
                <a:lnTo>
                  <a:pt x="342442" y="778301"/>
                </a:lnTo>
                <a:lnTo>
                  <a:pt x="347834" y="778301"/>
                </a:lnTo>
                <a:lnTo>
                  <a:pt x="347834" y="799880"/>
                </a:lnTo>
                <a:close/>
              </a:path>
              <a:path w="5038725" h="1857375" extrusionOk="0">
                <a:moveTo>
                  <a:pt x="369405" y="805275"/>
                </a:moveTo>
                <a:lnTo>
                  <a:pt x="320870" y="805275"/>
                </a:lnTo>
                <a:lnTo>
                  <a:pt x="320870" y="799880"/>
                </a:lnTo>
                <a:lnTo>
                  <a:pt x="369405" y="799880"/>
                </a:lnTo>
                <a:lnTo>
                  <a:pt x="369405" y="805275"/>
                </a:lnTo>
                <a:close/>
              </a:path>
              <a:path w="5038725" h="1857375" extrusionOk="0">
                <a:moveTo>
                  <a:pt x="347834" y="826854"/>
                </a:moveTo>
                <a:lnTo>
                  <a:pt x="342442" y="826854"/>
                </a:lnTo>
                <a:lnTo>
                  <a:pt x="342442" y="805275"/>
                </a:lnTo>
                <a:lnTo>
                  <a:pt x="347834" y="805275"/>
                </a:lnTo>
                <a:lnTo>
                  <a:pt x="347834" y="826854"/>
                </a:lnTo>
                <a:close/>
              </a:path>
              <a:path w="5038725" h="1857375" extrusionOk="0">
                <a:moveTo>
                  <a:pt x="920818" y="914517"/>
                </a:moveTo>
                <a:lnTo>
                  <a:pt x="915425" y="914517"/>
                </a:lnTo>
                <a:lnTo>
                  <a:pt x="915425" y="892939"/>
                </a:lnTo>
                <a:lnTo>
                  <a:pt x="920818" y="892939"/>
                </a:lnTo>
                <a:lnTo>
                  <a:pt x="920818" y="914517"/>
                </a:lnTo>
                <a:close/>
              </a:path>
              <a:path w="5038725" h="1857375" extrusionOk="0">
                <a:moveTo>
                  <a:pt x="942389" y="919912"/>
                </a:moveTo>
                <a:lnTo>
                  <a:pt x="893854" y="919912"/>
                </a:lnTo>
                <a:lnTo>
                  <a:pt x="893854" y="914517"/>
                </a:lnTo>
                <a:lnTo>
                  <a:pt x="942389" y="914517"/>
                </a:lnTo>
                <a:lnTo>
                  <a:pt x="942389" y="919912"/>
                </a:lnTo>
                <a:close/>
              </a:path>
              <a:path w="5038725" h="1857375" extrusionOk="0">
                <a:moveTo>
                  <a:pt x="920818" y="941491"/>
                </a:moveTo>
                <a:lnTo>
                  <a:pt x="915425" y="941491"/>
                </a:lnTo>
                <a:lnTo>
                  <a:pt x="915425" y="919912"/>
                </a:lnTo>
                <a:lnTo>
                  <a:pt x="920818" y="919912"/>
                </a:lnTo>
                <a:lnTo>
                  <a:pt x="920818" y="941491"/>
                </a:lnTo>
                <a:close/>
              </a:path>
              <a:path w="5038725" h="1857375" extrusionOk="0">
                <a:moveTo>
                  <a:pt x="691625" y="914517"/>
                </a:moveTo>
                <a:lnTo>
                  <a:pt x="686232" y="914517"/>
                </a:lnTo>
                <a:lnTo>
                  <a:pt x="686232" y="892939"/>
                </a:lnTo>
                <a:lnTo>
                  <a:pt x="691625" y="892939"/>
                </a:lnTo>
                <a:lnTo>
                  <a:pt x="691625" y="914517"/>
                </a:lnTo>
                <a:close/>
              </a:path>
              <a:path w="5038725" h="1857375" extrusionOk="0">
                <a:moveTo>
                  <a:pt x="713196" y="919912"/>
                </a:moveTo>
                <a:lnTo>
                  <a:pt x="664661" y="919912"/>
                </a:lnTo>
                <a:lnTo>
                  <a:pt x="664661" y="914517"/>
                </a:lnTo>
                <a:lnTo>
                  <a:pt x="713196" y="914517"/>
                </a:lnTo>
                <a:lnTo>
                  <a:pt x="713196" y="919912"/>
                </a:lnTo>
                <a:close/>
              </a:path>
              <a:path w="5038725" h="1857375" extrusionOk="0">
                <a:moveTo>
                  <a:pt x="691625" y="941491"/>
                </a:moveTo>
                <a:lnTo>
                  <a:pt x="686232" y="941491"/>
                </a:lnTo>
                <a:lnTo>
                  <a:pt x="686232" y="919912"/>
                </a:lnTo>
                <a:lnTo>
                  <a:pt x="691625" y="919912"/>
                </a:lnTo>
                <a:lnTo>
                  <a:pt x="691625" y="941491"/>
                </a:lnTo>
                <a:close/>
              </a:path>
              <a:path w="5038725" h="1857375" extrusionOk="0">
                <a:moveTo>
                  <a:pt x="462431" y="914517"/>
                </a:moveTo>
                <a:lnTo>
                  <a:pt x="457038" y="914517"/>
                </a:lnTo>
                <a:lnTo>
                  <a:pt x="457038" y="892939"/>
                </a:lnTo>
                <a:lnTo>
                  <a:pt x="462431" y="892939"/>
                </a:lnTo>
                <a:lnTo>
                  <a:pt x="462431" y="914517"/>
                </a:lnTo>
                <a:close/>
              </a:path>
              <a:path w="5038725" h="1857375" extrusionOk="0">
                <a:moveTo>
                  <a:pt x="484002" y="919912"/>
                </a:moveTo>
                <a:lnTo>
                  <a:pt x="435467" y="919912"/>
                </a:lnTo>
                <a:lnTo>
                  <a:pt x="435467" y="914517"/>
                </a:lnTo>
                <a:lnTo>
                  <a:pt x="484002" y="914517"/>
                </a:lnTo>
                <a:lnTo>
                  <a:pt x="484002" y="919912"/>
                </a:lnTo>
                <a:close/>
              </a:path>
              <a:path w="5038725" h="1857375" extrusionOk="0">
                <a:moveTo>
                  <a:pt x="462431" y="941491"/>
                </a:moveTo>
                <a:lnTo>
                  <a:pt x="457038" y="941491"/>
                </a:lnTo>
                <a:lnTo>
                  <a:pt x="457038" y="919912"/>
                </a:lnTo>
                <a:lnTo>
                  <a:pt x="462431" y="919912"/>
                </a:lnTo>
                <a:lnTo>
                  <a:pt x="462431" y="941491"/>
                </a:lnTo>
                <a:close/>
              </a:path>
              <a:path w="5038725" h="1857375" extrusionOk="0">
                <a:moveTo>
                  <a:pt x="1035415" y="1027806"/>
                </a:moveTo>
                <a:lnTo>
                  <a:pt x="1030022" y="1027806"/>
                </a:lnTo>
                <a:lnTo>
                  <a:pt x="1030022" y="1006227"/>
                </a:lnTo>
                <a:lnTo>
                  <a:pt x="1035415" y="1006227"/>
                </a:lnTo>
                <a:lnTo>
                  <a:pt x="1035415" y="1027806"/>
                </a:lnTo>
                <a:close/>
              </a:path>
              <a:path w="5038725" h="1857375" extrusionOk="0">
                <a:moveTo>
                  <a:pt x="1056986" y="1033201"/>
                </a:moveTo>
                <a:lnTo>
                  <a:pt x="1008451" y="1033201"/>
                </a:lnTo>
                <a:lnTo>
                  <a:pt x="1008451" y="1027806"/>
                </a:lnTo>
                <a:lnTo>
                  <a:pt x="1056986" y="1027806"/>
                </a:lnTo>
                <a:lnTo>
                  <a:pt x="1056986" y="1033201"/>
                </a:lnTo>
                <a:close/>
              </a:path>
              <a:path w="5038725" h="1857375" extrusionOk="0">
                <a:moveTo>
                  <a:pt x="1035415" y="1054779"/>
                </a:moveTo>
                <a:lnTo>
                  <a:pt x="1030022" y="1054779"/>
                </a:lnTo>
                <a:lnTo>
                  <a:pt x="1030022" y="1033201"/>
                </a:lnTo>
                <a:lnTo>
                  <a:pt x="1035415" y="1033201"/>
                </a:lnTo>
                <a:lnTo>
                  <a:pt x="1035415" y="1054779"/>
                </a:lnTo>
                <a:close/>
              </a:path>
              <a:path w="5038725" h="1857375" extrusionOk="0">
                <a:moveTo>
                  <a:pt x="806221" y="1027806"/>
                </a:moveTo>
                <a:lnTo>
                  <a:pt x="800828" y="1027806"/>
                </a:lnTo>
                <a:lnTo>
                  <a:pt x="800828" y="1006227"/>
                </a:lnTo>
                <a:lnTo>
                  <a:pt x="806221" y="1006227"/>
                </a:lnTo>
                <a:lnTo>
                  <a:pt x="806221" y="1027806"/>
                </a:lnTo>
                <a:close/>
              </a:path>
              <a:path w="5038725" h="1857375" extrusionOk="0">
                <a:moveTo>
                  <a:pt x="827792" y="1033201"/>
                </a:moveTo>
                <a:lnTo>
                  <a:pt x="779257" y="1033201"/>
                </a:lnTo>
                <a:lnTo>
                  <a:pt x="779257" y="1027806"/>
                </a:lnTo>
                <a:lnTo>
                  <a:pt x="827792" y="1027806"/>
                </a:lnTo>
                <a:lnTo>
                  <a:pt x="827792" y="1033201"/>
                </a:lnTo>
                <a:close/>
              </a:path>
              <a:path w="5038725" h="1857375" extrusionOk="0">
                <a:moveTo>
                  <a:pt x="806221" y="1054779"/>
                </a:moveTo>
                <a:lnTo>
                  <a:pt x="800828" y="1054779"/>
                </a:lnTo>
                <a:lnTo>
                  <a:pt x="800828" y="1033201"/>
                </a:lnTo>
                <a:lnTo>
                  <a:pt x="806221" y="1033201"/>
                </a:lnTo>
                <a:lnTo>
                  <a:pt x="806221" y="1054779"/>
                </a:lnTo>
                <a:close/>
              </a:path>
              <a:path w="5038725" h="1857375" extrusionOk="0">
                <a:moveTo>
                  <a:pt x="920818" y="1142443"/>
                </a:moveTo>
                <a:lnTo>
                  <a:pt x="915425" y="1142443"/>
                </a:lnTo>
                <a:lnTo>
                  <a:pt x="915425" y="1120864"/>
                </a:lnTo>
                <a:lnTo>
                  <a:pt x="920818" y="1120864"/>
                </a:lnTo>
                <a:lnTo>
                  <a:pt x="920818" y="1142443"/>
                </a:lnTo>
                <a:close/>
              </a:path>
              <a:path w="5038725" h="1857375" extrusionOk="0">
                <a:moveTo>
                  <a:pt x="942389" y="1147838"/>
                </a:moveTo>
                <a:lnTo>
                  <a:pt x="893854" y="1147838"/>
                </a:lnTo>
                <a:lnTo>
                  <a:pt x="893854" y="1142443"/>
                </a:lnTo>
                <a:lnTo>
                  <a:pt x="942389" y="1142443"/>
                </a:lnTo>
                <a:lnTo>
                  <a:pt x="942389" y="1147838"/>
                </a:lnTo>
                <a:close/>
              </a:path>
              <a:path w="5038725" h="1857375" extrusionOk="0">
                <a:moveTo>
                  <a:pt x="920818" y="1169417"/>
                </a:moveTo>
                <a:lnTo>
                  <a:pt x="915425" y="1169417"/>
                </a:lnTo>
                <a:lnTo>
                  <a:pt x="915425" y="1147838"/>
                </a:lnTo>
                <a:lnTo>
                  <a:pt x="920818" y="1147838"/>
                </a:lnTo>
                <a:lnTo>
                  <a:pt x="920818" y="1169417"/>
                </a:lnTo>
                <a:close/>
              </a:path>
              <a:path w="5038725" h="1857375" extrusionOk="0">
                <a:moveTo>
                  <a:pt x="1036763" y="1270567"/>
                </a:moveTo>
                <a:lnTo>
                  <a:pt x="1020584" y="1262475"/>
                </a:lnTo>
                <a:lnTo>
                  <a:pt x="1012495" y="1257080"/>
                </a:lnTo>
                <a:lnTo>
                  <a:pt x="1030022" y="1257080"/>
                </a:lnTo>
                <a:lnTo>
                  <a:pt x="1030022" y="1235502"/>
                </a:lnTo>
                <a:lnTo>
                  <a:pt x="1036763" y="1235502"/>
                </a:lnTo>
                <a:lnTo>
                  <a:pt x="1036763" y="1257080"/>
                </a:lnTo>
                <a:lnTo>
                  <a:pt x="1058334" y="1257080"/>
                </a:lnTo>
                <a:lnTo>
                  <a:pt x="1058334" y="1262475"/>
                </a:lnTo>
                <a:lnTo>
                  <a:pt x="1036763" y="1262475"/>
                </a:lnTo>
                <a:lnTo>
                  <a:pt x="1036763" y="1270567"/>
                </a:lnTo>
                <a:close/>
              </a:path>
              <a:path w="5038725" h="1857375" extrusionOk="0">
                <a:moveTo>
                  <a:pt x="26963" y="689289"/>
                </a:moveTo>
                <a:lnTo>
                  <a:pt x="24267" y="689289"/>
                </a:lnTo>
                <a:lnTo>
                  <a:pt x="14830" y="683894"/>
                </a:lnTo>
                <a:lnTo>
                  <a:pt x="26963" y="683894"/>
                </a:lnTo>
                <a:lnTo>
                  <a:pt x="26963" y="689289"/>
                </a:lnTo>
                <a:close/>
              </a:path>
              <a:path w="5038725" h="1857375" extrusionOk="0">
                <a:moveTo>
                  <a:pt x="118641" y="570606"/>
                </a:moveTo>
                <a:lnTo>
                  <a:pt x="113248" y="570606"/>
                </a:lnTo>
                <a:lnTo>
                  <a:pt x="113248" y="549027"/>
                </a:lnTo>
                <a:lnTo>
                  <a:pt x="118641" y="549027"/>
                </a:lnTo>
                <a:lnTo>
                  <a:pt x="118641" y="570606"/>
                </a:lnTo>
                <a:close/>
              </a:path>
              <a:path w="5038725" h="1857375" extrusionOk="0">
                <a:moveTo>
                  <a:pt x="140212" y="576001"/>
                </a:moveTo>
                <a:lnTo>
                  <a:pt x="91677" y="576001"/>
                </a:lnTo>
                <a:lnTo>
                  <a:pt x="91677" y="570606"/>
                </a:lnTo>
                <a:lnTo>
                  <a:pt x="140212" y="570606"/>
                </a:lnTo>
                <a:lnTo>
                  <a:pt x="140212" y="576001"/>
                </a:lnTo>
                <a:close/>
              </a:path>
              <a:path w="5038725" h="1857375" extrusionOk="0">
                <a:moveTo>
                  <a:pt x="118641" y="597579"/>
                </a:moveTo>
                <a:lnTo>
                  <a:pt x="113248" y="597579"/>
                </a:lnTo>
                <a:lnTo>
                  <a:pt x="113248" y="576001"/>
                </a:lnTo>
                <a:lnTo>
                  <a:pt x="118641" y="576001"/>
                </a:lnTo>
                <a:lnTo>
                  <a:pt x="118641" y="597579"/>
                </a:lnTo>
                <a:close/>
              </a:path>
              <a:path w="5038725" h="1857375" extrusionOk="0">
                <a:moveTo>
                  <a:pt x="5392" y="678500"/>
                </a:moveTo>
                <a:lnTo>
                  <a:pt x="0" y="675802"/>
                </a:lnTo>
                <a:lnTo>
                  <a:pt x="0" y="663664"/>
                </a:lnTo>
                <a:lnTo>
                  <a:pt x="5392" y="663664"/>
                </a:lnTo>
                <a:lnTo>
                  <a:pt x="5392" y="678500"/>
                </a:lnTo>
                <a:close/>
              </a:path>
            </a:pathLst>
          </a:custGeom>
          <a:solidFill>
            <a:srgbClr val="2A4A8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2118056" y="0"/>
            <a:ext cx="4736231" cy="1790021"/>
          </a:xfrm>
          <a:custGeom>
            <a:avLst/>
            <a:gdLst/>
            <a:ahLst/>
            <a:cxnLst/>
            <a:rect l="l" t="t" r="r" b="b"/>
            <a:pathLst>
              <a:path w="4030345" h="1638300" extrusionOk="0">
                <a:moveTo>
                  <a:pt x="0" y="165100"/>
                </a:moveTo>
                <a:lnTo>
                  <a:pt x="52579" y="63500"/>
                </a:lnTo>
                <a:lnTo>
                  <a:pt x="99265" y="50800"/>
                </a:lnTo>
                <a:lnTo>
                  <a:pt x="145891" y="50800"/>
                </a:lnTo>
                <a:lnTo>
                  <a:pt x="239226" y="25400"/>
                </a:lnTo>
                <a:lnTo>
                  <a:pt x="286064" y="25400"/>
                </a:lnTo>
                <a:lnTo>
                  <a:pt x="333104" y="12700"/>
                </a:lnTo>
                <a:lnTo>
                  <a:pt x="380410" y="12700"/>
                </a:lnTo>
                <a:lnTo>
                  <a:pt x="428047" y="0"/>
                </a:lnTo>
                <a:lnTo>
                  <a:pt x="882458" y="0"/>
                </a:lnTo>
                <a:lnTo>
                  <a:pt x="1042655" y="38100"/>
                </a:lnTo>
                <a:lnTo>
                  <a:pt x="1193372" y="76200"/>
                </a:lnTo>
                <a:lnTo>
                  <a:pt x="502768" y="76200"/>
                </a:lnTo>
                <a:lnTo>
                  <a:pt x="451898" y="88900"/>
                </a:lnTo>
                <a:lnTo>
                  <a:pt x="401576" y="88900"/>
                </a:lnTo>
                <a:lnTo>
                  <a:pt x="351751" y="101600"/>
                </a:lnTo>
                <a:lnTo>
                  <a:pt x="302371" y="101600"/>
                </a:lnTo>
                <a:lnTo>
                  <a:pt x="156390" y="139700"/>
                </a:lnTo>
                <a:lnTo>
                  <a:pt x="117166" y="139700"/>
                </a:lnTo>
                <a:lnTo>
                  <a:pt x="78195" y="152400"/>
                </a:lnTo>
                <a:lnTo>
                  <a:pt x="39224" y="152400"/>
                </a:lnTo>
                <a:lnTo>
                  <a:pt x="0" y="165100"/>
                </a:lnTo>
                <a:close/>
              </a:path>
              <a:path w="4030345" h="1638300" extrusionOk="0">
                <a:moveTo>
                  <a:pt x="2276924" y="215900"/>
                </a:moveTo>
                <a:lnTo>
                  <a:pt x="1665191" y="215900"/>
                </a:lnTo>
                <a:lnTo>
                  <a:pt x="1709264" y="203200"/>
                </a:lnTo>
                <a:lnTo>
                  <a:pt x="2115320" y="203200"/>
                </a:lnTo>
                <a:lnTo>
                  <a:pt x="2144151" y="165100"/>
                </a:lnTo>
                <a:lnTo>
                  <a:pt x="2176921" y="127000"/>
                </a:lnTo>
                <a:lnTo>
                  <a:pt x="2212780" y="88900"/>
                </a:lnTo>
                <a:lnTo>
                  <a:pt x="2250879" y="50800"/>
                </a:lnTo>
                <a:lnTo>
                  <a:pt x="2290370" y="12700"/>
                </a:lnTo>
                <a:lnTo>
                  <a:pt x="2308545" y="0"/>
                </a:lnTo>
                <a:lnTo>
                  <a:pt x="2493594" y="0"/>
                </a:lnTo>
                <a:lnTo>
                  <a:pt x="2476637" y="12700"/>
                </a:lnTo>
                <a:lnTo>
                  <a:pt x="2439232" y="50800"/>
                </a:lnTo>
                <a:lnTo>
                  <a:pt x="2401957" y="76200"/>
                </a:lnTo>
                <a:lnTo>
                  <a:pt x="2365588" y="114300"/>
                </a:lnTo>
                <a:lnTo>
                  <a:pt x="2330902" y="152400"/>
                </a:lnTo>
                <a:lnTo>
                  <a:pt x="2298675" y="190500"/>
                </a:lnTo>
                <a:lnTo>
                  <a:pt x="2276924" y="215900"/>
                </a:lnTo>
                <a:close/>
              </a:path>
              <a:path w="4030345" h="1638300" extrusionOk="0">
                <a:moveTo>
                  <a:pt x="3078035" y="101600"/>
                </a:moveTo>
                <a:lnTo>
                  <a:pt x="3009175" y="101600"/>
                </a:lnTo>
                <a:lnTo>
                  <a:pt x="2958474" y="88900"/>
                </a:lnTo>
                <a:lnTo>
                  <a:pt x="2908373" y="88900"/>
                </a:lnTo>
                <a:lnTo>
                  <a:pt x="2762792" y="50800"/>
                </a:lnTo>
                <a:lnTo>
                  <a:pt x="2716217" y="25400"/>
                </a:lnTo>
                <a:lnTo>
                  <a:pt x="2670807" y="12700"/>
                </a:lnTo>
                <a:lnTo>
                  <a:pt x="2637717" y="0"/>
                </a:lnTo>
                <a:lnTo>
                  <a:pt x="2907730" y="0"/>
                </a:lnTo>
                <a:lnTo>
                  <a:pt x="2954797" y="12700"/>
                </a:lnTo>
                <a:lnTo>
                  <a:pt x="3283476" y="12700"/>
                </a:lnTo>
                <a:lnTo>
                  <a:pt x="3268703" y="25400"/>
                </a:lnTo>
                <a:lnTo>
                  <a:pt x="3232522" y="50800"/>
                </a:lnTo>
                <a:lnTo>
                  <a:pt x="3189094" y="76200"/>
                </a:lnTo>
                <a:lnTo>
                  <a:pt x="3137803" y="88900"/>
                </a:lnTo>
                <a:lnTo>
                  <a:pt x="3078035" y="101600"/>
                </a:lnTo>
                <a:close/>
              </a:path>
              <a:path w="4030345" h="1638300" extrusionOk="0">
                <a:moveTo>
                  <a:pt x="3283476" y="12700"/>
                </a:moveTo>
                <a:lnTo>
                  <a:pt x="3044171" y="12700"/>
                </a:lnTo>
                <a:lnTo>
                  <a:pt x="3085046" y="0"/>
                </a:lnTo>
                <a:lnTo>
                  <a:pt x="3298250" y="0"/>
                </a:lnTo>
                <a:lnTo>
                  <a:pt x="3283476" y="12700"/>
                </a:lnTo>
                <a:close/>
              </a:path>
              <a:path w="4030345" h="1638300" extrusionOk="0">
                <a:moveTo>
                  <a:pt x="1773995" y="292100"/>
                </a:moveTo>
                <a:lnTo>
                  <a:pt x="1525509" y="292100"/>
                </a:lnTo>
                <a:lnTo>
                  <a:pt x="1472824" y="279400"/>
                </a:lnTo>
                <a:lnTo>
                  <a:pt x="1420999" y="254000"/>
                </a:lnTo>
                <a:lnTo>
                  <a:pt x="1327524" y="228600"/>
                </a:lnTo>
                <a:lnTo>
                  <a:pt x="1281966" y="203200"/>
                </a:lnTo>
                <a:lnTo>
                  <a:pt x="1236745" y="190500"/>
                </a:lnTo>
                <a:lnTo>
                  <a:pt x="1191525" y="165100"/>
                </a:lnTo>
                <a:lnTo>
                  <a:pt x="1056821" y="127000"/>
                </a:lnTo>
                <a:lnTo>
                  <a:pt x="870605" y="76200"/>
                </a:lnTo>
                <a:lnTo>
                  <a:pt x="1193372" y="76200"/>
                </a:lnTo>
                <a:lnTo>
                  <a:pt x="1241689" y="101600"/>
                </a:lnTo>
                <a:lnTo>
                  <a:pt x="1286123" y="114300"/>
                </a:lnTo>
                <a:lnTo>
                  <a:pt x="1330670" y="139700"/>
                </a:lnTo>
                <a:lnTo>
                  <a:pt x="1421449" y="165100"/>
                </a:lnTo>
                <a:lnTo>
                  <a:pt x="1468355" y="190500"/>
                </a:lnTo>
                <a:lnTo>
                  <a:pt x="1516721" y="203200"/>
                </a:lnTo>
                <a:lnTo>
                  <a:pt x="1571130" y="215900"/>
                </a:lnTo>
                <a:lnTo>
                  <a:pt x="2276924" y="215900"/>
                </a:lnTo>
                <a:lnTo>
                  <a:pt x="2266048" y="228600"/>
                </a:lnTo>
                <a:lnTo>
                  <a:pt x="2246917" y="266700"/>
                </a:lnTo>
                <a:lnTo>
                  <a:pt x="1851727" y="266700"/>
                </a:lnTo>
                <a:lnTo>
                  <a:pt x="1773995" y="292100"/>
                </a:lnTo>
                <a:close/>
              </a:path>
              <a:path w="4030345" h="1638300" extrusionOk="0">
                <a:moveTo>
                  <a:pt x="1956402" y="190500"/>
                </a:moveTo>
                <a:lnTo>
                  <a:pt x="1852578" y="190500"/>
                </a:lnTo>
                <a:lnTo>
                  <a:pt x="1904003" y="177800"/>
                </a:lnTo>
                <a:lnTo>
                  <a:pt x="1956402" y="190500"/>
                </a:lnTo>
                <a:close/>
              </a:path>
              <a:path w="4030345" h="1638300" extrusionOk="0">
                <a:moveTo>
                  <a:pt x="2115320" y="203200"/>
                </a:moveTo>
                <a:lnTo>
                  <a:pt x="1754310" y="203200"/>
                </a:lnTo>
                <a:lnTo>
                  <a:pt x="1802539" y="190500"/>
                </a:lnTo>
                <a:lnTo>
                  <a:pt x="2062472" y="190500"/>
                </a:lnTo>
                <a:lnTo>
                  <a:pt x="2115320" y="203200"/>
                </a:lnTo>
                <a:close/>
              </a:path>
              <a:path w="4030345" h="1638300" extrusionOk="0">
                <a:moveTo>
                  <a:pt x="1797652" y="939800"/>
                </a:moveTo>
                <a:lnTo>
                  <a:pt x="1541176" y="939800"/>
                </a:lnTo>
                <a:lnTo>
                  <a:pt x="1445367" y="914400"/>
                </a:lnTo>
                <a:lnTo>
                  <a:pt x="1397751" y="914400"/>
                </a:lnTo>
                <a:lnTo>
                  <a:pt x="1255125" y="876300"/>
                </a:lnTo>
                <a:lnTo>
                  <a:pt x="1207398" y="876300"/>
                </a:lnTo>
                <a:lnTo>
                  <a:pt x="1159449" y="863600"/>
                </a:lnTo>
                <a:lnTo>
                  <a:pt x="1662943" y="863600"/>
                </a:lnTo>
                <a:lnTo>
                  <a:pt x="1708686" y="850900"/>
                </a:lnTo>
                <a:lnTo>
                  <a:pt x="1795153" y="850900"/>
                </a:lnTo>
                <a:lnTo>
                  <a:pt x="1835442" y="838200"/>
                </a:lnTo>
                <a:lnTo>
                  <a:pt x="1873479" y="812800"/>
                </a:lnTo>
                <a:lnTo>
                  <a:pt x="1909047" y="800100"/>
                </a:lnTo>
                <a:lnTo>
                  <a:pt x="1949021" y="762000"/>
                </a:lnTo>
                <a:lnTo>
                  <a:pt x="1980102" y="723900"/>
                </a:lnTo>
                <a:lnTo>
                  <a:pt x="2003505" y="685800"/>
                </a:lnTo>
                <a:lnTo>
                  <a:pt x="2020448" y="647700"/>
                </a:lnTo>
                <a:lnTo>
                  <a:pt x="2032148" y="609600"/>
                </a:lnTo>
                <a:lnTo>
                  <a:pt x="2039822" y="558800"/>
                </a:lnTo>
                <a:lnTo>
                  <a:pt x="2044687" y="520700"/>
                </a:lnTo>
                <a:lnTo>
                  <a:pt x="2047961" y="469900"/>
                </a:lnTo>
                <a:lnTo>
                  <a:pt x="2050860" y="431800"/>
                </a:lnTo>
                <a:lnTo>
                  <a:pt x="2054602" y="393700"/>
                </a:lnTo>
                <a:lnTo>
                  <a:pt x="2060403" y="342900"/>
                </a:lnTo>
                <a:lnTo>
                  <a:pt x="2069482" y="304800"/>
                </a:lnTo>
                <a:lnTo>
                  <a:pt x="2072178" y="292100"/>
                </a:lnTo>
                <a:lnTo>
                  <a:pt x="2073526" y="292100"/>
                </a:lnTo>
                <a:lnTo>
                  <a:pt x="2076223" y="279400"/>
                </a:lnTo>
                <a:lnTo>
                  <a:pt x="2029752" y="279400"/>
                </a:lnTo>
                <a:lnTo>
                  <a:pt x="1983534" y="266700"/>
                </a:lnTo>
                <a:lnTo>
                  <a:pt x="2246917" y="266700"/>
                </a:lnTo>
                <a:lnTo>
                  <a:pt x="2240540" y="279400"/>
                </a:lnTo>
                <a:lnTo>
                  <a:pt x="2221504" y="330200"/>
                </a:lnTo>
                <a:lnTo>
                  <a:pt x="2208292" y="368300"/>
                </a:lnTo>
                <a:lnTo>
                  <a:pt x="2200256" y="419100"/>
                </a:lnTo>
                <a:lnTo>
                  <a:pt x="2198908" y="431800"/>
                </a:lnTo>
                <a:lnTo>
                  <a:pt x="2198908" y="444500"/>
                </a:lnTo>
                <a:lnTo>
                  <a:pt x="2200256" y="444500"/>
                </a:lnTo>
                <a:lnTo>
                  <a:pt x="2240054" y="469900"/>
                </a:lnTo>
                <a:lnTo>
                  <a:pt x="2284373" y="482600"/>
                </a:lnTo>
                <a:lnTo>
                  <a:pt x="2332235" y="495300"/>
                </a:lnTo>
                <a:lnTo>
                  <a:pt x="2487293" y="533400"/>
                </a:lnTo>
                <a:lnTo>
                  <a:pt x="2186775" y="533400"/>
                </a:lnTo>
                <a:lnTo>
                  <a:pt x="2181510" y="584200"/>
                </a:lnTo>
                <a:lnTo>
                  <a:pt x="2174014" y="622300"/>
                </a:lnTo>
                <a:lnTo>
                  <a:pt x="2163256" y="673100"/>
                </a:lnTo>
                <a:lnTo>
                  <a:pt x="2148204" y="711200"/>
                </a:lnTo>
                <a:lnTo>
                  <a:pt x="2127826" y="749300"/>
                </a:lnTo>
                <a:lnTo>
                  <a:pt x="2101090" y="787400"/>
                </a:lnTo>
                <a:lnTo>
                  <a:pt x="2066963" y="825500"/>
                </a:lnTo>
                <a:lnTo>
                  <a:pt x="2024414" y="863600"/>
                </a:lnTo>
                <a:lnTo>
                  <a:pt x="1972412" y="889000"/>
                </a:lnTo>
                <a:lnTo>
                  <a:pt x="1932569" y="901700"/>
                </a:lnTo>
                <a:lnTo>
                  <a:pt x="1890024" y="927100"/>
                </a:lnTo>
                <a:lnTo>
                  <a:pt x="1844983" y="927100"/>
                </a:lnTo>
                <a:lnTo>
                  <a:pt x="1797652" y="939800"/>
                </a:lnTo>
                <a:close/>
              </a:path>
              <a:path w="4030345" h="1638300" extrusionOk="0">
                <a:moveTo>
                  <a:pt x="1683866" y="304800"/>
                </a:moveTo>
                <a:lnTo>
                  <a:pt x="1631518" y="304800"/>
                </a:lnTo>
                <a:lnTo>
                  <a:pt x="1578570" y="292100"/>
                </a:lnTo>
                <a:lnTo>
                  <a:pt x="1735129" y="292100"/>
                </a:lnTo>
                <a:lnTo>
                  <a:pt x="1683866" y="304800"/>
                </a:lnTo>
                <a:close/>
              </a:path>
              <a:path w="4030345" h="1638300" extrusionOk="0">
                <a:moveTo>
                  <a:pt x="3266680" y="850900"/>
                </a:moveTo>
                <a:lnTo>
                  <a:pt x="2960105" y="850900"/>
                </a:lnTo>
                <a:lnTo>
                  <a:pt x="2865346" y="825500"/>
                </a:lnTo>
                <a:lnTo>
                  <a:pt x="2820195" y="812800"/>
                </a:lnTo>
                <a:lnTo>
                  <a:pt x="2777285" y="787400"/>
                </a:lnTo>
                <a:lnTo>
                  <a:pt x="2745897" y="774700"/>
                </a:lnTo>
                <a:lnTo>
                  <a:pt x="2718301" y="762000"/>
                </a:lnTo>
                <a:lnTo>
                  <a:pt x="2694245" y="736600"/>
                </a:lnTo>
                <a:lnTo>
                  <a:pt x="2673474" y="723900"/>
                </a:lnTo>
                <a:lnTo>
                  <a:pt x="2657232" y="698500"/>
                </a:lnTo>
                <a:lnTo>
                  <a:pt x="2641623" y="673100"/>
                </a:lnTo>
                <a:lnTo>
                  <a:pt x="2621716" y="660400"/>
                </a:lnTo>
                <a:lnTo>
                  <a:pt x="2592582" y="647700"/>
                </a:lnTo>
                <a:lnTo>
                  <a:pt x="2545654" y="622300"/>
                </a:lnTo>
                <a:lnTo>
                  <a:pt x="2442803" y="596900"/>
                </a:lnTo>
                <a:lnTo>
                  <a:pt x="2390633" y="596900"/>
                </a:lnTo>
                <a:lnTo>
                  <a:pt x="2340469" y="584200"/>
                </a:lnTo>
                <a:lnTo>
                  <a:pt x="2223871" y="546100"/>
                </a:lnTo>
                <a:lnTo>
                  <a:pt x="2186775" y="533400"/>
                </a:lnTo>
                <a:lnTo>
                  <a:pt x="2487293" y="533400"/>
                </a:lnTo>
                <a:lnTo>
                  <a:pt x="2590435" y="558800"/>
                </a:lnTo>
                <a:lnTo>
                  <a:pt x="2639001" y="571500"/>
                </a:lnTo>
                <a:lnTo>
                  <a:pt x="2684259" y="584200"/>
                </a:lnTo>
                <a:lnTo>
                  <a:pt x="2734816" y="622300"/>
                </a:lnTo>
                <a:lnTo>
                  <a:pt x="2755545" y="635000"/>
                </a:lnTo>
                <a:lnTo>
                  <a:pt x="2773240" y="660400"/>
                </a:lnTo>
                <a:lnTo>
                  <a:pt x="2792642" y="673100"/>
                </a:lnTo>
                <a:lnTo>
                  <a:pt x="2812169" y="698500"/>
                </a:lnTo>
                <a:lnTo>
                  <a:pt x="2837511" y="723900"/>
                </a:lnTo>
                <a:lnTo>
                  <a:pt x="2874355" y="736600"/>
                </a:lnTo>
                <a:lnTo>
                  <a:pt x="2922009" y="749300"/>
                </a:lnTo>
                <a:lnTo>
                  <a:pt x="3025408" y="774700"/>
                </a:lnTo>
                <a:lnTo>
                  <a:pt x="3511815" y="774700"/>
                </a:lnTo>
                <a:lnTo>
                  <a:pt x="3465092" y="800100"/>
                </a:lnTo>
                <a:lnTo>
                  <a:pt x="3412286" y="825500"/>
                </a:lnTo>
                <a:lnTo>
                  <a:pt x="3366297" y="838200"/>
                </a:lnTo>
                <a:lnTo>
                  <a:pt x="3317612" y="838200"/>
                </a:lnTo>
                <a:lnTo>
                  <a:pt x="3266680" y="850900"/>
                </a:lnTo>
                <a:close/>
              </a:path>
              <a:path w="4030345" h="1638300" extrusionOk="0">
                <a:moveTo>
                  <a:pt x="3511815" y="774700"/>
                </a:moveTo>
                <a:lnTo>
                  <a:pt x="3180918" y="774700"/>
                </a:lnTo>
                <a:lnTo>
                  <a:pt x="3227583" y="762000"/>
                </a:lnTo>
                <a:lnTo>
                  <a:pt x="3279886" y="762000"/>
                </a:lnTo>
                <a:lnTo>
                  <a:pt x="3326375" y="749300"/>
                </a:lnTo>
                <a:lnTo>
                  <a:pt x="3368258" y="723900"/>
                </a:lnTo>
                <a:lnTo>
                  <a:pt x="3406743" y="698500"/>
                </a:lnTo>
                <a:lnTo>
                  <a:pt x="3443037" y="685800"/>
                </a:lnTo>
                <a:lnTo>
                  <a:pt x="3513882" y="635000"/>
                </a:lnTo>
                <a:lnTo>
                  <a:pt x="3550850" y="609600"/>
                </a:lnTo>
                <a:lnTo>
                  <a:pt x="3590458" y="596900"/>
                </a:lnTo>
                <a:lnTo>
                  <a:pt x="3633914" y="584200"/>
                </a:lnTo>
                <a:lnTo>
                  <a:pt x="3682426" y="571500"/>
                </a:lnTo>
                <a:lnTo>
                  <a:pt x="3737201" y="558800"/>
                </a:lnTo>
                <a:lnTo>
                  <a:pt x="3835819" y="558800"/>
                </a:lnTo>
                <a:lnTo>
                  <a:pt x="3884997" y="571500"/>
                </a:lnTo>
                <a:lnTo>
                  <a:pt x="3933838" y="571500"/>
                </a:lnTo>
                <a:lnTo>
                  <a:pt x="4029760" y="596900"/>
                </a:lnTo>
                <a:lnTo>
                  <a:pt x="3989314" y="647700"/>
                </a:lnTo>
                <a:lnTo>
                  <a:pt x="3762480" y="647700"/>
                </a:lnTo>
                <a:lnTo>
                  <a:pt x="3717677" y="660400"/>
                </a:lnTo>
                <a:lnTo>
                  <a:pt x="3676620" y="673100"/>
                </a:lnTo>
                <a:lnTo>
                  <a:pt x="3638783" y="698500"/>
                </a:lnTo>
                <a:lnTo>
                  <a:pt x="3596331" y="723900"/>
                </a:lnTo>
                <a:lnTo>
                  <a:pt x="3554785" y="749300"/>
                </a:lnTo>
                <a:lnTo>
                  <a:pt x="3511815" y="774700"/>
                </a:lnTo>
                <a:close/>
              </a:path>
              <a:path w="4030345" h="1638300" extrusionOk="0">
                <a:moveTo>
                  <a:pt x="3969091" y="673100"/>
                </a:moveTo>
                <a:lnTo>
                  <a:pt x="3924601" y="660400"/>
                </a:lnTo>
                <a:lnTo>
                  <a:pt x="3865417" y="647700"/>
                </a:lnTo>
                <a:lnTo>
                  <a:pt x="3989314" y="647700"/>
                </a:lnTo>
                <a:lnTo>
                  <a:pt x="3969091" y="673100"/>
                </a:lnTo>
                <a:close/>
              </a:path>
              <a:path w="4030345" h="1638300" extrusionOk="0">
                <a:moveTo>
                  <a:pt x="1065354" y="774700"/>
                </a:moveTo>
                <a:lnTo>
                  <a:pt x="864705" y="774700"/>
                </a:lnTo>
                <a:lnTo>
                  <a:pt x="913066" y="762000"/>
                </a:lnTo>
                <a:lnTo>
                  <a:pt x="1014054" y="762000"/>
                </a:lnTo>
                <a:lnTo>
                  <a:pt x="1065354" y="774700"/>
                </a:lnTo>
                <a:close/>
              </a:path>
              <a:path w="4030345" h="1638300" extrusionOk="0">
                <a:moveTo>
                  <a:pt x="1957582" y="1638300"/>
                </a:moveTo>
                <a:lnTo>
                  <a:pt x="1914435" y="1625600"/>
                </a:lnTo>
                <a:lnTo>
                  <a:pt x="1869727" y="1600200"/>
                </a:lnTo>
                <a:lnTo>
                  <a:pt x="1823700" y="1574800"/>
                </a:lnTo>
                <a:lnTo>
                  <a:pt x="1776597" y="1562100"/>
                </a:lnTo>
                <a:lnTo>
                  <a:pt x="1728662" y="1536700"/>
                </a:lnTo>
                <a:lnTo>
                  <a:pt x="1680137" y="1524000"/>
                </a:lnTo>
                <a:lnTo>
                  <a:pt x="1631265" y="1498600"/>
                </a:lnTo>
                <a:lnTo>
                  <a:pt x="1533456" y="1473200"/>
                </a:lnTo>
                <a:lnTo>
                  <a:pt x="1485004" y="1447800"/>
                </a:lnTo>
                <a:lnTo>
                  <a:pt x="1437178" y="1435100"/>
                </a:lnTo>
                <a:lnTo>
                  <a:pt x="1389958" y="1409700"/>
                </a:lnTo>
                <a:lnTo>
                  <a:pt x="1291728" y="1384300"/>
                </a:lnTo>
                <a:lnTo>
                  <a:pt x="1241444" y="1358900"/>
                </a:lnTo>
                <a:lnTo>
                  <a:pt x="1190866" y="1346200"/>
                </a:lnTo>
                <a:lnTo>
                  <a:pt x="1140356" y="1320800"/>
                </a:lnTo>
                <a:lnTo>
                  <a:pt x="1090277" y="1308100"/>
                </a:lnTo>
                <a:lnTo>
                  <a:pt x="1040994" y="1282700"/>
                </a:lnTo>
                <a:lnTo>
                  <a:pt x="992868" y="1257300"/>
                </a:lnTo>
                <a:lnTo>
                  <a:pt x="946264" y="1244600"/>
                </a:lnTo>
                <a:lnTo>
                  <a:pt x="901545" y="1219200"/>
                </a:lnTo>
                <a:lnTo>
                  <a:pt x="859073" y="1193800"/>
                </a:lnTo>
                <a:lnTo>
                  <a:pt x="819212" y="1168400"/>
                </a:lnTo>
                <a:lnTo>
                  <a:pt x="782326" y="1143000"/>
                </a:lnTo>
                <a:lnTo>
                  <a:pt x="748777" y="1117600"/>
                </a:lnTo>
                <a:lnTo>
                  <a:pt x="718930" y="1079500"/>
                </a:lnTo>
                <a:lnTo>
                  <a:pt x="693146" y="1054100"/>
                </a:lnTo>
                <a:lnTo>
                  <a:pt x="671789" y="1028700"/>
                </a:lnTo>
                <a:lnTo>
                  <a:pt x="655223" y="990600"/>
                </a:lnTo>
                <a:lnTo>
                  <a:pt x="642928" y="952500"/>
                </a:lnTo>
                <a:lnTo>
                  <a:pt x="643898" y="901700"/>
                </a:lnTo>
                <a:lnTo>
                  <a:pt x="659106" y="863600"/>
                </a:lnTo>
                <a:lnTo>
                  <a:pt x="689521" y="825500"/>
                </a:lnTo>
                <a:lnTo>
                  <a:pt x="736115" y="800100"/>
                </a:lnTo>
                <a:lnTo>
                  <a:pt x="775566" y="787400"/>
                </a:lnTo>
                <a:lnTo>
                  <a:pt x="818650" y="774700"/>
                </a:lnTo>
                <a:lnTo>
                  <a:pt x="1116307" y="774700"/>
                </a:lnTo>
                <a:lnTo>
                  <a:pt x="1165309" y="787400"/>
                </a:lnTo>
                <a:lnTo>
                  <a:pt x="1215102" y="787400"/>
                </a:lnTo>
                <a:lnTo>
                  <a:pt x="1367050" y="825500"/>
                </a:lnTo>
                <a:lnTo>
                  <a:pt x="1417831" y="825500"/>
                </a:lnTo>
                <a:lnTo>
                  <a:pt x="1518286" y="850900"/>
                </a:lnTo>
                <a:lnTo>
                  <a:pt x="937502" y="850900"/>
                </a:lnTo>
                <a:lnTo>
                  <a:pt x="887111" y="863600"/>
                </a:lnTo>
                <a:lnTo>
                  <a:pt x="844161" y="876300"/>
                </a:lnTo>
                <a:lnTo>
                  <a:pt x="811354" y="889000"/>
                </a:lnTo>
                <a:lnTo>
                  <a:pt x="791391" y="914400"/>
                </a:lnTo>
                <a:lnTo>
                  <a:pt x="786462" y="952500"/>
                </a:lnTo>
                <a:lnTo>
                  <a:pt x="795542" y="990600"/>
                </a:lnTo>
                <a:lnTo>
                  <a:pt x="816296" y="1028700"/>
                </a:lnTo>
                <a:lnTo>
                  <a:pt x="846388" y="1054100"/>
                </a:lnTo>
                <a:lnTo>
                  <a:pt x="883485" y="1092200"/>
                </a:lnTo>
                <a:lnTo>
                  <a:pt x="925252" y="1117600"/>
                </a:lnTo>
                <a:lnTo>
                  <a:pt x="969353" y="1143000"/>
                </a:lnTo>
                <a:lnTo>
                  <a:pt x="1012419" y="1168400"/>
                </a:lnTo>
                <a:lnTo>
                  <a:pt x="1057288" y="1193800"/>
                </a:lnTo>
                <a:lnTo>
                  <a:pt x="1103662" y="1219200"/>
                </a:lnTo>
                <a:lnTo>
                  <a:pt x="1151241" y="1231900"/>
                </a:lnTo>
                <a:lnTo>
                  <a:pt x="1199726" y="1257300"/>
                </a:lnTo>
                <a:lnTo>
                  <a:pt x="1248818" y="1270000"/>
                </a:lnTo>
                <a:lnTo>
                  <a:pt x="1298218" y="1295400"/>
                </a:lnTo>
                <a:lnTo>
                  <a:pt x="1396741" y="1320800"/>
                </a:lnTo>
                <a:lnTo>
                  <a:pt x="1445267" y="1346200"/>
                </a:lnTo>
                <a:lnTo>
                  <a:pt x="1494754" y="1358900"/>
                </a:lnTo>
                <a:lnTo>
                  <a:pt x="1544451" y="1384300"/>
                </a:lnTo>
                <a:lnTo>
                  <a:pt x="1594245" y="1397000"/>
                </a:lnTo>
                <a:lnTo>
                  <a:pt x="1644023" y="1422400"/>
                </a:lnTo>
                <a:lnTo>
                  <a:pt x="1693672" y="1435100"/>
                </a:lnTo>
                <a:lnTo>
                  <a:pt x="1743078" y="1460500"/>
                </a:lnTo>
                <a:lnTo>
                  <a:pt x="1792128" y="1473200"/>
                </a:lnTo>
                <a:lnTo>
                  <a:pt x="1840709" y="1498600"/>
                </a:lnTo>
                <a:lnTo>
                  <a:pt x="1888708" y="1511300"/>
                </a:lnTo>
                <a:lnTo>
                  <a:pt x="1936011" y="1536700"/>
                </a:lnTo>
                <a:lnTo>
                  <a:pt x="1952168" y="1536700"/>
                </a:lnTo>
                <a:lnTo>
                  <a:pt x="1968199" y="1549400"/>
                </a:lnTo>
                <a:lnTo>
                  <a:pt x="1983977" y="1562100"/>
                </a:lnTo>
                <a:lnTo>
                  <a:pt x="1999376" y="1562100"/>
                </a:lnTo>
                <a:lnTo>
                  <a:pt x="1957582" y="1638300"/>
                </a:lnTo>
                <a:close/>
              </a:path>
              <a:path w="4030345" h="1638300" extrusionOk="0">
                <a:moveTo>
                  <a:pt x="1662943" y="863600"/>
                </a:moveTo>
                <a:lnTo>
                  <a:pt x="1106309" y="863600"/>
                </a:lnTo>
                <a:lnTo>
                  <a:pt x="1049803" y="850900"/>
                </a:lnTo>
                <a:lnTo>
                  <a:pt x="1615817" y="850900"/>
                </a:lnTo>
                <a:lnTo>
                  <a:pt x="1662943" y="863600"/>
                </a:lnTo>
                <a:close/>
              </a:path>
              <a:path w="4030345" h="1638300" extrusionOk="0">
                <a:moveTo>
                  <a:pt x="3159873" y="863600"/>
                </a:moveTo>
                <a:lnTo>
                  <a:pt x="3104897" y="863600"/>
                </a:lnTo>
                <a:lnTo>
                  <a:pt x="3057034" y="850900"/>
                </a:lnTo>
                <a:lnTo>
                  <a:pt x="3213951" y="850900"/>
                </a:lnTo>
                <a:lnTo>
                  <a:pt x="3159873" y="863600"/>
                </a:lnTo>
                <a:close/>
              </a:path>
            </a:pathLst>
          </a:custGeom>
          <a:solidFill>
            <a:srgbClr val="F6B4A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1422538" y="0"/>
            <a:ext cx="7062185" cy="2371430"/>
          </a:xfrm>
          <a:custGeom>
            <a:avLst/>
            <a:gdLst/>
            <a:ahLst/>
            <a:cxnLst/>
            <a:rect l="l" t="t" r="r" b="b"/>
            <a:pathLst>
              <a:path w="6009639" h="2170430" extrusionOk="0">
                <a:moveTo>
                  <a:pt x="2595279" y="2170131"/>
                </a:moveTo>
                <a:lnTo>
                  <a:pt x="0" y="678500"/>
                </a:lnTo>
                <a:lnTo>
                  <a:pt x="359377" y="0"/>
                </a:lnTo>
                <a:lnTo>
                  <a:pt x="679737" y="0"/>
                </a:lnTo>
                <a:lnTo>
                  <a:pt x="331656" y="656921"/>
                </a:lnTo>
                <a:lnTo>
                  <a:pt x="2434843" y="1865331"/>
                </a:lnTo>
                <a:lnTo>
                  <a:pt x="2756720" y="1865331"/>
                </a:lnTo>
                <a:lnTo>
                  <a:pt x="2595279" y="2170131"/>
                </a:lnTo>
                <a:close/>
              </a:path>
              <a:path w="6009639" h="2170430" extrusionOk="0">
                <a:moveTo>
                  <a:pt x="2756720" y="1865331"/>
                </a:moveTo>
                <a:lnTo>
                  <a:pt x="2434843" y="1865331"/>
                </a:lnTo>
                <a:lnTo>
                  <a:pt x="2792115" y="1189647"/>
                </a:lnTo>
                <a:lnTo>
                  <a:pt x="2827169" y="1124910"/>
                </a:lnTo>
                <a:lnTo>
                  <a:pt x="4412648" y="840340"/>
                </a:lnTo>
                <a:lnTo>
                  <a:pt x="5059783" y="105314"/>
                </a:lnTo>
                <a:lnTo>
                  <a:pt x="5092139" y="68900"/>
                </a:lnTo>
                <a:lnTo>
                  <a:pt x="5324204" y="0"/>
                </a:lnTo>
                <a:lnTo>
                  <a:pt x="6009407" y="0"/>
                </a:lnTo>
                <a:lnTo>
                  <a:pt x="5325378" y="202418"/>
                </a:lnTo>
                <a:lnTo>
                  <a:pt x="4636449" y="985997"/>
                </a:lnTo>
                <a:lnTo>
                  <a:pt x="3073889" y="1266521"/>
                </a:lnTo>
                <a:lnTo>
                  <a:pt x="2756720" y="186533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189" y="0"/>
            <a:ext cx="7154629" cy="990692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/>
          <p:nvPr/>
        </p:nvSpPr>
        <p:spPr>
          <a:xfrm>
            <a:off x="1639498" y="4057807"/>
            <a:ext cx="4924277" cy="5164002"/>
          </a:xfrm>
          <a:custGeom>
            <a:avLst/>
            <a:gdLst/>
            <a:ahLst/>
            <a:cxnLst/>
            <a:rect l="l" t="t" r="r" b="b"/>
            <a:pathLst>
              <a:path w="4190365" h="4726305" extrusionOk="0">
                <a:moveTo>
                  <a:pt x="1121" y="3861320"/>
                </a:moveTo>
                <a:lnTo>
                  <a:pt x="2986126" y="2135954"/>
                </a:lnTo>
                <a:lnTo>
                  <a:pt x="2986126" y="0"/>
                </a:lnTo>
                <a:lnTo>
                  <a:pt x="0" y="1725366"/>
                </a:lnTo>
                <a:lnTo>
                  <a:pt x="1121" y="1725366"/>
                </a:lnTo>
                <a:lnTo>
                  <a:pt x="1121" y="3861320"/>
                </a:lnTo>
                <a:close/>
              </a:path>
              <a:path w="4190365" h="4726305" extrusionOk="0">
                <a:moveTo>
                  <a:pt x="1286814" y="4726247"/>
                </a:moveTo>
                <a:lnTo>
                  <a:pt x="4189993" y="3047997"/>
                </a:lnTo>
                <a:lnTo>
                  <a:pt x="3160989" y="2453430"/>
                </a:lnTo>
                <a:lnTo>
                  <a:pt x="257811" y="4131680"/>
                </a:lnTo>
                <a:lnTo>
                  <a:pt x="1286814" y="4726247"/>
                </a:lnTo>
                <a:close/>
              </a:path>
            </a:pathLst>
          </a:custGeom>
          <a:solidFill>
            <a:srgbClr val="94DDD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0407" y="2599372"/>
            <a:ext cx="6551267" cy="731633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/>
          <p:nvPr/>
        </p:nvSpPr>
        <p:spPr>
          <a:xfrm>
            <a:off x="-1" y="2873046"/>
            <a:ext cx="2561012" cy="1160044"/>
          </a:xfrm>
          <a:custGeom>
            <a:avLst/>
            <a:gdLst/>
            <a:ahLst/>
            <a:cxnLst/>
            <a:rect l="l" t="t" r="r" b="b"/>
            <a:pathLst>
              <a:path w="2179320" h="1061720" extrusionOk="0">
                <a:moveTo>
                  <a:pt x="1308491" y="633082"/>
                </a:moveTo>
                <a:lnTo>
                  <a:pt x="961932" y="633082"/>
                </a:lnTo>
                <a:lnTo>
                  <a:pt x="2059835" y="0"/>
                </a:lnTo>
                <a:lnTo>
                  <a:pt x="2169500" y="63245"/>
                </a:lnTo>
                <a:lnTo>
                  <a:pt x="2178900" y="63245"/>
                </a:lnTo>
                <a:lnTo>
                  <a:pt x="2178900" y="130874"/>
                </a:lnTo>
                <a:lnTo>
                  <a:pt x="1308491" y="633082"/>
                </a:lnTo>
                <a:close/>
              </a:path>
              <a:path w="2179320" h="1061720" extrusionOk="0">
                <a:moveTo>
                  <a:pt x="2178900" y="63245"/>
                </a:moveTo>
                <a:lnTo>
                  <a:pt x="2169500" y="63245"/>
                </a:lnTo>
                <a:lnTo>
                  <a:pt x="2178900" y="57609"/>
                </a:lnTo>
                <a:lnTo>
                  <a:pt x="2178900" y="63245"/>
                </a:lnTo>
                <a:close/>
              </a:path>
              <a:path w="2179320" h="1061720" extrusionOk="0">
                <a:moveTo>
                  <a:pt x="1088176" y="760199"/>
                </a:moveTo>
                <a:lnTo>
                  <a:pt x="980732" y="760199"/>
                </a:lnTo>
                <a:lnTo>
                  <a:pt x="980732" y="759573"/>
                </a:lnTo>
                <a:lnTo>
                  <a:pt x="0" y="193875"/>
                </a:lnTo>
                <a:lnTo>
                  <a:pt x="0" y="79033"/>
                </a:lnTo>
                <a:lnTo>
                  <a:pt x="960678" y="633082"/>
                </a:lnTo>
                <a:lnTo>
                  <a:pt x="1308491" y="633082"/>
                </a:lnTo>
                <a:lnTo>
                  <a:pt x="1088176" y="760199"/>
                </a:lnTo>
                <a:close/>
              </a:path>
              <a:path w="2179320" h="1061720" extrusionOk="0">
                <a:moveTo>
                  <a:pt x="980732" y="1061399"/>
                </a:moveTo>
                <a:lnTo>
                  <a:pt x="0" y="495379"/>
                </a:lnTo>
                <a:lnTo>
                  <a:pt x="0" y="194180"/>
                </a:lnTo>
                <a:lnTo>
                  <a:pt x="980732" y="760199"/>
                </a:lnTo>
                <a:lnTo>
                  <a:pt x="1088176" y="760199"/>
                </a:lnTo>
                <a:lnTo>
                  <a:pt x="980732" y="822192"/>
                </a:lnTo>
                <a:lnTo>
                  <a:pt x="980732" y="988134"/>
                </a:lnTo>
                <a:lnTo>
                  <a:pt x="1107712" y="988134"/>
                </a:lnTo>
                <a:lnTo>
                  <a:pt x="980732" y="1061399"/>
                </a:lnTo>
                <a:close/>
              </a:path>
              <a:path w="2179320" h="1061720" extrusionOk="0">
                <a:moveTo>
                  <a:pt x="1107712" y="988134"/>
                </a:moveTo>
                <a:lnTo>
                  <a:pt x="980732" y="988134"/>
                </a:lnTo>
                <a:lnTo>
                  <a:pt x="2178900" y="296815"/>
                </a:lnTo>
                <a:lnTo>
                  <a:pt x="2178900" y="370080"/>
                </a:lnTo>
                <a:lnTo>
                  <a:pt x="1107712" y="988134"/>
                </a:lnTo>
                <a:close/>
              </a:path>
              <a:path w="2179320" h="1061720" extrusionOk="0">
                <a:moveTo>
                  <a:pt x="961932" y="633082"/>
                </a:moveTo>
                <a:lnTo>
                  <a:pt x="960678" y="633082"/>
                </a:lnTo>
                <a:lnTo>
                  <a:pt x="961932" y="631829"/>
                </a:lnTo>
                <a:lnTo>
                  <a:pt x="961932" y="633082"/>
                </a:lnTo>
                <a:close/>
              </a:path>
            </a:pathLst>
          </a:custGeom>
          <a:solidFill>
            <a:srgbClr val="F6B4A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-1" y="1394521"/>
            <a:ext cx="2444603" cy="2170919"/>
          </a:xfrm>
          <a:custGeom>
            <a:avLst/>
            <a:gdLst/>
            <a:ahLst/>
            <a:cxnLst/>
            <a:rect l="l" t="t" r="r" b="b"/>
            <a:pathLst>
              <a:path w="2080260" h="1986914" extrusionOk="0">
                <a:moveTo>
                  <a:pt x="960678" y="1986287"/>
                </a:moveTo>
                <a:lnTo>
                  <a:pt x="0" y="1432239"/>
                </a:lnTo>
                <a:lnTo>
                  <a:pt x="0" y="170685"/>
                </a:lnTo>
                <a:lnTo>
                  <a:pt x="295795" y="0"/>
                </a:lnTo>
                <a:lnTo>
                  <a:pt x="2078635" y="1028210"/>
                </a:lnTo>
                <a:lnTo>
                  <a:pt x="960678" y="1673190"/>
                </a:lnTo>
                <a:lnTo>
                  <a:pt x="960678" y="1986287"/>
                </a:lnTo>
                <a:close/>
              </a:path>
              <a:path w="2080260" h="1986914" extrusionOk="0">
                <a:moveTo>
                  <a:pt x="961932" y="1724538"/>
                </a:moveTo>
                <a:lnTo>
                  <a:pt x="961932" y="1673817"/>
                </a:lnTo>
                <a:lnTo>
                  <a:pt x="2079888" y="1028836"/>
                </a:lnTo>
                <a:lnTo>
                  <a:pt x="2079888" y="1079558"/>
                </a:lnTo>
                <a:lnTo>
                  <a:pt x="961932" y="1724538"/>
                </a:lnTo>
                <a:close/>
              </a:path>
              <a:path w="2080260" h="1986914" extrusionOk="0">
                <a:moveTo>
                  <a:pt x="961932" y="1986287"/>
                </a:moveTo>
                <a:lnTo>
                  <a:pt x="961932" y="1935566"/>
                </a:lnTo>
                <a:lnTo>
                  <a:pt x="2079888" y="1290586"/>
                </a:lnTo>
                <a:lnTo>
                  <a:pt x="2079888" y="1341307"/>
                </a:lnTo>
                <a:lnTo>
                  <a:pt x="961932" y="1986287"/>
                </a:lnTo>
                <a:close/>
              </a:path>
            </a:pathLst>
          </a:custGeom>
          <a:solidFill>
            <a:srgbClr val="94DDD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-1" y="1381523"/>
            <a:ext cx="2573698" cy="2664217"/>
          </a:xfrm>
          <a:custGeom>
            <a:avLst/>
            <a:gdLst/>
            <a:ahLst/>
            <a:cxnLst/>
            <a:rect l="l" t="t" r="r" b="b"/>
            <a:pathLst>
              <a:path w="2190115" h="2438400" extrusionOk="0">
                <a:moveTo>
                  <a:pt x="0" y="195011"/>
                </a:moveTo>
                <a:lnTo>
                  <a:pt x="0" y="170682"/>
                </a:lnTo>
                <a:lnTo>
                  <a:pt x="295796" y="0"/>
                </a:lnTo>
                <a:lnTo>
                  <a:pt x="338099" y="24421"/>
                </a:lnTo>
                <a:lnTo>
                  <a:pt x="295795" y="24421"/>
                </a:lnTo>
                <a:lnTo>
                  <a:pt x="0" y="195011"/>
                </a:lnTo>
                <a:close/>
              </a:path>
              <a:path w="2190115" h="2438400" extrusionOk="0">
                <a:moveTo>
                  <a:pt x="1004073" y="1673190"/>
                </a:moveTo>
                <a:lnTo>
                  <a:pt x="960679" y="1673190"/>
                </a:lnTo>
                <a:lnTo>
                  <a:pt x="2057329" y="1040734"/>
                </a:lnTo>
                <a:lnTo>
                  <a:pt x="295795" y="24421"/>
                </a:lnTo>
                <a:lnTo>
                  <a:pt x="338099" y="24421"/>
                </a:lnTo>
                <a:lnTo>
                  <a:pt x="2089915" y="1035724"/>
                </a:lnTo>
                <a:lnTo>
                  <a:pt x="2089915" y="1058893"/>
                </a:lnTo>
                <a:lnTo>
                  <a:pt x="2069235" y="1058893"/>
                </a:lnTo>
                <a:lnTo>
                  <a:pt x="1004073" y="1673190"/>
                </a:lnTo>
                <a:close/>
              </a:path>
              <a:path w="2190115" h="2438400" extrusionOk="0">
                <a:moveTo>
                  <a:pt x="1015859" y="1717650"/>
                </a:moveTo>
                <a:lnTo>
                  <a:pt x="972585" y="1717650"/>
                </a:lnTo>
                <a:lnTo>
                  <a:pt x="2069235" y="1085194"/>
                </a:lnTo>
                <a:lnTo>
                  <a:pt x="2069235" y="1058893"/>
                </a:lnTo>
                <a:lnTo>
                  <a:pt x="2089915" y="1058893"/>
                </a:lnTo>
                <a:lnTo>
                  <a:pt x="2089915" y="1097718"/>
                </a:lnTo>
                <a:lnTo>
                  <a:pt x="2049809" y="1120887"/>
                </a:lnTo>
                <a:lnTo>
                  <a:pt x="2049809" y="1133411"/>
                </a:lnTo>
                <a:lnTo>
                  <a:pt x="2029129" y="1133411"/>
                </a:lnTo>
                <a:lnTo>
                  <a:pt x="1015859" y="1717650"/>
                </a:lnTo>
                <a:close/>
              </a:path>
              <a:path w="2190115" h="2438400" extrusionOk="0">
                <a:moveTo>
                  <a:pt x="971332" y="1986287"/>
                </a:moveTo>
                <a:lnTo>
                  <a:pt x="950025" y="1986287"/>
                </a:lnTo>
                <a:lnTo>
                  <a:pt x="950025" y="1691349"/>
                </a:lnTo>
                <a:lnTo>
                  <a:pt x="0" y="1143234"/>
                </a:lnTo>
                <a:lnTo>
                  <a:pt x="0" y="1118928"/>
                </a:lnTo>
                <a:lnTo>
                  <a:pt x="960679" y="1673190"/>
                </a:lnTo>
                <a:lnTo>
                  <a:pt x="1004073" y="1673190"/>
                </a:lnTo>
                <a:lnTo>
                  <a:pt x="972585" y="1691349"/>
                </a:lnTo>
                <a:lnTo>
                  <a:pt x="972585" y="1717650"/>
                </a:lnTo>
                <a:lnTo>
                  <a:pt x="1015859" y="1717650"/>
                </a:lnTo>
                <a:lnTo>
                  <a:pt x="971332" y="1743324"/>
                </a:lnTo>
                <a:lnTo>
                  <a:pt x="971332" y="1939949"/>
                </a:lnTo>
                <a:lnTo>
                  <a:pt x="1012592" y="1939949"/>
                </a:lnTo>
                <a:lnTo>
                  <a:pt x="971332" y="1963744"/>
                </a:lnTo>
                <a:lnTo>
                  <a:pt x="971332" y="1986287"/>
                </a:lnTo>
                <a:close/>
              </a:path>
              <a:path w="2190115" h="2438400" extrusionOk="0">
                <a:moveTo>
                  <a:pt x="1012592" y="1939949"/>
                </a:moveTo>
                <a:lnTo>
                  <a:pt x="971332" y="1939949"/>
                </a:lnTo>
                <a:lnTo>
                  <a:pt x="2029129" y="1330036"/>
                </a:lnTo>
                <a:lnTo>
                  <a:pt x="2029129" y="1133411"/>
                </a:lnTo>
                <a:lnTo>
                  <a:pt x="2049809" y="1133411"/>
                </a:lnTo>
                <a:lnTo>
                  <a:pt x="2049809" y="1317512"/>
                </a:lnTo>
                <a:lnTo>
                  <a:pt x="2088662" y="1317512"/>
                </a:lnTo>
                <a:lnTo>
                  <a:pt x="2088662" y="1331288"/>
                </a:lnTo>
                <a:lnTo>
                  <a:pt x="2067982" y="1331288"/>
                </a:lnTo>
                <a:lnTo>
                  <a:pt x="1012592" y="1939949"/>
                </a:lnTo>
                <a:close/>
              </a:path>
              <a:path w="2190115" h="2438400" extrusionOk="0">
                <a:moveTo>
                  <a:pt x="2088662" y="1317512"/>
                </a:moveTo>
                <a:lnTo>
                  <a:pt x="2049809" y="1317512"/>
                </a:lnTo>
                <a:lnTo>
                  <a:pt x="2088662" y="1294969"/>
                </a:lnTo>
                <a:lnTo>
                  <a:pt x="2088662" y="1317512"/>
                </a:lnTo>
                <a:close/>
              </a:path>
              <a:path w="2190115" h="2438400" extrusionOk="0">
                <a:moveTo>
                  <a:pt x="1014353" y="1990044"/>
                </a:moveTo>
                <a:lnTo>
                  <a:pt x="971332" y="1990044"/>
                </a:lnTo>
                <a:lnTo>
                  <a:pt x="2067982" y="1357588"/>
                </a:lnTo>
                <a:lnTo>
                  <a:pt x="2067982" y="1331288"/>
                </a:lnTo>
                <a:lnTo>
                  <a:pt x="2088662" y="1331288"/>
                </a:lnTo>
                <a:lnTo>
                  <a:pt x="2088662" y="1369486"/>
                </a:lnTo>
                <a:lnTo>
                  <a:pt x="2094086" y="1372617"/>
                </a:lnTo>
                <a:lnTo>
                  <a:pt x="2084275" y="1372617"/>
                </a:lnTo>
                <a:lnTo>
                  <a:pt x="1014353" y="1990044"/>
                </a:lnTo>
                <a:close/>
              </a:path>
              <a:path w="2190115" h="2438400" extrusionOk="0">
                <a:moveTo>
                  <a:pt x="1022840" y="2112778"/>
                </a:moveTo>
                <a:lnTo>
                  <a:pt x="980732" y="2112778"/>
                </a:lnTo>
                <a:lnTo>
                  <a:pt x="2158221" y="1432731"/>
                </a:lnTo>
                <a:lnTo>
                  <a:pt x="2069235" y="1381383"/>
                </a:lnTo>
                <a:lnTo>
                  <a:pt x="2084275" y="1372617"/>
                </a:lnTo>
                <a:lnTo>
                  <a:pt x="2094086" y="1372617"/>
                </a:lnTo>
                <a:lnTo>
                  <a:pt x="2189553" y="1427722"/>
                </a:lnTo>
                <a:lnTo>
                  <a:pt x="2189553" y="1451517"/>
                </a:lnTo>
                <a:lnTo>
                  <a:pt x="2168247" y="1451517"/>
                </a:lnTo>
                <a:lnTo>
                  <a:pt x="1022840" y="2112778"/>
                </a:lnTo>
                <a:close/>
              </a:path>
              <a:path w="2190115" h="2438400" extrusionOk="0">
                <a:moveTo>
                  <a:pt x="964438" y="2018849"/>
                </a:moveTo>
                <a:lnTo>
                  <a:pt x="0" y="1462866"/>
                </a:lnTo>
                <a:lnTo>
                  <a:pt x="0" y="1438509"/>
                </a:lnTo>
                <a:lnTo>
                  <a:pt x="950025" y="1986287"/>
                </a:lnTo>
                <a:lnTo>
                  <a:pt x="971332" y="1986287"/>
                </a:lnTo>
                <a:lnTo>
                  <a:pt x="971332" y="1990044"/>
                </a:lnTo>
                <a:lnTo>
                  <a:pt x="1014353" y="1990044"/>
                </a:lnTo>
                <a:lnTo>
                  <a:pt x="964438" y="2018849"/>
                </a:lnTo>
                <a:close/>
              </a:path>
              <a:path w="2190115" h="2438400" extrusionOk="0">
                <a:moveTo>
                  <a:pt x="1033710" y="2179155"/>
                </a:moveTo>
                <a:lnTo>
                  <a:pt x="991385" y="2179155"/>
                </a:lnTo>
                <a:lnTo>
                  <a:pt x="2168247" y="1499734"/>
                </a:lnTo>
                <a:lnTo>
                  <a:pt x="2168247" y="1451517"/>
                </a:lnTo>
                <a:lnTo>
                  <a:pt x="2189553" y="1451517"/>
                </a:lnTo>
                <a:lnTo>
                  <a:pt x="2189553" y="1512258"/>
                </a:lnTo>
                <a:lnTo>
                  <a:pt x="2161981" y="1527913"/>
                </a:lnTo>
                <a:lnTo>
                  <a:pt x="2161981" y="1540437"/>
                </a:lnTo>
                <a:lnTo>
                  <a:pt x="2140674" y="1540437"/>
                </a:lnTo>
                <a:lnTo>
                  <a:pt x="1033710" y="2179155"/>
                </a:lnTo>
                <a:close/>
              </a:path>
              <a:path w="2190115" h="2438400" extrusionOk="0">
                <a:moveTo>
                  <a:pt x="1033687" y="2335077"/>
                </a:moveTo>
                <a:lnTo>
                  <a:pt x="991385" y="2335077"/>
                </a:lnTo>
                <a:lnTo>
                  <a:pt x="2140674" y="1671938"/>
                </a:lnTo>
                <a:lnTo>
                  <a:pt x="2140674" y="1540437"/>
                </a:lnTo>
                <a:lnTo>
                  <a:pt x="2161981" y="1540437"/>
                </a:lnTo>
                <a:lnTo>
                  <a:pt x="2161981" y="1659414"/>
                </a:lnTo>
                <a:lnTo>
                  <a:pt x="2189553" y="1659414"/>
                </a:lnTo>
                <a:lnTo>
                  <a:pt x="2189553" y="1680078"/>
                </a:lnTo>
                <a:lnTo>
                  <a:pt x="2168247" y="1680078"/>
                </a:lnTo>
                <a:lnTo>
                  <a:pt x="1033687" y="2335077"/>
                </a:lnTo>
                <a:close/>
              </a:path>
              <a:path w="2190115" h="2438400" extrusionOk="0">
                <a:moveTo>
                  <a:pt x="991385" y="2408342"/>
                </a:moveTo>
                <a:lnTo>
                  <a:pt x="970078" y="2408342"/>
                </a:lnTo>
                <a:lnTo>
                  <a:pt x="970078" y="2216100"/>
                </a:lnTo>
                <a:lnTo>
                  <a:pt x="970705" y="2216100"/>
                </a:lnTo>
                <a:lnTo>
                  <a:pt x="970705" y="2130938"/>
                </a:lnTo>
                <a:lnTo>
                  <a:pt x="0" y="1571008"/>
                </a:lnTo>
                <a:lnTo>
                  <a:pt x="0" y="1546877"/>
                </a:lnTo>
                <a:lnTo>
                  <a:pt x="980732" y="2112778"/>
                </a:lnTo>
                <a:lnTo>
                  <a:pt x="1022840" y="2112778"/>
                </a:lnTo>
                <a:lnTo>
                  <a:pt x="991385" y="2130938"/>
                </a:lnTo>
                <a:lnTo>
                  <a:pt x="991385" y="2179155"/>
                </a:lnTo>
                <a:lnTo>
                  <a:pt x="1033710" y="2179155"/>
                </a:lnTo>
                <a:lnTo>
                  <a:pt x="991385" y="2203576"/>
                </a:lnTo>
                <a:lnTo>
                  <a:pt x="991385" y="2335077"/>
                </a:lnTo>
                <a:lnTo>
                  <a:pt x="1033687" y="2335077"/>
                </a:lnTo>
                <a:lnTo>
                  <a:pt x="991385" y="2359499"/>
                </a:lnTo>
                <a:lnTo>
                  <a:pt x="991385" y="2408342"/>
                </a:lnTo>
                <a:close/>
              </a:path>
              <a:path w="2190115" h="2438400" extrusionOk="0">
                <a:moveTo>
                  <a:pt x="2189553" y="1659414"/>
                </a:moveTo>
                <a:lnTo>
                  <a:pt x="2161981" y="1659414"/>
                </a:lnTo>
                <a:lnTo>
                  <a:pt x="2189553" y="1643133"/>
                </a:lnTo>
                <a:lnTo>
                  <a:pt x="2189553" y="1659414"/>
                </a:lnTo>
                <a:close/>
              </a:path>
              <a:path w="2190115" h="2438400" extrusionOk="0">
                <a:moveTo>
                  <a:pt x="1032817" y="2408342"/>
                </a:moveTo>
                <a:lnTo>
                  <a:pt x="991385" y="2408342"/>
                </a:lnTo>
                <a:lnTo>
                  <a:pt x="2168247" y="1728921"/>
                </a:lnTo>
                <a:lnTo>
                  <a:pt x="2168247" y="1680078"/>
                </a:lnTo>
                <a:lnTo>
                  <a:pt x="2189553" y="1680078"/>
                </a:lnTo>
                <a:lnTo>
                  <a:pt x="2189553" y="1740819"/>
                </a:lnTo>
                <a:lnTo>
                  <a:pt x="1032817" y="2408342"/>
                </a:lnTo>
                <a:close/>
              </a:path>
              <a:path w="2190115" h="2438400" extrusionOk="0">
                <a:moveTo>
                  <a:pt x="980732" y="2438399"/>
                </a:moveTo>
                <a:lnTo>
                  <a:pt x="0" y="1872642"/>
                </a:lnTo>
                <a:lnTo>
                  <a:pt x="0" y="1848266"/>
                </a:lnTo>
                <a:lnTo>
                  <a:pt x="970078" y="2408342"/>
                </a:lnTo>
                <a:lnTo>
                  <a:pt x="1032817" y="2408342"/>
                </a:lnTo>
                <a:lnTo>
                  <a:pt x="980732" y="2438399"/>
                </a:lnTo>
                <a:close/>
              </a:path>
            </a:pathLst>
          </a:custGeom>
          <a:solidFill>
            <a:srgbClr val="2A4A8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7"/>
          <p:cNvGrpSpPr/>
          <p:nvPr/>
        </p:nvGrpSpPr>
        <p:grpSpPr>
          <a:xfrm>
            <a:off x="15840536" y="8143597"/>
            <a:ext cx="1772285" cy="1772285"/>
            <a:chOff x="15840536" y="8143597"/>
            <a:chExt cx="1772285" cy="1772285"/>
          </a:xfrm>
        </p:grpSpPr>
        <p:sp>
          <p:nvSpPr>
            <p:cNvPr id="135" name="Google Shape;135;p7"/>
            <p:cNvSpPr/>
            <p:nvPr/>
          </p:nvSpPr>
          <p:spPr>
            <a:xfrm>
              <a:off x="15840536" y="8143597"/>
              <a:ext cx="1772285" cy="1772285"/>
            </a:xfrm>
            <a:custGeom>
              <a:avLst/>
              <a:gdLst/>
              <a:ahLst/>
              <a:cxnLst/>
              <a:rect l="l" t="t" r="r" b="b"/>
              <a:pathLst>
                <a:path w="1772284" h="1772284" extrusionOk="0">
                  <a:moveTo>
                    <a:pt x="1328355" y="1772096"/>
                  </a:moveTo>
                  <a:lnTo>
                    <a:pt x="443797" y="1772096"/>
                  </a:lnTo>
                  <a:lnTo>
                    <a:pt x="395579" y="1769482"/>
                  </a:lnTo>
                  <a:lnTo>
                    <a:pt x="348830" y="1761823"/>
                  </a:lnTo>
                  <a:lnTo>
                    <a:pt x="303827" y="1749395"/>
                  </a:lnTo>
                  <a:lnTo>
                    <a:pt x="260844" y="1732472"/>
                  </a:lnTo>
                  <a:lnTo>
                    <a:pt x="220156" y="1711329"/>
                  </a:lnTo>
                  <a:lnTo>
                    <a:pt x="182038" y="1686241"/>
                  </a:lnTo>
                  <a:lnTo>
                    <a:pt x="146766" y="1657484"/>
                  </a:lnTo>
                  <a:lnTo>
                    <a:pt x="114613" y="1625332"/>
                  </a:lnTo>
                  <a:lnTo>
                    <a:pt x="85855" y="1590060"/>
                  </a:lnTo>
                  <a:lnTo>
                    <a:pt x="60767" y="1551944"/>
                  </a:lnTo>
                  <a:lnTo>
                    <a:pt x="39624" y="1511257"/>
                  </a:lnTo>
                  <a:lnTo>
                    <a:pt x="22701" y="1468276"/>
                  </a:lnTo>
                  <a:lnTo>
                    <a:pt x="10272" y="1423274"/>
                  </a:lnTo>
                  <a:lnTo>
                    <a:pt x="2614" y="1376528"/>
                  </a:lnTo>
                  <a:lnTo>
                    <a:pt x="0" y="1328312"/>
                  </a:lnTo>
                  <a:lnTo>
                    <a:pt x="0" y="443769"/>
                  </a:lnTo>
                  <a:lnTo>
                    <a:pt x="2614" y="395561"/>
                  </a:lnTo>
                  <a:lnTo>
                    <a:pt x="10272" y="348820"/>
                  </a:lnTo>
                  <a:lnTo>
                    <a:pt x="22701" y="303823"/>
                  </a:lnTo>
                  <a:lnTo>
                    <a:pt x="39624" y="260845"/>
                  </a:lnTo>
                  <a:lnTo>
                    <a:pt x="60767" y="220160"/>
                  </a:lnTo>
                  <a:lnTo>
                    <a:pt x="85855" y="182044"/>
                  </a:lnTo>
                  <a:lnTo>
                    <a:pt x="114613" y="146773"/>
                  </a:lnTo>
                  <a:lnTo>
                    <a:pt x="146766" y="114620"/>
                  </a:lnTo>
                  <a:lnTo>
                    <a:pt x="182038" y="85861"/>
                  </a:lnTo>
                  <a:lnTo>
                    <a:pt x="220156" y="60772"/>
                  </a:lnTo>
                  <a:lnTo>
                    <a:pt x="260844" y="39628"/>
                  </a:lnTo>
                  <a:lnTo>
                    <a:pt x="303827" y="22703"/>
                  </a:lnTo>
                  <a:lnTo>
                    <a:pt x="348830" y="10273"/>
                  </a:lnTo>
                  <a:lnTo>
                    <a:pt x="395579" y="2614"/>
                  </a:lnTo>
                  <a:lnTo>
                    <a:pt x="443797" y="0"/>
                  </a:lnTo>
                  <a:lnTo>
                    <a:pt x="1328369" y="0"/>
                  </a:lnTo>
                  <a:lnTo>
                    <a:pt x="1376569" y="2614"/>
                  </a:lnTo>
                  <a:lnTo>
                    <a:pt x="1423303" y="10273"/>
                  </a:lnTo>
                  <a:lnTo>
                    <a:pt x="1468294" y="22703"/>
                  </a:lnTo>
                  <a:lnTo>
                    <a:pt x="1511267" y="39628"/>
                  </a:lnTo>
                  <a:lnTo>
                    <a:pt x="1551948" y="60772"/>
                  </a:lnTo>
                  <a:lnTo>
                    <a:pt x="1590060" y="85861"/>
                  </a:lnTo>
                  <a:lnTo>
                    <a:pt x="1625329" y="114620"/>
                  </a:lnTo>
                  <a:lnTo>
                    <a:pt x="1657480" y="146773"/>
                  </a:lnTo>
                  <a:lnTo>
                    <a:pt x="1686237" y="182044"/>
                  </a:lnTo>
                  <a:lnTo>
                    <a:pt x="1711325" y="220160"/>
                  </a:lnTo>
                  <a:lnTo>
                    <a:pt x="1732469" y="260845"/>
                  </a:lnTo>
                  <a:lnTo>
                    <a:pt x="1749393" y="303823"/>
                  </a:lnTo>
                  <a:lnTo>
                    <a:pt x="1761822" y="348820"/>
                  </a:lnTo>
                  <a:lnTo>
                    <a:pt x="1769482" y="395561"/>
                  </a:lnTo>
                  <a:lnTo>
                    <a:pt x="1772096" y="443769"/>
                  </a:lnTo>
                  <a:lnTo>
                    <a:pt x="1772096" y="1328312"/>
                  </a:lnTo>
                  <a:lnTo>
                    <a:pt x="1769482" y="1376528"/>
                  </a:lnTo>
                  <a:lnTo>
                    <a:pt x="1761822" y="1423274"/>
                  </a:lnTo>
                  <a:lnTo>
                    <a:pt x="1749393" y="1468276"/>
                  </a:lnTo>
                  <a:lnTo>
                    <a:pt x="1732468" y="1511257"/>
                  </a:lnTo>
                  <a:lnTo>
                    <a:pt x="1711324" y="1551944"/>
                  </a:lnTo>
                  <a:lnTo>
                    <a:pt x="1686236" y="1590060"/>
                  </a:lnTo>
                  <a:lnTo>
                    <a:pt x="1657479" y="1625332"/>
                  </a:lnTo>
                  <a:lnTo>
                    <a:pt x="1625327" y="1657484"/>
                  </a:lnTo>
                  <a:lnTo>
                    <a:pt x="1590057" y="1686241"/>
                  </a:lnTo>
                  <a:lnTo>
                    <a:pt x="1551944" y="1711329"/>
                  </a:lnTo>
                  <a:lnTo>
                    <a:pt x="1511262" y="1732472"/>
                  </a:lnTo>
                  <a:lnTo>
                    <a:pt x="1468286" y="1749395"/>
                  </a:lnTo>
                  <a:lnTo>
                    <a:pt x="1423293" y="1761823"/>
                  </a:lnTo>
                  <a:lnTo>
                    <a:pt x="1376558" y="1769482"/>
                  </a:lnTo>
                  <a:lnTo>
                    <a:pt x="1328355" y="1772096"/>
                  </a:lnTo>
                  <a:close/>
                </a:path>
              </a:pathLst>
            </a:custGeom>
            <a:solidFill>
              <a:srgbClr val="0073B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16173729" y="8476804"/>
              <a:ext cx="1101725" cy="1101725"/>
            </a:xfrm>
            <a:custGeom>
              <a:avLst/>
              <a:gdLst/>
              <a:ahLst/>
              <a:cxnLst/>
              <a:rect l="l" t="t" r="r" b="b"/>
              <a:pathLst>
                <a:path w="1101725" h="1101725" extrusionOk="0">
                  <a:moveTo>
                    <a:pt x="257505" y="370014"/>
                  </a:moveTo>
                  <a:lnTo>
                    <a:pt x="4343" y="370014"/>
                  </a:lnTo>
                  <a:lnTo>
                    <a:pt x="4343" y="1101356"/>
                  </a:lnTo>
                  <a:lnTo>
                    <a:pt x="257505" y="1101356"/>
                  </a:lnTo>
                  <a:lnTo>
                    <a:pt x="257505" y="370014"/>
                  </a:lnTo>
                  <a:close/>
                </a:path>
                <a:path w="1101725" h="1101725" extrusionOk="0">
                  <a:moveTo>
                    <a:pt x="258025" y="129006"/>
                  </a:moveTo>
                  <a:lnTo>
                    <a:pt x="247865" y="78790"/>
                  </a:lnTo>
                  <a:lnTo>
                    <a:pt x="220192" y="37782"/>
                  </a:lnTo>
                  <a:lnTo>
                    <a:pt x="179171" y="10134"/>
                  </a:lnTo>
                  <a:lnTo>
                    <a:pt x="128993" y="0"/>
                  </a:lnTo>
                  <a:lnTo>
                    <a:pt x="78752" y="10134"/>
                  </a:lnTo>
                  <a:lnTo>
                    <a:pt x="37757" y="37782"/>
                  </a:lnTo>
                  <a:lnTo>
                    <a:pt x="10121" y="78778"/>
                  </a:lnTo>
                  <a:lnTo>
                    <a:pt x="0" y="129006"/>
                  </a:lnTo>
                  <a:lnTo>
                    <a:pt x="10121" y="179197"/>
                  </a:lnTo>
                  <a:lnTo>
                    <a:pt x="37757" y="220192"/>
                  </a:lnTo>
                  <a:lnTo>
                    <a:pt x="78752" y="247853"/>
                  </a:lnTo>
                  <a:lnTo>
                    <a:pt x="128993" y="257987"/>
                  </a:lnTo>
                  <a:lnTo>
                    <a:pt x="179171" y="247853"/>
                  </a:lnTo>
                  <a:lnTo>
                    <a:pt x="220192" y="220192"/>
                  </a:lnTo>
                  <a:lnTo>
                    <a:pt x="247865" y="179197"/>
                  </a:lnTo>
                  <a:lnTo>
                    <a:pt x="258025" y="129006"/>
                  </a:lnTo>
                  <a:close/>
                </a:path>
                <a:path w="1101725" h="1101725" extrusionOk="0">
                  <a:moveTo>
                    <a:pt x="1101356" y="700608"/>
                  </a:moveTo>
                  <a:lnTo>
                    <a:pt x="1100239" y="648030"/>
                  </a:lnTo>
                  <a:lnTo>
                    <a:pt x="1096416" y="599033"/>
                  </a:lnTo>
                  <a:lnTo>
                    <a:pt x="1089215" y="553923"/>
                  </a:lnTo>
                  <a:lnTo>
                    <a:pt x="1077963" y="512978"/>
                  </a:lnTo>
                  <a:lnTo>
                    <a:pt x="1061986" y="476529"/>
                  </a:lnTo>
                  <a:lnTo>
                    <a:pt x="1040599" y="444842"/>
                  </a:lnTo>
                  <a:lnTo>
                    <a:pt x="1013117" y="418249"/>
                  </a:lnTo>
                  <a:lnTo>
                    <a:pt x="978865" y="397052"/>
                  </a:lnTo>
                  <a:lnTo>
                    <a:pt x="937183" y="381520"/>
                  </a:lnTo>
                  <a:lnTo>
                    <a:pt x="887374" y="371995"/>
                  </a:lnTo>
                  <a:lnTo>
                    <a:pt x="828763" y="368744"/>
                  </a:lnTo>
                  <a:lnTo>
                    <a:pt x="766584" y="373710"/>
                  </a:lnTo>
                  <a:lnTo>
                    <a:pt x="713879" y="387642"/>
                  </a:lnTo>
                  <a:lnTo>
                    <a:pt x="670801" y="409054"/>
                  </a:lnTo>
                  <a:lnTo>
                    <a:pt x="637489" y="436486"/>
                  </a:lnTo>
                  <a:lnTo>
                    <a:pt x="614095" y="468464"/>
                  </a:lnTo>
                  <a:lnTo>
                    <a:pt x="609104" y="468464"/>
                  </a:lnTo>
                  <a:lnTo>
                    <a:pt x="609104" y="370014"/>
                  </a:lnTo>
                  <a:lnTo>
                    <a:pt x="412203" y="370014"/>
                  </a:lnTo>
                  <a:lnTo>
                    <a:pt x="412203" y="1101356"/>
                  </a:lnTo>
                  <a:lnTo>
                    <a:pt x="623176" y="1101356"/>
                  </a:lnTo>
                  <a:lnTo>
                    <a:pt x="623176" y="740321"/>
                  </a:lnTo>
                  <a:lnTo>
                    <a:pt x="625182" y="692823"/>
                  </a:lnTo>
                  <a:lnTo>
                    <a:pt x="632675" y="648347"/>
                  </a:lnTo>
                  <a:lnTo>
                    <a:pt x="647903" y="609384"/>
                  </a:lnTo>
                  <a:lnTo>
                    <a:pt x="673049" y="578446"/>
                  </a:lnTo>
                  <a:lnTo>
                    <a:pt x="710361" y="558050"/>
                  </a:lnTo>
                  <a:lnTo>
                    <a:pt x="762038" y="550697"/>
                  </a:lnTo>
                  <a:lnTo>
                    <a:pt x="812304" y="559257"/>
                  </a:lnTo>
                  <a:lnTo>
                    <a:pt x="847483" y="582422"/>
                  </a:lnTo>
                  <a:lnTo>
                    <a:pt x="870229" y="616483"/>
                  </a:lnTo>
                  <a:lnTo>
                    <a:pt x="883196" y="657669"/>
                  </a:lnTo>
                  <a:lnTo>
                    <a:pt x="889038" y="702259"/>
                  </a:lnTo>
                  <a:lnTo>
                    <a:pt x="890397" y="746493"/>
                  </a:lnTo>
                  <a:lnTo>
                    <a:pt x="890397" y="1101356"/>
                  </a:lnTo>
                  <a:lnTo>
                    <a:pt x="1101356" y="1101356"/>
                  </a:lnTo>
                  <a:lnTo>
                    <a:pt x="1101356" y="7006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15840536" y="8143597"/>
              <a:ext cx="1772285" cy="1772285"/>
            </a:xfrm>
            <a:custGeom>
              <a:avLst/>
              <a:gdLst/>
              <a:ahLst/>
              <a:cxnLst/>
              <a:rect l="l" t="t" r="r" b="b"/>
              <a:pathLst>
                <a:path w="1772284" h="1772284" extrusionOk="0">
                  <a:moveTo>
                    <a:pt x="1328242" y="0"/>
                  </a:moveTo>
                  <a:lnTo>
                    <a:pt x="443685" y="0"/>
                  </a:lnTo>
                  <a:lnTo>
                    <a:pt x="395482" y="2613"/>
                  </a:lnTo>
                  <a:lnTo>
                    <a:pt x="348749" y="10272"/>
                  </a:lnTo>
                  <a:lnTo>
                    <a:pt x="303759" y="22699"/>
                  </a:lnTo>
                  <a:lnTo>
                    <a:pt x="260788" y="39621"/>
                  </a:lnTo>
                  <a:lnTo>
                    <a:pt x="220110" y="60763"/>
                  </a:lnTo>
                  <a:lnTo>
                    <a:pt x="182002" y="85849"/>
                  </a:lnTo>
                  <a:lnTo>
                    <a:pt x="146737" y="114605"/>
                  </a:lnTo>
                  <a:lnTo>
                    <a:pt x="114592" y="146756"/>
                  </a:lnTo>
                  <a:lnTo>
                    <a:pt x="85840" y="182026"/>
                  </a:lnTo>
                  <a:lnTo>
                    <a:pt x="60757" y="220142"/>
                  </a:lnTo>
                  <a:lnTo>
                    <a:pt x="39617" y="260827"/>
                  </a:lnTo>
                  <a:lnTo>
                    <a:pt x="22697" y="303807"/>
                  </a:lnTo>
                  <a:lnTo>
                    <a:pt x="10271" y="348808"/>
                  </a:lnTo>
                  <a:lnTo>
                    <a:pt x="2613" y="395553"/>
                  </a:lnTo>
                  <a:lnTo>
                    <a:pt x="0" y="443769"/>
                  </a:lnTo>
                  <a:lnTo>
                    <a:pt x="0" y="1328312"/>
                  </a:lnTo>
                  <a:lnTo>
                    <a:pt x="2613" y="1376519"/>
                  </a:lnTo>
                  <a:lnTo>
                    <a:pt x="10271" y="1423258"/>
                  </a:lnTo>
                  <a:lnTo>
                    <a:pt x="22697" y="1468254"/>
                  </a:lnTo>
                  <a:lnTo>
                    <a:pt x="39617" y="1511233"/>
                  </a:lnTo>
                  <a:lnTo>
                    <a:pt x="60757" y="1551918"/>
                  </a:lnTo>
                  <a:lnTo>
                    <a:pt x="85840" y="1590036"/>
                  </a:lnTo>
                  <a:lnTo>
                    <a:pt x="114592" y="1625310"/>
                  </a:lnTo>
                  <a:lnTo>
                    <a:pt x="146737" y="1657465"/>
                  </a:lnTo>
                  <a:lnTo>
                    <a:pt x="182002" y="1686225"/>
                  </a:lnTo>
                  <a:lnTo>
                    <a:pt x="220110" y="1711317"/>
                  </a:lnTo>
                  <a:lnTo>
                    <a:pt x="260788" y="1732463"/>
                  </a:lnTo>
                  <a:lnTo>
                    <a:pt x="303759" y="1749390"/>
                  </a:lnTo>
                  <a:lnTo>
                    <a:pt x="348749" y="1761821"/>
                  </a:lnTo>
                  <a:lnTo>
                    <a:pt x="395482" y="1769481"/>
                  </a:lnTo>
                  <a:lnTo>
                    <a:pt x="443685" y="1772096"/>
                  </a:lnTo>
                  <a:lnTo>
                    <a:pt x="1328256" y="1772096"/>
                  </a:lnTo>
                  <a:lnTo>
                    <a:pt x="1376473" y="1769481"/>
                  </a:lnTo>
                  <a:lnTo>
                    <a:pt x="1423221" y="1761821"/>
                  </a:lnTo>
                  <a:lnTo>
                    <a:pt x="1468225" y="1749390"/>
                  </a:lnTo>
                  <a:lnTo>
                    <a:pt x="1511211" y="1732463"/>
                  </a:lnTo>
                  <a:lnTo>
                    <a:pt x="1551902" y="1711317"/>
                  </a:lnTo>
                  <a:lnTo>
                    <a:pt x="1590024" y="1686225"/>
                  </a:lnTo>
                  <a:lnTo>
                    <a:pt x="1625301" y="1657465"/>
                  </a:lnTo>
                  <a:lnTo>
                    <a:pt x="1657459" y="1625310"/>
                  </a:lnTo>
                  <a:lnTo>
                    <a:pt x="1686222" y="1590036"/>
                  </a:lnTo>
                  <a:lnTo>
                    <a:pt x="1711314" y="1551918"/>
                  </a:lnTo>
                  <a:lnTo>
                    <a:pt x="1732462" y="1511233"/>
                  </a:lnTo>
                  <a:lnTo>
                    <a:pt x="1749389" y="1468254"/>
                  </a:lnTo>
                  <a:lnTo>
                    <a:pt x="1761821" y="1423258"/>
                  </a:lnTo>
                  <a:lnTo>
                    <a:pt x="1769481" y="1376519"/>
                  </a:lnTo>
                  <a:lnTo>
                    <a:pt x="1772096" y="1328312"/>
                  </a:lnTo>
                  <a:lnTo>
                    <a:pt x="1772096" y="443769"/>
                  </a:lnTo>
                  <a:lnTo>
                    <a:pt x="1769481" y="395553"/>
                  </a:lnTo>
                  <a:lnTo>
                    <a:pt x="1761821" y="348808"/>
                  </a:lnTo>
                  <a:lnTo>
                    <a:pt x="1749389" y="303807"/>
                  </a:lnTo>
                  <a:lnTo>
                    <a:pt x="1732462" y="260827"/>
                  </a:lnTo>
                  <a:lnTo>
                    <a:pt x="1711314" y="220142"/>
                  </a:lnTo>
                  <a:lnTo>
                    <a:pt x="1686221" y="182026"/>
                  </a:lnTo>
                  <a:lnTo>
                    <a:pt x="1657457" y="146756"/>
                  </a:lnTo>
                  <a:lnTo>
                    <a:pt x="1625299" y="114605"/>
                  </a:lnTo>
                  <a:lnTo>
                    <a:pt x="1590021" y="85849"/>
                  </a:lnTo>
                  <a:lnTo>
                    <a:pt x="1551898" y="60763"/>
                  </a:lnTo>
                  <a:lnTo>
                    <a:pt x="1511205" y="39621"/>
                  </a:lnTo>
                  <a:lnTo>
                    <a:pt x="1468218" y="22699"/>
                  </a:lnTo>
                  <a:lnTo>
                    <a:pt x="1423212" y="10271"/>
                  </a:lnTo>
                  <a:lnTo>
                    <a:pt x="1376461" y="2613"/>
                  </a:lnTo>
                  <a:lnTo>
                    <a:pt x="1328242" y="0"/>
                  </a:lnTo>
                  <a:close/>
                </a:path>
                <a:path w="1772284" h="1772284" extrusionOk="0">
                  <a:moveTo>
                    <a:pt x="1293911" y="84385"/>
                  </a:moveTo>
                  <a:lnTo>
                    <a:pt x="474949" y="84385"/>
                  </a:lnTo>
                  <a:lnTo>
                    <a:pt x="426467" y="87470"/>
                  </a:lnTo>
                  <a:lnTo>
                    <a:pt x="379637" y="96468"/>
                  </a:lnTo>
                  <a:lnTo>
                    <a:pt x="334849" y="110991"/>
                  </a:lnTo>
                  <a:lnTo>
                    <a:pt x="292488" y="130651"/>
                  </a:lnTo>
                  <a:lnTo>
                    <a:pt x="252942" y="155063"/>
                  </a:lnTo>
                  <a:lnTo>
                    <a:pt x="216599" y="183839"/>
                  </a:lnTo>
                  <a:lnTo>
                    <a:pt x="183845" y="216591"/>
                  </a:lnTo>
                  <a:lnTo>
                    <a:pt x="155068" y="252933"/>
                  </a:lnTo>
                  <a:lnTo>
                    <a:pt x="130654" y="292477"/>
                  </a:lnTo>
                  <a:lnTo>
                    <a:pt x="110992" y="334836"/>
                  </a:lnTo>
                  <a:lnTo>
                    <a:pt x="96469" y="379624"/>
                  </a:lnTo>
                  <a:lnTo>
                    <a:pt x="87470" y="426453"/>
                  </a:lnTo>
                  <a:lnTo>
                    <a:pt x="84385" y="474935"/>
                  </a:lnTo>
                  <a:lnTo>
                    <a:pt x="84385" y="1297132"/>
                  </a:lnTo>
                  <a:lnTo>
                    <a:pt x="87470" y="1345615"/>
                  </a:lnTo>
                  <a:lnTo>
                    <a:pt x="96469" y="1392445"/>
                  </a:lnTo>
                  <a:lnTo>
                    <a:pt x="110992" y="1437235"/>
                  </a:lnTo>
                  <a:lnTo>
                    <a:pt x="130654" y="1479597"/>
                  </a:lnTo>
                  <a:lnTo>
                    <a:pt x="155068" y="1519144"/>
                  </a:lnTo>
                  <a:lnTo>
                    <a:pt x="183845" y="1555489"/>
                  </a:lnTo>
                  <a:lnTo>
                    <a:pt x="216599" y="1588244"/>
                  </a:lnTo>
                  <a:lnTo>
                    <a:pt x="252942" y="1617023"/>
                  </a:lnTo>
                  <a:lnTo>
                    <a:pt x="292488" y="1641438"/>
                  </a:lnTo>
                  <a:lnTo>
                    <a:pt x="334849" y="1661101"/>
                  </a:lnTo>
                  <a:lnTo>
                    <a:pt x="379637" y="1675626"/>
                  </a:lnTo>
                  <a:lnTo>
                    <a:pt x="426467" y="1684625"/>
                  </a:lnTo>
                  <a:lnTo>
                    <a:pt x="474949" y="1687710"/>
                  </a:lnTo>
                  <a:lnTo>
                    <a:pt x="1297146" y="1687710"/>
                  </a:lnTo>
                  <a:lnTo>
                    <a:pt x="1345626" y="1684625"/>
                  </a:lnTo>
                  <a:lnTo>
                    <a:pt x="1392454" y="1675626"/>
                  </a:lnTo>
                  <a:lnTo>
                    <a:pt x="1437241" y="1661101"/>
                  </a:lnTo>
                  <a:lnTo>
                    <a:pt x="1479601" y="1641438"/>
                  </a:lnTo>
                  <a:lnTo>
                    <a:pt x="1519147" y="1617023"/>
                  </a:lnTo>
                  <a:lnTo>
                    <a:pt x="1555491" y="1588244"/>
                  </a:lnTo>
                  <a:lnTo>
                    <a:pt x="1588246" y="1555489"/>
                  </a:lnTo>
                  <a:lnTo>
                    <a:pt x="1617024" y="1519144"/>
                  </a:lnTo>
                  <a:lnTo>
                    <a:pt x="1641438" y="1479597"/>
                  </a:lnTo>
                  <a:lnTo>
                    <a:pt x="1661101" y="1437235"/>
                  </a:lnTo>
                  <a:lnTo>
                    <a:pt x="1675626" y="1392445"/>
                  </a:lnTo>
                  <a:lnTo>
                    <a:pt x="1684625" y="1345615"/>
                  </a:lnTo>
                  <a:lnTo>
                    <a:pt x="1687710" y="1297132"/>
                  </a:lnTo>
                  <a:lnTo>
                    <a:pt x="1687710" y="900112"/>
                  </a:lnTo>
                </a:path>
                <a:path w="1772284" h="1772284" extrusionOk="0">
                  <a:moveTo>
                    <a:pt x="1293911" y="84385"/>
                  </a:moveTo>
                  <a:lnTo>
                    <a:pt x="1346510" y="88253"/>
                  </a:lnTo>
                  <a:lnTo>
                    <a:pt x="1397330" y="99377"/>
                  </a:lnTo>
                  <a:lnTo>
                    <a:pt x="1445730" y="117039"/>
                  </a:lnTo>
                  <a:lnTo>
                    <a:pt x="1491069" y="140521"/>
                  </a:lnTo>
                  <a:lnTo>
                    <a:pt x="1532708" y="169106"/>
                  </a:lnTo>
                  <a:lnTo>
                    <a:pt x="1570007" y="202075"/>
                  </a:lnTo>
                </a:path>
                <a:path w="1772284" h="1772284" extrusionOk="0">
                  <a:moveTo>
                    <a:pt x="1687710" y="801662"/>
                  </a:moveTo>
                  <a:lnTo>
                    <a:pt x="1687710" y="590698"/>
                  </a:lnTo>
                </a:path>
                <a:path w="1772284" h="1772284" extrusionOk="0">
                  <a:moveTo>
                    <a:pt x="590698" y="1434554"/>
                  </a:moveTo>
                  <a:lnTo>
                    <a:pt x="337542" y="1434554"/>
                  </a:lnTo>
                  <a:lnTo>
                    <a:pt x="337542" y="703212"/>
                  </a:lnTo>
                  <a:lnTo>
                    <a:pt x="590698" y="703212"/>
                  </a:lnTo>
                  <a:lnTo>
                    <a:pt x="590698" y="1434554"/>
                  </a:lnTo>
                  <a:close/>
                </a:path>
                <a:path w="1772284" h="1772284" extrusionOk="0">
                  <a:moveTo>
                    <a:pt x="591219" y="462207"/>
                  </a:moveTo>
                  <a:lnTo>
                    <a:pt x="581064" y="512396"/>
                  </a:lnTo>
                  <a:lnTo>
                    <a:pt x="553388" y="553396"/>
                  </a:lnTo>
                  <a:lnTo>
                    <a:pt x="512370" y="581049"/>
                  </a:lnTo>
                  <a:lnTo>
                    <a:pt x="462193" y="591191"/>
                  </a:lnTo>
                  <a:lnTo>
                    <a:pt x="411955" y="581049"/>
                  </a:lnTo>
                  <a:lnTo>
                    <a:pt x="370955" y="553396"/>
                  </a:lnTo>
                  <a:lnTo>
                    <a:pt x="343324" y="512396"/>
                  </a:lnTo>
                  <a:lnTo>
                    <a:pt x="333196" y="462207"/>
                  </a:lnTo>
                  <a:lnTo>
                    <a:pt x="343324" y="411993"/>
                  </a:lnTo>
                  <a:lnTo>
                    <a:pt x="370955" y="370990"/>
                  </a:lnTo>
                  <a:lnTo>
                    <a:pt x="411955" y="343346"/>
                  </a:lnTo>
                  <a:lnTo>
                    <a:pt x="462193" y="333210"/>
                  </a:lnTo>
                </a:path>
                <a:path w="1772284" h="1772284" extrusionOk="0">
                  <a:moveTo>
                    <a:pt x="1434554" y="1040755"/>
                  </a:moveTo>
                  <a:lnTo>
                    <a:pt x="1434554" y="1434554"/>
                  </a:lnTo>
                  <a:lnTo>
                    <a:pt x="1223590" y="1434554"/>
                  </a:lnTo>
                  <a:lnTo>
                    <a:pt x="1223590" y="1079698"/>
                  </a:lnTo>
                  <a:lnTo>
                    <a:pt x="1222234" y="1035455"/>
                  </a:lnTo>
                  <a:lnTo>
                    <a:pt x="1216398" y="990868"/>
                  </a:lnTo>
                  <a:lnTo>
                    <a:pt x="1203432" y="949678"/>
                  </a:lnTo>
                  <a:lnTo>
                    <a:pt x="1180685" y="915626"/>
                  </a:lnTo>
                  <a:lnTo>
                    <a:pt x="1145504" y="892452"/>
                  </a:lnTo>
                  <a:lnTo>
                    <a:pt x="1095240" y="883896"/>
                  </a:lnTo>
                  <a:lnTo>
                    <a:pt x="1043556" y="891252"/>
                  </a:lnTo>
                  <a:lnTo>
                    <a:pt x="1006248" y="911650"/>
                  </a:lnTo>
                  <a:lnTo>
                    <a:pt x="981096" y="942584"/>
                  </a:lnTo>
                  <a:lnTo>
                    <a:pt x="965879" y="981548"/>
                  </a:lnTo>
                  <a:lnTo>
                    <a:pt x="958376" y="1026034"/>
                  </a:lnTo>
                  <a:lnTo>
                    <a:pt x="956369" y="1073538"/>
                  </a:lnTo>
                  <a:lnTo>
                    <a:pt x="956369" y="1434554"/>
                  </a:lnTo>
                  <a:lnTo>
                    <a:pt x="745405" y="1434554"/>
                  </a:lnTo>
                  <a:lnTo>
                    <a:pt x="745405" y="703212"/>
                  </a:lnTo>
                  <a:lnTo>
                    <a:pt x="942305" y="703212"/>
                  </a:lnTo>
                  <a:lnTo>
                    <a:pt x="942305" y="801662"/>
                  </a:lnTo>
                  <a:lnTo>
                    <a:pt x="947298" y="801662"/>
                  </a:lnTo>
                  <a:lnTo>
                    <a:pt x="970686" y="770052"/>
                  </a:lnTo>
                  <a:lnTo>
                    <a:pt x="1003996" y="743487"/>
                  </a:lnTo>
                  <a:lnTo>
                    <a:pt x="1047077" y="723105"/>
                  </a:lnTo>
                  <a:lnTo>
                    <a:pt x="1099781" y="710041"/>
                  </a:lnTo>
                  <a:lnTo>
                    <a:pt x="1161960" y="705434"/>
                  </a:lnTo>
                </a:path>
              </a:pathLst>
            </a:custGeom>
            <a:noFill/>
            <a:ln w="28125"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54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>
            <a:spLocks noGrp="1"/>
          </p:cNvSpPr>
          <p:nvPr>
            <p:ph type="title"/>
          </p:nvPr>
        </p:nvSpPr>
        <p:spPr>
          <a:xfrm>
            <a:off x="10086427" y="977300"/>
            <a:ext cx="7118400" cy="16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6025" rIns="0" bIns="0" anchor="t" anchorCtr="0">
            <a:spAutoFit/>
          </a:bodyPr>
          <a:lstStyle/>
          <a:p>
            <a:pPr marL="12700" marR="5080" lvl="0" indent="0" algn="ctr" rtl="0">
              <a:lnSpc>
                <a:spcPct val="1198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A4A81"/>
                </a:solidFill>
              </a:rPr>
              <a:t>Outcome </a:t>
            </a:r>
            <a:endParaRPr sz="4800">
              <a:solidFill>
                <a:srgbClr val="2A4A81"/>
              </a:solidFill>
            </a:endParaRPr>
          </a:p>
          <a:p>
            <a:pPr marL="12700" marR="5080" lvl="0" indent="0" algn="ctr" rtl="0">
              <a:lnSpc>
                <a:spcPct val="1198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>
                <a:solidFill>
                  <a:srgbClr val="2A4A81"/>
                </a:solidFill>
              </a:rPr>
              <a:t>(Dependent Variables)</a:t>
            </a:r>
            <a:endParaRPr sz="4800"/>
          </a:p>
        </p:txBody>
      </p:sp>
      <p:sp>
        <p:nvSpPr>
          <p:cNvPr id="178" name="Google Shape;178;p2"/>
          <p:cNvSpPr txBox="1"/>
          <p:nvPr/>
        </p:nvSpPr>
        <p:spPr>
          <a:xfrm>
            <a:off x="9916625" y="3160325"/>
            <a:ext cx="8152500" cy="23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81"/>
              </a:buClr>
              <a:buSzPts val="3000"/>
              <a:buChar char="➔"/>
            </a:pPr>
            <a:r>
              <a:rPr lang="en-US" sz="3000">
                <a:solidFill>
                  <a:srgbClr val="2A4A81"/>
                </a:solidFill>
              </a:rPr>
              <a:t>The </a:t>
            </a:r>
            <a:r>
              <a:rPr lang="en-US" sz="3000" b="1">
                <a:solidFill>
                  <a:srgbClr val="2A4A81"/>
                </a:solidFill>
              </a:rPr>
              <a:t>number of job interviews</a:t>
            </a:r>
            <a:r>
              <a:rPr lang="en-US" sz="3000">
                <a:solidFill>
                  <a:srgbClr val="2A4A81"/>
                </a:solidFill>
              </a:rPr>
              <a:t> received</a:t>
            </a:r>
            <a:endParaRPr sz="3000">
              <a:solidFill>
                <a:srgbClr val="2A4A81"/>
              </a:solidFill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81"/>
              </a:buClr>
              <a:buSzPts val="3000"/>
              <a:buChar char="➔"/>
            </a:pPr>
            <a:r>
              <a:rPr lang="en-US" sz="3000">
                <a:solidFill>
                  <a:srgbClr val="2A4A81"/>
                </a:solidFill>
              </a:rPr>
              <a:t> The </a:t>
            </a:r>
            <a:r>
              <a:rPr lang="en-US" sz="3000" b="1">
                <a:solidFill>
                  <a:srgbClr val="2A4A81"/>
                </a:solidFill>
              </a:rPr>
              <a:t>response rate</a:t>
            </a:r>
            <a:r>
              <a:rPr lang="en-US" sz="3000">
                <a:solidFill>
                  <a:srgbClr val="2A4A81"/>
                </a:solidFill>
              </a:rPr>
              <a:t> from the networkings (proportion or %) </a:t>
            </a:r>
            <a:endParaRPr sz="3000">
              <a:solidFill>
                <a:srgbClr val="2A4A8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A4A81"/>
              </a:buClr>
              <a:buSzPts val="3000"/>
              <a:buChar char="➔"/>
            </a:pPr>
            <a:r>
              <a:rPr lang="en-US" sz="3000" b="1">
                <a:solidFill>
                  <a:srgbClr val="2A4A81"/>
                </a:solidFill>
              </a:rPr>
              <a:t>Satisfaction rating scale</a:t>
            </a:r>
            <a:r>
              <a:rPr lang="en-US" sz="3000">
                <a:solidFill>
                  <a:srgbClr val="2A4A81"/>
                </a:solidFill>
              </a:rPr>
              <a:t>: from 1 (very dissatisfied) to 5 (very satisfied) </a:t>
            </a:r>
            <a:endParaRPr sz="3000">
              <a:solidFill>
                <a:srgbClr val="2A4A81"/>
              </a:solidFill>
            </a:endParaRPr>
          </a:p>
        </p:txBody>
      </p:sp>
      <p:grpSp>
        <p:nvGrpSpPr>
          <p:cNvPr id="179" name="Google Shape;179;p2"/>
          <p:cNvGrpSpPr/>
          <p:nvPr/>
        </p:nvGrpSpPr>
        <p:grpSpPr>
          <a:xfrm>
            <a:off x="4200" y="0"/>
            <a:ext cx="3093297" cy="977322"/>
            <a:chOff x="4193" y="0"/>
            <a:chExt cx="4592187" cy="1866900"/>
          </a:xfrm>
        </p:grpSpPr>
        <p:sp>
          <p:nvSpPr>
            <p:cNvPr id="180" name="Google Shape;180;p2"/>
            <p:cNvSpPr/>
            <p:nvPr/>
          </p:nvSpPr>
          <p:spPr>
            <a:xfrm>
              <a:off x="63654" y="0"/>
              <a:ext cx="4467860" cy="1791970"/>
            </a:xfrm>
            <a:custGeom>
              <a:avLst/>
              <a:gdLst/>
              <a:ahLst/>
              <a:cxnLst/>
              <a:rect l="l" t="t" r="r" b="b"/>
              <a:pathLst>
                <a:path w="4467860" h="1791970" extrusionOk="0">
                  <a:moveTo>
                    <a:pt x="2672067" y="1779175"/>
                  </a:moveTo>
                  <a:lnTo>
                    <a:pt x="2672067" y="1756350"/>
                  </a:lnTo>
                  <a:lnTo>
                    <a:pt x="1345639" y="990362"/>
                  </a:lnTo>
                  <a:lnTo>
                    <a:pt x="1345639" y="972102"/>
                  </a:lnTo>
                  <a:lnTo>
                    <a:pt x="0" y="196070"/>
                  </a:lnTo>
                  <a:lnTo>
                    <a:pt x="0" y="52733"/>
                  </a:lnTo>
                  <a:lnTo>
                    <a:pt x="91922" y="0"/>
                  </a:lnTo>
                  <a:lnTo>
                    <a:pt x="3712275" y="0"/>
                  </a:lnTo>
                  <a:lnTo>
                    <a:pt x="3777147" y="40387"/>
                  </a:lnTo>
                  <a:lnTo>
                    <a:pt x="3816438" y="67217"/>
                  </a:lnTo>
                  <a:lnTo>
                    <a:pt x="3854187" y="94827"/>
                  </a:lnTo>
                  <a:lnTo>
                    <a:pt x="3890362" y="123198"/>
                  </a:lnTo>
                  <a:lnTo>
                    <a:pt x="3924932" y="152311"/>
                  </a:lnTo>
                  <a:lnTo>
                    <a:pt x="3957865" y="182148"/>
                  </a:lnTo>
                  <a:lnTo>
                    <a:pt x="3989129" y="212691"/>
                  </a:lnTo>
                  <a:lnTo>
                    <a:pt x="4018692" y="243920"/>
                  </a:lnTo>
                  <a:lnTo>
                    <a:pt x="4046524" y="275819"/>
                  </a:lnTo>
                  <a:lnTo>
                    <a:pt x="4100408" y="342992"/>
                  </a:lnTo>
                  <a:lnTo>
                    <a:pt x="4130180" y="376874"/>
                  </a:lnTo>
                  <a:lnTo>
                    <a:pt x="4161902" y="410012"/>
                  </a:lnTo>
                  <a:lnTo>
                    <a:pt x="4195567" y="442406"/>
                  </a:lnTo>
                  <a:lnTo>
                    <a:pt x="4231167" y="474056"/>
                  </a:lnTo>
                  <a:lnTo>
                    <a:pt x="4268694" y="504962"/>
                  </a:lnTo>
                  <a:lnTo>
                    <a:pt x="4308141" y="535124"/>
                  </a:lnTo>
                  <a:lnTo>
                    <a:pt x="4349501" y="564542"/>
                  </a:lnTo>
                  <a:lnTo>
                    <a:pt x="4392765" y="593216"/>
                  </a:lnTo>
                  <a:lnTo>
                    <a:pt x="4467777" y="630648"/>
                  </a:lnTo>
                  <a:lnTo>
                    <a:pt x="4467777" y="743857"/>
                  </a:lnTo>
                  <a:lnTo>
                    <a:pt x="4466862" y="743857"/>
                  </a:lnTo>
                  <a:lnTo>
                    <a:pt x="2736102" y="1741743"/>
                  </a:lnTo>
                  <a:lnTo>
                    <a:pt x="2736102" y="1767306"/>
                  </a:lnTo>
                  <a:lnTo>
                    <a:pt x="2692192" y="1767306"/>
                  </a:lnTo>
                  <a:lnTo>
                    <a:pt x="2672067" y="1779175"/>
                  </a:lnTo>
                  <a:close/>
                </a:path>
                <a:path w="4467860" h="1791970" extrusionOk="0">
                  <a:moveTo>
                    <a:pt x="2736102" y="1791957"/>
                  </a:moveTo>
                  <a:lnTo>
                    <a:pt x="2692192" y="1767306"/>
                  </a:lnTo>
                  <a:lnTo>
                    <a:pt x="2736102" y="1767306"/>
                  </a:lnTo>
                  <a:lnTo>
                    <a:pt x="2736102" y="1791957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1" name="Google Shape;18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193" y="0"/>
              <a:ext cx="4592187" cy="1866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2" name="Google Shape;18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49477" y="-1"/>
            <a:ext cx="1597426" cy="9773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2"/>
          <p:cNvGrpSpPr/>
          <p:nvPr/>
        </p:nvGrpSpPr>
        <p:grpSpPr>
          <a:xfrm>
            <a:off x="13140288" y="0"/>
            <a:ext cx="3093379" cy="848439"/>
            <a:chOff x="13139680" y="0"/>
            <a:chExt cx="3836035" cy="1666875"/>
          </a:xfrm>
        </p:grpSpPr>
        <p:sp>
          <p:nvSpPr>
            <p:cNvPr id="184" name="Google Shape;184;p2"/>
            <p:cNvSpPr/>
            <p:nvPr/>
          </p:nvSpPr>
          <p:spPr>
            <a:xfrm>
              <a:off x="13153664" y="0"/>
              <a:ext cx="3808729" cy="1651635"/>
            </a:xfrm>
            <a:custGeom>
              <a:avLst/>
              <a:gdLst/>
              <a:ahLst/>
              <a:cxnLst/>
              <a:rect l="l" t="t" r="r" b="b"/>
              <a:pathLst>
                <a:path w="3808730" h="1651635" extrusionOk="0">
                  <a:moveTo>
                    <a:pt x="1904305" y="1651176"/>
                  </a:moveTo>
                  <a:lnTo>
                    <a:pt x="0" y="551539"/>
                  </a:lnTo>
                  <a:lnTo>
                    <a:pt x="0" y="0"/>
                  </a:lnTo>
                  <a:lnTo>
                    <a:pt x="3808610" y="0"/>
                  </a:lnTo>
                  <a:lnTo>
                    <a:pt x="3808610" y="551539"/>
                  </a:lnTo>
                  <a:lnTo>
                    <a:pt x="1904305" y="165117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3396328" y="11"/>
              <a:ext cx="1437005" cy="964565"/>
            </a:xfrm>
            <a:custGeom>
              <a:avLst/>
              <a:gdLst/>
              <a:ahLst/>
              <a:cxnLst/>
              <a:rect l="l" t="t" r="r" b="b"/>
              <a:pathLst>
                <a:path w="1437005" h="964565" extrusionOk="0">
                  <a:moveTo>
                    <a:pt x="698868" y="0"/>
                  </a:moveTo>
                  <a:lnTo>
                    <a:pt x="692848" y="0"/>
                  </a:lnTo>
                  <a:lnTo>
                    <a:pt x="0" y="692175"/>
                  </a:lnTo>
                  <a:lnTo>
                    <a:pt x="4102" y="694639"/>
                  </a:lnTo>
                  <a:lnTo>
                    <a:pt x="698868" y="0"/>
                  </a:lnTo>
                  <a:close/>
                </a:path>
                <a:path w="1437005" h="964565" extrusionOk="0">
                  <a:moveTo>
                    <a:pt x="862558" y="0"/>
                  </a:moveTo>
                  <a:lnTo>
                    <a:pt x="856805" y="0"/>
                  </a:lnTo>
                  <a:lnTo>
                    <a:pt x="104470" y="752221"/>
                  </a:lnTo>
                  <a:lnTo>
                    <a:pt x="107759" y="754684"/>
                  </a:lnTo>
                  <a:lnTo>
                    <a:pt x="862558" y="0"/>
                  </a:lnTo>
                  <a:close/>
                </a:path>
                <a:path w="1437005" h="964565" extrusionOk="0">
                  <a:moveTo>
                    <a:pt x="944816" y="0"/>
                  </a:moveTo>
                  <a:lnTo>
                    <a:pt x="939063" y="0"/>
                  </a:lnTo>
                  <a:lnTo>
                    <a:pt x="156286" y="782650"/>
                  </a:lnTo>
                  <a:lnTo>
                    <a:pt x="160401" y="784288"/>
                  </a:lnTo>
                  <a:lnTo>
                    <a:pt x="944816" y="0"/>
                  </a:lnTo>
                  <a:close/>
                </a:path>
                <a:path w="1437005" h="964565" extrusionOk="0">
                  <a:moveTo>
                    <a:pt x="1026934" y="0"/>
                  </a:moveTo>
                  <a:lnTo>
                    <a:pt x="1021003" y="0"/>
                  </a:lnTo>
                  <a:lnTo>
                    <a:pt x="208114" y="812253"/>
                  </a:lnTo>
                  <a:lnTo>
                    <a:pt x="212229" y="814717"/>
                  </a:lnTo>
                  <a:lnTo>
                    <a:pt x="1026934" y="0"/>
                  </a:lnTo>
                  <a:close/>
                </a:path>
                <a:path w="1437005" h="964565" extrusionOk="0">
                  <a:moveTo>
                    <a:pt x="1108519" y="0"/>
                  </a:moveTo>
                  <a:lnTo>
                    <a:pt x="1103083" y="0"/>
                  </a:lnTo>
                  <a:lnTo>
                    <a:pt x="260756" y="842683"/>
                  </a:lnTo>
                  <a:lnTo>
                    <a:pt x="264045" y="844334"/>
                  </a:lnTo>
                  <a:lnTo>
                    <a:pt x="1108519" y="0"/>
                  </a:lnTo>
                  <a:close/>
                </a:path>
                <a:path w="1437005" h="964565" extrusionOk="0">
                  <a:moveTo>
                    <a:pt x="1190777" y="0"/>
                  </a:moveTo>
                  <a:lnTo>
                    <a:pt x="1185011" y="0"/>
                  </a:lnTo>
                  <a:lnTo>
                    <a:pt x="312585" y="872299"/>
                  </a:lnTo>
                  <a:lnTo>
                    <a:pt x="315874" y="874763"/>
                  </a:lnTo>
                  <a:lnTo>
                    <a:pt x="1190777" y="0"/>
                  </a:lnTo>
                  <a:close/>
                </a:path>
                <a:path w="1437005" h="964565" extrusionOk="0">
                  <a:moveTo>
                    <a:pt x="1273035" y="0"/>
                  </a:moveTo>
                  <a:lnTo>
                    <a:pt x="1266888" y="0"/>
                  </a:lnTo>
                  <a:lnTo>
                    <a:pt x="364401" y="902728"/>
                  </a:lnTo>
                  <a:lnTo>
                    <a:pt x="368515" y="904367"/>
                  </a:lnTo>
                  <a:lnTo>
                    <a:pt x="1273035" y="0"/>
                  </a:lnTo>
                  <a:close/>
                </a:path>
                <a:path w="1437005" h="964565" extrusionOk="0">
                  <a:moveTo>
                    <a:pt x="1354543" y="0"/>
                  </a:moveTo>
                  <a:lnTo>
                    <a:pt x="1349057" y="0"/>
                  </a:lnTo>
                  <a:lnTo>
                    <a:pt x="416229" y="932332"/>
                  </a:lnTo>
                  <a:lnTo>
                    <a:pt x="420344" y="934808"/>
                  </a:lnTo>
                  <a:lnTo>
                    <a:pt x="1280769" y="74498"/>
                  </a:lnTo>
                  <a:lnTo>
                    <a:pt x="1354543" y="0"/>
                  </a:lnTo>
                  <a:close/>
                </a:path>
                <a:path w="1437005" h="964565" extrusionOk="0">
                  <a:moveTo>
                    <a:pt x="1436941" y="0"/>
                  </a:moveTo>
                  <a:lnTo>
                    <a:pt x="1430972" y="0"/>
                  </a:lnTo>
                  <a:lnTo>
                    <a:pt x="538797" y="892035"/>
                  </a:lnTo>
                  <a:lnTo>
                    <a:pt x="468871" y="962761"/>
                  </a:lnTo>
                  <a:lnTo>
                    <a:pt x="472160" y="964412"/>
                  </a:lnTo>
                  <a:lnTo>
                    <a:pt x="1436941" y="0"/>
                  </a:lnTo>
                  <a:close/>
                </a:path>
              </a:pathLst>
            </a:custGeom>
            <a:solidFill>
              <a:srgbClr val="2A4A8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6" name="Google Shape;186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3153664" y="0"/>
              <a:ext cx="202720" cy="2028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2"/>
            <p:cNvSpPr/>
            <p:nvPr/>
          </p:nvSpPr>
          <p:spPr>
            <a:xfrm>
              <a:off x="13153657" y="11"/>
              <a:ext cx="1904364" cy="1506220"/>
            </a:xfrm>
            <a:custGeom>
              <a:avLst/>
              <a:gdLst/>
              <a:ahLst/>
              <a:cxnLst/>
              <a:rect l="l" t="t" r="r" b="b"/>
              <a:pathLst>
                <a:path w="1904365" h="1506220" extrusionOk="0">
                  <a:moveTo>
                    <a:pt x="284276" y="0"/>
                  </a:moveTo>
                  <a:lnTo>
                    <a:pt x="278523" y="0"/>
                  </a:lnTo>
                  <a:lnTo>
                    <a:pt x="42773" y="235712"/>
                  </a:lnTo>
                  <a:lnTo>
                    <a:pt x="0" y="279298"/>
                  </a:lnTo>
                  <a:lnTo>
                    <a:pt x="0" y="285051"/>
                  </a:lnTo>
                  <a:lnTo>
                    <a:pt x="284276" y="0"/>
                  </a:lnTo>
                  <a:close/>
                </a:path>
                <a:path w="1904365" h="1506220" extrusionOk="0">
                  <a:moveTo>
                    <a:pt x="366547" y="0"/>
                  </a:moveTo>
                  <a:lnTo>
                    <a:pt x="360781" y="0"/>
                  </a:lnTo>
                  <a:lnTo>
                    <a:pt x="0" y="361543"/>
                  </a:lnTo>
                  <a:lnTo>
                    <a:pt x="0" y="367296"/>
                  </a:lnTo>
                  <a:lnTo>
                    <a:pt x="366547" y="0"/>
                  </a:lnTo>
                  <a:close/>
                </a:path>
                <a:path w="1904365" h="1506220" extrusionOk="0">
                  <a:moveTo>
                    <a:pt x="448805" y="0"/>
                  </a:moveTo>
                  <a:lnTo>
                    <a:pt x="443039" y="0"/>
                  </a:lnTo>
                  <a:lnTo>
                    <a:pt x="0" y="442963"/>
                  </a:lnTo>
                  <a:lnTo>
                    <a:pt x="0" y="448729"/>
                  </a:lnTo>
                  <a:lnTo>
                    <a:pt x="448805" y="0"/>
                  </a:lnTo>
                  <a:close/>
                </a:path>
                <a:path w="1904365" h="1506220" extrusionOk="0">
                  <a:moveTo>
                    <a:pt x="531063" y="0"/>
                  </a:moveTo>
                  <a:lnTo>
                    <a:pt x="524903" y="0"/>
                  </a:lnTo>
                  <a:lnTo>
                    <a:pt x="0" y="525208"/>
                  </a:lnTo>
                  <a:lnTo>
                    <a:pt x="0" y="530974"/>
                  </a:lnTo>
                  <a:lnTo>
                    <a:pt x="531063" y="0"/>
                  </a:lnTo>
                  <a:close/>
                </a:path>
                <a:path w="1904365" h="1506220" extrusionOk="0">
                  <a:moveTo>
                    <a:pt x="612571" y="0"/>
                  </a:moveTo>
                  <a:lnTo>
                    <a:pt x="606742" y="0"/>
                  </a:lnTo>
                  <a:lnTo>
                    <a:pt x="34544" y="572096"/>
                  </a:lnTo>
                  <a:lnTo>
                    <a:pt x="38658" y="574560"/>
                  </a:lnTo>
                  <a:lnTo>
                    <a:pt x="538797" y="74498"/>
                  </a:lnTo>
                  <a:lnTo>
                    <a:pt x="612571" y="0"/>
                  </a:lnTo>
                  <a:close/>
                </a:path>
                <a:path w="1904365" h="1506220" extrusionOk="0">
                  <a:moveTo>
                    <a:pt x="694753" y="0"/>
                  </a:moveTo>
                  <a:lnTo>
                    <a:pt x="689000" y="0"/>
                  </a:lnTo>
                  <a:lnTo>
                    <a:pt x="87198" y="602526"/>
                  </a:lnTo>
                  <a:lnTo>
                    <a:pt x="90487" y="604177"/>
                  </a:lnTo>
                  <a:lnTo>
                    <a:pt x="694753" y="0"/>
                  </a:lnTo>
                  <a:close/>
                </a:path>
                <a:path w="1904365" h="1506220" extrusionOk="0">
                  <a:moveTo>
                    <a:pt x="777011" y="0"/>
                  </a:moveTo>
                  <a:lnTo>
                    <a:pt x="771258" y="0"/>
                  </a:lnTo>
                  <a:lnTo>
                    <a:pt x="139014" y="632129"/>
                  </a:lnTo>
                  <a:lnTo>
                    <a:pt x="142316" y="634606"/>
                  </a:lnTo>
                  <a:lnTo>
                    <a:pt x="777011" y="0"/>
                  </a:lnTo>
                  <a:close/>
                </a:path>
                <a:path w="1904365" h="1506220" extrusionOk="0">
                  <a:moveTo>
                    <a:pt x="1843925" y="0"/>
                  </a:moveTo>
                  <a:lnTo>
                    <a:pt x="1838159" y="0"/>
                  </a:lnTo>
                  <a:lnTo>
                    <a:pt x="815187" y="1022807"/>
                  </a:lnTo>
                  <a:lnTo>
                    <a:pt x="819302" y="1024445"/>
                  </a:lnTo>
                  <a:lnTo>
                    <a:pt x="1843925" y="0"/>
                  </a:lnTo>
                  <a:close/>
                </a:path>
                <a:path w="1904365" h="1506220" extrusionOk="0">
                  <a:moveTo>
                    <a:pt x="1904301" y="1246517"/>
                  </a:moveTo>
                  <a:lnTo>
                    <a:pt x="1647659" y="1503121"/>
                  </a:lnTo>
                  <a:lnTo>
                    <a:pt x="1651774" y="1505597"/>
                  </a:lnTo>
                  <a:lnTo>
                    <a:pt x="1904301" y="1253096"/>
                  </a:lnTo>
                  <a:lnTo>
                    <a:pt x="1904301" y="1246517"/>
                  </a:lnTo>
                  <a:close/>
                </a:path>
                <a:path w="1904365" h="1506220" extrusionOk="0">
                  <a:moveTo>
                    <a:pt x="1904301" y="1165098"/>
                  </a:moveTo>
                  <a:lnTo>
                    <a:pt x="1848370" y="1220203"/>
                  </a:lnTo>
                  <a:lnTo>
                    <a:pt x="1766112" y="1302448"/>
                  </a:lnTo>
                  <a:lnTo>
                    <a:pt x="1595831" y="1473517"/>
                  </a:lnTo>
                  <a:lnTo>
                    <a:pt x="1599120" y="1475168"/>
                  </a:lnTo>
                  <a:lnTo>
                    <a:pt x="1904301" y="1170851"/>
                  </a:lnTo>
                  <a:lnTo>
                    <a:pt x="1904301" y="1165098"/>
                  </a:lnTo>
                  <a:close/>
                </a:path>
                <a:path w="1904365" h="1506220" extrusionOk="0">
                  <a:moveTo>
                    <a:pt x="1904301" y="1082852"/>
                  </a:moveTo>
                  <a:lnTo>
                    <a:pt x="1766112" y="1220203"/>
                  </a:lnTo>
                  <a:lnTo>
                    <a:pt x="1544015" y="1443088"/>
                  </a:lnTo>
                  <a:lnTo>
                    <a:pt x="1547304" y="1445552"/>
                  </a:lnTo>
                  <a:lnTo>
                    <a:pt x="1604886" y="1387157"/>
                  </a:lnTo>
                  <a:lnTo>
                    <a:pt x="1904301" y="1088605"/>
                  </a:lnTo>
                  <a:lnTo>
                    <a:pt x="1904301" y="1082852"/>
                  </a:lnTo>
                  <a:close/>
                </a:path>
                <a:path w="1904365" h="1506220" extrusionOk="0">
                  <a:moveTo>
                    <a:pt x="1904301" y="1000594"/>
                  </a:moveTo>
                  <a:lnTo>
                    <a:pt x="1684667" y="1220203"/>
                  </a:lnTo>
                  <a:lnTo>
                    <a:pt x="1491361" y="1413484"/>
                  </a:lnTo>
                  <a:lnTo>
                    <a:pt x="1495475" y="1415122"/>
                  </a:lnTo>
                  <a:lnTo>
                    <a:pt x="1904301" y="1006360"/>
                  </a:lnTo>
                  <a:lnTo>
                    <a:pt x="1904301" y="1000594"/>
                  </a:lnTo>
                  <a:close/>
                </a:path>
                <a:path w="1904365" h="1506220" extrusionOk="0">
                  <a:moveTo>
                    <a:pt x="1904301" y="918349"/>
                  </a:moveTo>
                  <a:lnTo>
                    <a:pt x="1602409" y="1220203"/>
                  </a:lnTo>
                  <a:lnTo>
                    <a:pt x="1439545" y="1383042"/>
                  </a:lnTo>
                  <a:lnTo>
                    <a:pt x="1443659" y="1385519"/>
                  </a:lnTo>
                  <a:lnTo>
                    <a:pt x="1769402" y="1058989"/>
                  </a:lnTo>
                  <a:lnTo>
                    <a:pt x="1904301" y="924115"/>
                  </a:lnTo>
                  <a:lnTo>
                    <a:pt x="1904301" y="918349"/>
                  </a:lnTo>
                  <a:close/>
                </a:path>
                <a:path w="1904365" h="1506220" extrusionOk="0">
                  <a:moveTo>
                    <a:pt x="1904301" y="16103"/>
                  </a:moveTo>
                  <a:lnTo>
                    <a:pt x="1684667" y="235712"/>
                  </a:lnTo>
                  <a:lnTo>
                    <a:pt x="867016" y="1052410"/>
                  </a:lnTo>
                  <a:lnTo>
                    <a:pt x="871131" y="1054887"/>
                  </a:lnTo>
                  <a:lnTo>
                    <a:pt x="1604886" y="320421"/>
                  </a:lnTo>
                  <a:lnTo>
                    <a:pt x="1851660" y="74498"/>
                  </a:lnTo>
                  <a:lnTo>
                    <a:pt x="1904301" y="21869"/>
                  </a:lnTo>
                  <a:lnTo>
                    <a:pt x="1904301" y="16103"/>
                  </a:lnTo>
                  <a:close/>
                </a:path>
              </a:pathLst>
            </a:custGeom>
            <a:solidFill>
              <a:srgbClr val="2A4A8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8" name="Google Shape;188;p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4853143" y="1328770"/>
              <a:ext cx="204825" cy="2969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2"/>
            <p:cNvSpPr/>
            <p:nvPr/>
          </p:nvSpPr>
          <p:spPr>
            <a:xfrm>
              <a:off x="13344500" y="11"/>
              <a:ext cx="1713864" cy="1355090"/>
            </a:xfrm>
            <a:custGeom>
              <a:avLst/>
              <a:gdLst/>
              <a:ahLst/>
              <a:cxnLst/>
              <a:rect l="l" t="t" r="r" b="b"/>
              <a:pathLst>
                <a:path w="1713865" h="1355090" extrusionOk="0">
                  <a:moveTo>
                    <a:pt x="668439" y="0"/>
                  </a:moveTo>
                  <a:lnTo>
                    <a:pt x="662673" y="0"/>
                  </a:lnTo>
                  <a:lnTo>
                    <a:pt x="0" y="662571"/>
                  </a:lnTo>
                  <a:lnTo>
                    <a:pt x="4114" y="664210"/>
                  </a:lnTo>
                  <a:lnTo>
                    <a:pt x="668439" y="0"/>
                  </a:lnTo>
                  <a:close/>
                </a:path>
                <a:path w="1713865" h="1355090" extrusionOk="0">
                  <a:moveTo>
                    <a:pt x="832129" y="0"/>
                  </a:moveTo>
                  <a:lnTo>
                    <a:pt x="826643" y="0"/>
                  </a:lnTo>
                  <a:lnTo>
                    <a:pt x="104470" y="722604"/>
                  </a:lnTo>
                  <a:lnTo>
                    <a:pt x="107759" y="724255"/>
                  </a:lnTo>
                  <a:lnTo>
                    <a:pt x="832129" y="0"/>
                  </a:lnTo>
                  <a:close/>
                </a:path>
                <a:path w="1713865" h="1355090" extrusionOk="0">
                  <a:moveTo>
                    <a:pt x="1571104" y="0"/>
                  </a:moveTo>
                  <a:lnTo>
                    <a:pt x="1565059" y="0"/>
                  </a:lnTo>
                  <a:lnTo>
                    <a:pt x="572528" y="992378"/>
                  </a:lnTo>
                  <a:lnTo>
                    <a:pt x="575818" y="994841"/>
                  </a:lnTo>
                  <a:lnTo>
                    <a:pt x="1571104" y="0"/>
                  </a:lnTo>
                  <a:close/>
                </a:path>
                <a:path w="1713865" h="1355090" extrusionOk="0">
                  <a:moveTo>
                    <a:pt x="1713458" y="836930"/>
                  </a:moveTo>
                  <a:lnTo>
                    <a:pt x="1575269" y="974280"/>
                  </a:lnTo>
                  <a:lnTo>
                    <a:pt x="1329309" y="1220203"/>
                  </a:lnTo>
                  <a:lnTo>
                    <a:pt x="1196873" y="1353439"/>
                  </a:lnTo>
                  <a:lnTo>
                    <a:pt x="1200162" y="1355077"/>
                  </a:lnTo>
                  <a:lnTo>
                    <a:pt x="1496301" y="1058989"/>
                  </a:lnTo>
                  <a:lnTo>
                    <a:pt x="1713458" y="842683"/>
                  </a:lnTo>
                  <a:lnTo>
                    <a:pt x="1713458" y="836930"/>
                  </a:lnTo>
                  <a:close/>
                </a:path>
                <a:path w="1713865" h="1355090" extrusionOk="0">
                  <a:moveTo>
                    <a:pt x="1713458" y="754684"/>
                  </a:moveTo>
                  <a:lnTo>
                    <a:pt x="1575269" y="892035"/>
                  </a:lnTo>
                  <a:lnTo>
                    <a:pt x="1247051" y="1220203"/>
                  </a:lnTo>
                  <a:lnTo>
                    <a:pt x="1145057" y="1323009"/>
                  </a:lnTo>
                  <a:lnTo>
                    <a:pt x="1148346" y="1325473"/>
                  </a:lnTo>
                  <a:lnTo>
                    <a:pt x="1414043" y="1058989"/>
                  </a:lnTo>
                  <a:lnTo>
                    <a:pt x="1713458" y="760437"/>
                  </a:lnTo>
                  <a:lnTo>
                    <a:pt x="1713458" y="754684"/>
                  </a:lnTo>
                  <a:close/>
                </a:path>
                <a:path w="1713865" h="1355090" extrusionOk="0">
                  <a:moveTo>
                    <a:pt x="1713458" y="672439"/>
                  </a:moveTo>
                  <a:lnTo>
                    <a:pt x="1575269" y="809790"/>
                  </a:lnTo>
                  <a:lnTo>
                    <a:pt x="1165618" y="1220203"/>
                  </a:lnTo>
                  <a:lnTo>
                    <a:pt x="1092403" y="1293393"/>
                  </a:lnTo>
                  <a:lnTo>
                    <a:pt x="1096518" y="1295044"/>
                  </a:lnTo>
                  <a:lnTo>
                    <a:pt x="1332598" y="1058989"/>
                  </a:lnTo>
                  <a:lnTo>
                    <a:pt x="1414043" y="976744"/>
                  </a:lnTo>
                  <a:lnTo>
                    <a:pt x="1713458" y="678192"/>
                  </a:lnTo>
                  <a:lnTo>
                    <a:pt x="1713458" y="672439"/>
                  </a:lnTo>
                  <a:close/>
                </a:path>
                <a:path w="1713865" h="1355090" extrusionOk="0">
                  <a:moveTo>
                    <a:pt x="1713458" y="590194"/>
                  </a:moveTo>
                  <a:lnTo>
                    <a:pt x="1083360" y="1220203"/>
                  </a:lnTo>
                  <a:lnTo>
                    <a:pt x="1040587" y="1262964"/>
                  </a:lnTo>
                  <a:lnTo>
                    <a:pt x="1044689" y="1265440"/>
                  </a:lnTo>
                  <a:lnTo>
                    <a:pt x="1250340" y="1058989"/>
                  </a:lnTo>
                  <a:lnTo>
                    <a:pt x="1713458" y="595947"/>
                  </a:lnTo>
                  <a:lnTo>
                    <a:pt x="1713458" y="590194"/>
                  </a:lnTo>
                  <a:close/>
                </a:path>
                <a:path w="1713865" h="1355090" extrusionOk="0">
                  <a:moveTo>
                    <a:pt x="1713458" y="508762"/>
                  </a:moveTo>
                  <a:lnTo>
                    <a:pt x="1575269" y="646112"/>
                  </a:lnTo>
                  <a:lnTo>
                    <a:pt x="1001102" y="1220203"/>
                  </a:lnTo>
                  <a:lnTo>
                    <a:pt x="988758" y="1232535"/>
                  </a:lnTo>
                  <a:lnTo>
                    <a:pt x="992047" y="1234998"/>
                  </a:lnTo>
                  <a:lnTo>
                    <a:pt x="1414043" y="813079"/>
                  </a:lnTo>
                  <a:lnTo>
                    <a:pt x="1713458" y="514527"/>
                  </a:lnTo>
                  <a:lnTo>
                    <a:pt x="1713458" y="508762"/>
                  </a:lnTo>
                  <a:close/>
                </a:path>
                <a:path w="1713865" h="1355090" extrusionOk="0">
                  <a:moveTo>
                    <a:pt x="1713458" y="426516"/>
                  </a:moveTo>
                  <a:lnTo>
                    <a:pt x="1575269" y="563867"/>
                  </a:lnTo>
                  <a:lnTo>
                    <a:pt x="936929" y="1202931"/>
                  </a:lnTo>
                  <a:lnTo>
                    <a:pt x="940219" y="1205395"/>
                  </a:lnTo>
                  <a:lnTo>
                    <a:pt x="1085824" y="1058989"/>
                  </a:lnTo>
                  <a:lnTo>
                    <a:pt x="1414043" y="730834"/>
                  </a:lnTo>
                  <a:lnTo>
                    <a:pt x="1713458" y="432269"/>
                  </a:lnTo>
                  <a:lnTo>
                    <a:pt x="1713458" y="426516"/>
                  </a:lnTo>
                  <a:close/>
                </a:path>
                <a:path w="1713865" h="1355090" extrusionOk="0">
                  <a:moveTo>
                    <a:pt x="1713458" y="344271"/>
                  </a:moveTo>
                  <a:lnTo>
                    <a:pt x="1575269" y="481622"/>
                  </a:lnTo>
                  <a:lnTo>
                    <a:pt x="884288" y="1172502"/>
                  </a:lnTo>
                  <a:lnTo>
                    <a:pt x="888403" y="1174965"/>
                  </a:lnTo>
                  <a:lnTo>
                    <a:pt x="1004392" y="1058989"/>
                  </a:lnTo>
                  <a:lnTo>
                    <a:pt x="1414043" y="648589"/>
                  </a:lnTo>
                  <a:lnTo>
                    <a:pt x="1713458" y="350024"/>
                  </a:lnTo>
                  <a:lnTo>
                    <a:pt x="1713458" y="344271"/>
                  </a:lnTo>
                  <a:close/>
                </a:path>
                <a:path w="1713865" h="1355090" extrusionOk="0">
                  <a:moveTo>
                    <a:pt x="1713458" y="262026"/>
                  </a:moveTo>
                  <a:lnTo>
                    <a:pt x="832459" y="1142885"/>
                  </a:lnTo>
                  <a:lnTo>
                    <a:pt x="836574" y="1145349"/>
                  </a:lnTo>
                  <a:lnTo>
                    <a:pt x="922134" y="1058989"/>
                  </a:lnTo>
                  <a:lnTo>
                    <a:pt x="1713458" y="267779"/>
                  </a:lnTo>
                  <a:lnTo>
                    <a:pt x="1713458" y="262026"/>
                  </a:lnTo>
                  <a:close/>
                </a:path>
                <a:path w="1713865" h="1355090" extrusionOk="0">
                  <a:moveTo>
                    <a:pt x="1713458" y="180606"/>
                  </a:moveTo>
                  <a:lnTo>
                    <a:pt x="1657527" y="235712"/>
                  </a:lnTo>
                  <a:lnTo>
                    <a:pt x="780643" y="1112456"/>
                  </a:lnTo>
                  <a:lnTo>
                    <a:pt x="783932" y="1114920"/>
                  </a:lnTo>
                  <a:lnTo>
                    <a:pt x="1414043" y="484911"/>
                  </a:lnTo>
                  <a:lnTo>
                    <a:pt x="1713458" y="186359"/>
                  </a:lnTo>
                  <a:lnTo>
                    <a:pt x="1713458" y="180606"/>
                  </a:lnTo>
                  <a:close/>
                </a:path>
                <a:path w="1713865" h="1355090" extrusionOk="0">
                  <a:moveTo>
                    <a:pt x="1713458" y="98348"/>
                  </a:moveTo>
                  <a:lnTo>
                    <a:pt x="1575269" y="235712"/>
                  </a:lnTo>
                  <a:lnTo>
                    <a:pt x="728814" y="1082852"/>
                  </a:lnTo>
                  <a:lnTo>
                    <a:pt x="732104" y="1084491"/>
                  </a:lnTo>
                  <a:lnTo>
                    <a:pt x="1414043" y="402666"/>
                  </a:lnTo>
                  <a:lnTo>
                    <a:pt x="1713458" y="104114"/>
                  </a:lnTo>
                  <a:lnTo>
                    <a:pt x="1713458" y="98348"/>
                  </a:lnTo>
                  <a:close/>
                </a:path>
              </a:pathLst>
            </a:custGeom>
            <a:solidFill>
              <a:srgbClr val="2A4A8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4099879" y="0"/>
              <a:ext cx="255904" cy="102235"/>
            </a:xfrm>
            <a:custGeom>
              <a:avLst/>
              <a:gdLst/>
              <a:ahLst/>
              <a:cxnLst/>
              <a:rect l="l" t="t" r="r" b="b"/>
              <a:pathLst>
                <a:path w="255905" h="102235" extrusionOk="0">
                  <a:moveTo>
                    <a:pt x="174980" y="101649"/>
                  </a:moveTo>
                  <a:lnTo>
                    <a:pt x="129122" y="0"/>
                  </a:lnTo>
                  <a:lnTo>
                    <a:pt x="255594" y="0"/>
                  </a:lnTo>
                  <a:lnTo>
                    <a:pt x="255594" y="15290"/>
                  </a:lnTo>
                  <a:lnTo>
                    <a:pt x="174980" y="101649"/>
                  </a:lnTo>
                  <a:close/>
                </a:path>
                <a:path w="255905" h="102235" extrusionOk="0">
                  <a:moveTo>
                    <a:pt x="590" y="1308"/>
                  </a:moveTo>
                  <a:lnTo>
                    <a:pt x="0" y="0"/>
                  </a:lnTo>
                  <a:lnTo>
                    <a:pt x="1818" y="0"/>
                  </a:lnTo>
                  <a:lnTo>
                    <a:pt x="590" y="1308"/>
                  </a:lnTo>
                  <a:close/>
                </a:path>
              </a:pathLst>
            </a:custGeom>
            <a:solidFill>
              <a:srgbClr val="F6B4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3139680" y="0"/>
              <a:ext cx="3836035" cy="1666875"/>
            </a:xfrm>
            <a:custGeom>
              <a:avLst/>
              <a:gdLst/>
              <a:ahLst/>
              <a:cxnLst/>
              <a:rect l="l" t="t" r="r" b="b"/>
              <a:pathLst>
                <a:path w="3836034" h="1666875" extrusionOk="0">
                  <a:moveTo>
                    <a:pt x="1918289" y="1666803"/>
                  </a:moveTo>
                  <a:lnTo>
                    <a:pt x="0" y="559763"/>
                  </a:lnTo>
                  <a:lnTo>
                    <a:pt x="0" y="0"/>
                  </a:lnTo>
                  <a:lnTo>
                    <a:pt x="27145" y="0"/>
                  </a:lnTo>
                  <a:lnTo>
                    <a:pt x="27145" y="544136"/>
                  </a:lnTo>
                  <a:lnTo>
                    <a:pt x="1904305" y="1627325"/>
                  </a:lnTo>
                  <a:lnTo>
                    <a:pt x="1986668" y="1627325"/>
                  </a:lnTo>
                  <a:lnTo>
                    <a:pt x="1918289" y="1666803"/>
                  </a:lnTo>
                  <a:close/>
                </a:path>
                <a:path w="3836034" h="1666875" extrusionOk="0">
                  <a:moveTo>
                    <a:pt x="955854" y="25982"/>
                  </a:moveTo>
                  <a:lnTo>
                    <a:pt x="944132" y="0"/>
                  </a:lnTo>
                  <a:lnTo>
                    <a:pt x="980231" y="0"/>
                  </a:lnTo>
                  <a:lnTo>
                    <a:pt x="955854" y="25982"/>
                  </a:lnTo>
                  <a:close/>
                </a:path>
                <a:path w="3836034" h="1666875" extrusionOk="0">
                  <a:moveTo>
                    <a:pt x="1130244" y="126323"/>
                  </a:moveTo>
                  <a:lnTo>
                    <a:pt x="1073255" y="0"/>
                  </a:lnTo>
                  <a:lnTo>
                    <a:pt x="1104566" y="0"/>
                  </a:lnTo>
                  <a:lnTo>
                    <a:pt x="1139292" y="76976"/>
                  </a:lnTo>
                  <a:lnTo>
                    <a:pt x="1176514" y="76976"/>
                  </a:lnTo>
                  <a:lnTo>
                    <a:pt x="1130244" y="126323"/>
                  </a:lnTo>
                  <a:close/>
                </a:path>
                <a:path w="3836034" h="1666875" extrusionOk="0">
                  <a:moveTo>
                    <a:pt x="1176514" y="76976"/>
                  </a:moveTo>
                  <a:lnTo>
                    <a:pt x="1139292" y="76976"/>
                  </a:lnTo>
                  <a:lnTo>
                    <a:pt x="1201809" y="9533"/>
                  </a:lnTo>
                  <a:lnTo>
                    <a:pt x="1201809" y="0"/>
                  </a:lnTo>
                  <a:lnTo>
                    <a:pt x="1228955" y="0"/>
                  </a:lnTo>
                  <a:lnTo>
                    <a:pt x="1228955" y="21048"/>
                  </a:lnTo>
                  <a:lnTo>
                    <a:pt x="1176514" y="76976"/>
                  </a:lnTo>
                  <a:close/>
                </a:path>
                <a:path w="3836034" h="1666875" extrusionOk="0">
                  <a:moveTo>
                    <a:pt x="1931450" y="1627325"/>
                  </a:moveTo>
                  <a:lnTo>
                    <a:pt x="1904305" y="1627325"/>
                  </a:lnTo>
                  <a:lnTo>
                    <a:pt x="1904305" y="0"/>
                  </a:lnTo>
                  <a:lnTo>
                    <a:pt x="1931450" y="0"/>
                  </a:lnTo>
                  <a:lnTo>
                    <a:pt x="1931450" y="1627325"/>
                  </a:lnTo>
                  <a:close/>
                </a:path>
                <a:path w="3836034" h="1666875" extrusionOk="0">
                  <a:moveTo>
                    <a:pt x="1986668" y="1627325"/>
                  </a:moveTo>
                  <a:lnTo>
                    <a:pt x="1931450" y="1627325"/>
                  </a:lnTo>
                  <a:lnTo>
                    <a:pt x="3808610" y="544136"/>
                  </a:lnTo>
                  <a:lnTo>
                    <a:pt x="3808610" y="0"/>
                  </a:lnTo>
                  <a:lnTo>
                    <a:pt x="3835999" y="0"/>
                  </a:lnTo>
                  <a:lnTo>
                    <a:pt x="3835756" y="559763"/>
                  </a:lnTo>
                  <a:lnTo>
                    <a:pt x="1986668" y="1627325"/>
                  </a:lnTo>
                  <a:close/>
                </a:path>
                <a:path w="3836034" h="1666875" extrusionOk="0">
                  <a:moveTo>
                    <a:pt x="3201535" y="730836"/>
                  </a:moveTo>
                  <a:lnTo>
                    <a:pt x="3201535" y="442973"/>
                  </a:lnTo>
                  <a:lnTo>
                    <a:pt x="3700027" y="155110"/>
                  </a:lnTo>
                  <a:lnTo>
                    <a:pt x="3700027" y="442973"/>
                  </a:lnTo>
                  <a:lnTo>
                    <a:pt x="3201535" y="730836"/>
                  </a:lnTo>
                  <a:close/>
                </a:path>
                <a:path w="3836034" h="1666875" extrusionOk="0">
                  <a:moveTo>
                    <a:pt x="2121470" y="1181548"/>
                  </a:moveTo>
                  <a:lnTo>
                    <a:pt x="2263778" y="840224"/>
                  </a:lnTo>
                  <a:lnTo>
                    <a:pt x="2406087" y="1017054"/>
                  </a:lnTo>
                  <a:lnTo>
                    <a:pt x="2336989" y="1058178"/>
                  </a:lnTo>
                  <a:lnTo>
                    <a:pt x="2336989" y="1141247"/>
                  </a:lnTo>
                  <a:lnTo>
                    <a:pt x="2190568" y="1141247"/>
                  </a:lnTo>
                  <a:lnTo>
                    <a:pt x="2121470" y="1181548"/>
                  </a:lnTo>
                  <a:close/>
                </a:path>
                <a:path w="3836034" h="1666875" extrusionOk="0">
                  <a:moveTo>
                    <a:pt x="2190568" y="1277776"/>
                  </a:moveTo>
                  <a:lnTo>
                    <a:pt x="2190568" y="1141247"/>
                  </a:lnTo>
                  <a:lnTo>
                    <a:pt x="2336989" y="1141247"/>
                  </a:lnTo>
                  <a:lnTo>
                    <a:pt x="2336989" y="1193885"/>
                  </a:lnTo>
                  <a:lnTo>
                    <a:pt x="2190568" y="1277776"/>
                  </a:lnTo>
                  <a:close/>
                </a:path>
              </a:pathLst>
            </a:custGeom>
            <a:solidFill>
              <a:srgbClr val="2A4A8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2"/>
          <p:cNvGrpSpPr/>
          <p:nvPr/>
        </p:nvGrpSpPr>
        <p:grpSpPr>
          <a:xfrm>
            <a:off x="4998711" y="0"/>
            <a:ext cx="4357077" cy="977311"/>
            <a:chOff x="4999061" y="0"/>
            <a:chExt cx="5344795" cy="1828800"/>
          </a:xfrm>
        </p:grpSpPr>
        <p:sp>
          <p:nvSpPr>
            <p:cNvPr id="193" name="Google Shape;193;p2"/>
            <p:cNvSpPr/>
            <p:nvPr/>
          </p:nvSpPr>
          <p:spPr>
            <a:xfrm>
              <a:off x="5011391" y="0"/>
              <a:ext cx="5320030" cy="1821180"/>
            </a:xfrm>
            <a:custGeom>
              <a:avLst/>
              <a:gdLst/>
              <a:ahLst/>
              <a:cxnLst/>
              <a:rect l="l" t="t" r="r" b="b"/>
              <a:pathLst>
                <a:path w="5320030" h="1821180" extrusionOk="0">
                  <a:moveTo>
                    <a:pt x="3119515" y="1820754"/>
                  </a:moveTo>
                  <a:lnTo>
                    <a:pt x="3060807" y="1814303"/>
                  </a:lnTo>
                  <a:lnTo>
                    <a:pt x="3013028" y="1796073"/>
                  </a:lnTo>
                  <a:lnTo>
                    <a:pt x="39232" y="77438"/>
                  </a:lnTo>
                  <a:lnTo>
                    <a:pt x="3135" y="38945"/>
                  </a:lnTo>
                  <a:lnTo>
                    <a:pt x="0" y="23590"/>
                  </a:lnTo>
                  <a:lnTo>
                    <a:pt x="0" y="0"/>
                  </a:lnTo>
                  <a:lnTo>
                    <a:pt x="112062" y="0"/>
                  </a:lnTo>
                  <a:lnTo>
                    <a:pt x="3020875" y="1680525"/>
                  </a:lnTo>
                  <a:lnTo>
                    <a:pt x="3041997" y="1690184"/>
                  </a:lnTo>
                  <a:lnTo>
                    <a:pt x="3066272" y="1697213"/>
                  </a:lnTo>
                  <a:lnTo>
                    <a:pt x="3093069" y="1701507"/>
                  </a:lnTo>
                  <a:lnTo>
                    <a:pt x="3121757" y="1702962"/>
                  </a:lnTo>
                  <a:lnTo>
                    <a:pt x="3404435" y="1702962"/>
                  </a:lnTo>
                  <a:lnTo>
                    <a:pt x="3260751" y="1785977"/>
                  </a:lnTo>
                  <a:lnTo>
                    <a:pt x="3229856" y="1800876"/>
                  </a:lnTo>
                  <a:lnTo>
                    <a:pt x="3195177" y="1811779"/>
                  </a:lnTo>
                  <a:lnTo>
                    <a:pt x="3157977" y="1818475"/>
                  </a:lnTo>
                  <a:lnTo>
                    <a:pt x="3119515" y="1820754"/>
                  </a:lnTo>
                  <a:close/>
                </a:path>
                <a:path w="5320030" h="1821180" extrusionOk="0">
                  <a:moveTo>
                    <a:pt x="3404435" y="1702962"/>
                  </a:moveTo>
                  <a:lnTo>
                    <a:pt x="3121757" y="1702962"/>
                  </a:lnTo>
                  <a:lnTo>
                    <a:pt x="3158555" y="1700701"/>
                  </a:lnTo>
                  <a:lnTo>
                    <a:pt x="3194197" y="1694128"/>
                  </a:lnTo>
                  <a:lnTo>
                    <a:pt x="3257388" y="1669307"/>
                  </a:lnTo>
                  <a:lnTo>
                    <a:pt x="5122597" y="591234"/>
                  </a:lnTo>
                  <a:lnTo>
                    <a:pt x="5158466" y="563889"/>
                  </a:lnTo>
                  <a:lnTo>
                    <a:pt x="5174159" y="534021"/>
                  </a:lnTo>
                  <a:lnTo>
                    <a:pt x="5174159" y="636107"/>
                  </a:lnTo>
                  <a:lnTo>
                    <a:pt x="5171059" y="656405"/>
                  </a:lnTo>
                  <a:lnTo>
                    <a:pt x="5160288" y="676492"/>
                  </a:lnTo>
                  <a:lnTo>
                    <a:pt x="5142160" y="695739"/>
                  </a:lnTo>
                  <a:lnTo>
                    <a:pt x="5116992" y="713513"/>
                  </a:lnTo>
                  <a:lnTo>
                    <a:pt x="3404435" y="1702962"/>
                  </a:lnTo>
                  <a:close/>
                </a:path>
                <a:path w="5320030" h="1821180" extrusionOk="0">
                  <a:moveTo>
                    <a:pt x="5201534" y="496791"/>
                  </a:moveTo>
                  <a:lnTo>
                    <a:pt x="5217472" y="483486"/>
                  </a:lnTo>
                  <a:lnTo>
                    <a:pt x="5230905" y="461803"/>
                  </a:lnTo>
                  <a:lnTo>
                    <a:pt x="5239505" y="433600"/>
                  </a:lnTo>
                  <a:lnTo>
                    <a:pt x="5242535" y="399402"/>
                  </a:lnTo>
                  <a:lnTo>
                    <a:pt x="5242535" y="0"/>
                  </a:lnTo>
                  <a:lnTo>
                    <a:pt x="5319878" y="0"/>
                  </a:lnTo>
                  <a:lnTo>
                    <a:pt x="5319878" y="361259"/>
                  </a:lnTo>
                  <a:lnTo>
                    <a:pt x="5317181" y="394178"/>
                  </a:lnTo>
                  <a:lnTo>
                    <a:pt x="5309229" y="421838"/>
                  </a:lnTo>
                  <a:lnTo>
                    <a:pt x="5296234" y="443609"/>
                  </a:lnTo>
                  <a:lnTo>
                    <a:pt x="5278404" y="458858"/>
                  </a:lnTo>
                  <a:lnTo>
                    <a:pt x="5277283" y="458858"/>
                  </a:lnTo>
                  <a:lnTo>
                    <a:pt x="5211009" y="492233"/>
                  </a:lnTo>
                  <a:lnTo>
                    <a:pt x="5202410" y="496404"/>
                  </a:lnTo>
                  <a:lnTo>
                    <a:pt x="5201534" y="496791"/>
                  </a:lnTo>
                  <a:close/>
                </a:path>
                <a:path w="5320030" h="1821180" extrusionOk="0">
                  <a:moveTo>
                    <a:pt x="5201061" y="497186"/>
                  </a:moveTo>
                  <a:lnTo>
                    <a:pt x="5201061" y="497000"/>
                  </a:lnTo>
                  <a:lnTo>
                    <a:pt x="5201534" y="496791"/>
                  </a:lnTo>
                  <a:lnTo>
                    <a:pt x="5201061" y="497186"/>
                  </a:lnTo>
                  <a:close/>
                </a:path>
                <a:path w="5320030" h="1821180" extrusionOk="0">
                  <a:moveTo>
                    <a:pt x="5201061" y="498122"/>
                  </a:moveTo>
                  <a:lnTo>
                    <a:pt x="5199940" y="498122"/>
                  </a:lnTo>
                  <a:lnTo>
                    <a:pt x="5201061" y="497186"/>
                  </a:lnTo>
                  <a:lnTo>
                    <a:pt x="5201061" y="498122"/>
                  </a:lnTo>
                  <a:close/>
                </a:path>
              </a:pathLst>
            </a:custGeom>
            <a:solidFill>
              <a:srgbClr val="F0ABC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123432" y="0"/>
              <a:ext cx="5062220" cy="1704339"/>
            </a:xfrm>
            <a:custGeom>
              <a:avLst/>
              <a:gdLst/>
              <a:ahLst/>
              <a:cxnLst/>
              <a:rect l="l" t="t" r="r" b="b"/>
              <a:pathLst>
                <a:path w="5062220" h="1704339" extrusionOk="0">
                  <a:moveTo>
                    <a:pt x="3010838" y="1704084"/>
                  </a:moveTo>
                  <a:lnTo>
                    <a:pt x="2955352" y="1698334"/>
                  </a:lnTo>
                  <a:lnTo>
                    <a:pt x="2909955" y="1681647"/>
                  </a:lnTo>
                  <a:lnTo>
                    <a:pt x="0" y="0"/>
                  </a:lnTo>
                  <a:lnTo>
                    <a:pt x="4192657" y="0"/>
                  </a:lnTo>
                  <a:lnTo>
                    <a:pt x="5029611" y="483538"/>
                  </a:lnTo>
                  <a:lnTo>
                    <a:pt x="5060034" y="515563"/>
                  </a:lnTo>
                  <a:lnTo>
                    <a:pt x="5062118" y="527289"/>
                  </a:lnTo>
                  <a:lnTo>
                    <a:pt x="5058633" y="543591"/>
                  </a:lnTo>
                  <a:lnTo>
                    <a:pt x="5032326" y="576194"/>
                  </a:lnTo>
                  <a:lnTo>
                    <a:pt x="3145347" y="1670429"/>
                  </a:lnTo>
                  <a:lnTo>
                    <a:pt x="3082296" y="1695249"/>
                  </a:lnTo>
                  <a:lnTo>
                    <a:pt x="3010838" y="1704084"/>
                  </a:lnTo>
                  <a:close/>
                </a:path>
              </a:pathLst>
            </a:custGeom>
            <a:solidFill>
              <a:srgbClr val="F6B4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787895" y="0"/>
              <a:ext cx="3350895" cy="1193800"/>
            </a:xfrm>
            <a:custGeom>
              <a:avLst/>
              <a:gdLst/>
              <a:ahLst/>
              <a:cxnLst/>
              <a:rect l="l" t="t" r="r" b="b"/>
              <a:pathLst>
                <a:path w="3350895" h="1193800" extrusionOk="0">
                  <a:moveTo>
                    <a:pt x="2064883" y="1193654"/>
                  </a:moveTo>
                  <a:lnTo>
                    <a:pt x="0" y="0"/>
                  </a:lnTo>
                  <a:lnTo>
                    <a:pt x="2057535" y="0"/>
                  </a:lnTo>
                  <a:lnTo>
                    <a:pt x="3093886" y="599086"/>
                  </a:lnTo>
                  <a:lnTo>
                    <a:pt x="2064883" y="1193654"/>
                  </a:lnTo>
                  <a:close/>
                </a:path>
                <a:path w="3350895" h="1193800" extrusionOk="0">
                  <a:moveTo>
                    <a:pt x="3350577" y="328727"/>
                  </a:moveTo>
                  <a:lnTo>
                    <a:pt x="2781856" y="0"/>
                  </a:lnTo>
                  <a:lnTo>
                    <a:pt x="3350577" y="0"/>
                  </a:lnTo>
                  <a:lnTo>
                    <a:pt x="3350577" y="328727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999061" y="0"/>
              <a:ext cx="5344795" cy="1828800"/>
            </a:xfrm>
            <a:custGeom>
              <a:avLst/>
              <a:gdLst/>
              <a:ahLst/>
              <a:cxnLst/>
              <a:rect l="l" t="t" r="r" b="b"/>
              <a:pathLst>
                <a:path w="5344795" h="1828800" extrusionOk="0">
                  <a:moveTo>
                    <a:pt x="3170710" y="1828800"/>
                  </a:moveTo>
                  <a:lnTo>
                    <a:pt x="3100442" y="1828800"/>
                  </a:lnTo>
                  <a:lnTo>
                    <a:pt x="3070615" y="1816100"/>
                  </a:lnTo>
                  <a:lnTo>
                    <a:pt x="3043100" y="1816100"/>
                  </a:lnTo>
                  <a:lnTo>
                    <a:pt x="44836" y="76200"/>
                  </a:lnTo>
                  <a:lnTo>
                    <a:pt x="11909" y="50800"/>
                  </a:lnTo>
                  <a:lnTo>
                    <a:pt x="0" y="12700"/>
                  </a:lnTo>
                  <a:lnTo>
                    <a:pt x="0" y="0"/>
                  </a:lnTo>
                  <a:lnTo>
                    <a:pt x="24660" y="0"/>
                  </a:lnTo>
                  <a:lnTo>
                    <a:pt x="24660" y="12700"/>
                  </a:lnTo>
                  <a:lnTo>
                    <a:pt x="27690" y="25400"/>
                  </a:lnTo>
                  <a:lnTo>
                    <a:pt x="35449" y="38100"/>
                  </a:lnTo>
                  <a:lnTo>
                    <a:pt x="45940" y="50800"/>
                  </a:lnTo>
                  <a:lnTo>
                    <a:pt x="57166" y="63500"/>
                  </a:lnTo>
                  <a:lnTo>
                    <a:pt x="3032084" y="1778000"/>
                  </a:lnTo>
                  <a:lnTo>
                    <a:pt x="3053048" y="1790700"/>
                  </a:lnTo>
                  <a:lnTo>
                    <a:pt x="3077061" y="1790700"/>
                  </a:lnTo>
                  <a:lnTo>
                    <a:pt x="3103805" y="1803400"/>
                  </a:lnTo>
                  <a:lnTo>
                    <a:pt x="3245496" y="1803400"/>
                  </a:lnTo>
                  <a:lnTo>
                    <a:pt x="3209049" y="1816100"/>
                  </a:lnTo>
                  <a:lnTo>
                    <a:pt x="3170710" y="1828800"/>
                  </a:lnTo>
                  <a:close/>
                </a:path>
                <a:path w="5344795" h="1828800" extrusionOk="0">
                  <a:moveTo>
                    <a:pt x="3210030" y="1701800"/>
                  </a:moveTo>
                  <a:lnTo>
                    <a:pt x="3050404" y="1701800"/>
                  </a:lnTo>
                  <a:lnTo>
                    <a:pt x="3027600" y="1689100"/>
                  </a:lnTo>
                  <a:lnTo>
                    <a:pt x="101271" y="0"/>
                  </a:lnTo>
                  <a:lnTo>
                    <a:pt x="149386" y="0"/>
                  </a:lnTo>
                  <a:lnTo>
                    <a:pt x="3039930" y="1663700"/>
                  </a:lnTo>
                  <a:lnTo>
                    <a:pt x="3059389" y="1676400"/>
                  </a:lnTo>
                  <a:lnTo>
                    <a:pt x="3082105" y="1676400"/>
                  </a:lnTo>
                  <a:lnTo>
                    <a:pt x="3107553" y="1689100"/>
                  </a:lnTo>
                  <a:lnTo>
                    <a:pt x="3244918" y="1689100"/>
                  </a:lnTo>
                  <a:lnTo>
                    <a:pt x="3210030" y="1701800"/>
                  </a:lnTo>
                  <a:close/>
                </a:path>
                <a:path w="5344795" h="1828800" extrusionOk="0">
                  <a:moveTo>
                    <a:pt x="2742887" y="546100"/>
                  </a:moveTo>
                  <a:lnTo>
                    <a:pt x="1831580" y="25400"/>
                  </a:lnTo>
                  <a:lnTo>
                    <a:pt x="1876323" y="0"/>
                  </a:lnTo>
                  <a:lnTo>
                    <a:pt x="2136574" y="0"/>
                  </a:lnTo>
                  <a:lnTo>
                    <a:pt x="2917750" y="444500"/>
                  </a:lnTo>
                  <a:lnTo>
                    <a:pt x="2742887" y="546100"/>
                  </a:lnTo>
                  <a:close/>
                </a:path>
                <a:path w="5344795" h="1828800" extrusionOk="0">
                  <a:moveTo>
                    <a:pt x="2385314" y="76200"/>
                  </a:moveTo>
                  <a:lnTo>
                    <a:pt x="2230830" y="0"/>
                  </a:lnTo>
                  <a:lnTo>
                    <a:pt x="2538717" y="0"/>
                  </a:lnTo>
                  <a:lnTo>
                    <a:pt x="2385314" y="76200"/>
                  </a:lnTo>
                  <a:close/>
                </a:path>
                <a:path w="5344795" h="1828800" extrusionOk="0">
                  <a:moveTo>
                    <a:pt x="2704776" y="25400"/>
                  </a:moveTo>
                  <a:lnTo>
                    <a:pt x="2648030" y="0"/>
                  </a:lnTo>
                  <a:lnTo>
                    <a:pt x="2761124" y="0"/>
                  </a:lnTo>
                  <a:lnTo>
                    <a:pt x="2704776" y="25400"/>
                  </a:lnTo>
                  <a:close/>
                </a:path>
                <a:path w="5344795" h="1828800" extrusionOk="0">
                  <a:moveTo>
                    <a:pt x="2905420" y="139700"/>
                  </a:moveTo>
                  <a:lnTo>
                    <a:pt x="2745129" y="50800"/>
                  </a:lnTo>
                  <a:lnTo>
                    <a:pt x="2844181" y="0"/>
                  </a:lnTo>
                  <a:lnTo>
                    <a:pt x="2964840" y="0"/>
                  </a:lnTo>
                  <a:lnTo>
                    <a:pt x="3064590" y="50800"/>
                  </a:lnTo>
                  <a:lnTo>
                    <a:pt x="2905420" y="139700"/>
                  </a:lnTo>
                  <a:close/>
                </a:path>
                <a:path w="5344795" h="1828800" extrusionOk="0">
                  <a:moveTo>
                    <a:pt x="3258509" y="101600"/>
                  </a:moveTo>
                  <a:lnTo>
                    <a:pt x="3098218" y="12700"/>
                  </a:lnTo>
                  <a:lnTo>
                    <a:pt x="3135155" y="0"/>
                  </a:lnTo>
                  <a:lnTo>
                    <a:pt x="3380482" y="0"/>
                  </a:lnTo>
                  <a:lnTo>
                    <a:pt x="3417680" y="12700"/>
                  </a:lnTo>
                  <a:lnTo>
                    <a:pt x="3258509" y="101600"/>
                  </a:lnTo>
                  <a:close/>
                </a:path>
                <a:path w="5344795" h="1828800" extrusionOk="0">
                  <a:moveTo>
                    <a:pt x="4684628" y="723900"/>
                  </a:moveTo>
                  <a:lnTo>
                    <a:pt x="4638360" y="723900"/>
                  </a:lnTo>
                  <a:lnTo>
                    <a:pt x="4686559" y="685800"/>
                  </a:lnTo>
                  <a:lnTo>
                    <a:pt x="3477438" y="0"/>
                  </a:lnTo>
                  <a:lnTo>
                    <a:pt x="3741091" y="0"/>
                  </a:lnTo>
                  <a:lnTo>
                    <a:pt x="4818828" y="622300"/>
                  </a:lnTo>
                  <a:lnTo>
                    <a:pt x="4862830" y="622300"/>
                  </a:lnTo>
                  <a:lnTo>
                    <a:pt x="4684628" y="723900"/>
                  </a:lnTo>
                  <a:close/>
                </a:path>
                <a:path w="5344795" h="1828800" extrusionOk="0">
                  <a:moveTo>
                    <a:pt x="4862830" y="622300"/>
                  </a:moveTo>
                  <a:lnTo>
                    <a:pt x="4818828" y="622300"/>
                  </a:lnTo>
                  <a:lnTo>
                    <a:pt x="4859181" y="596900"/>
                  </a:lnTo>
                  <a:lnTo>
                    <a:pt x="3822221" y="0"/>
                  </a:lnTo>
                  <a:lnTo>
                    <a:pt x="3872484" y="0"/>
                  </a:lnTo>
                  <a:lnTo>
                    <a:pt x="4907380" y="596900"/>
                  </a:lnTo>
                  <a:lnTo>
                    <a:pt x="4862830" y="622300"/>
                  </a:lnTo>
                  <a:close/>
                </a:path>
                <a:path w="5344795" h="1828800" extrusionOk="0">
                  <a:moveTo>
                    <a:pt x="4431375" y="139700"/>
                  </a:moveTo>
                  <a:lnTo>
                    <a:pt x="4334906" y="139700"/>
                  </a:lnTo>
                  <a:lnTo>
                    <a:pt x="4294238" y="127000"/>
                  </a:lnTo>
                  <a:lnTo>
                    <a:pt x="4066989" y="0"/>
                  </a:lnTo>
                  <a:lnTo>
                    <a:pt x="4566687" y="0"/>
                  </a:lnTo>
                  <a:lnTo>
                    <a:pt x="4774614" y="114300"/>
                  </a:lnTo>
                  <a:lnTo>
                    <a:pt x="4475827" y="114300"/>
                  </a:lnTo>
                  <a:lnTo>
                    <a:pt x="4431375" y="139700"/>
                  </a:lnTo>
                  <a:close/>
                </a:path>
                <a:path w="5344795" h="1828800" extrusionOk="0">
                  <a:moveTo>
                    <a:pt x="5254865" y="317500"/>
                  </a:moveTo>
                  <a:lnTo>
                    <a:pt x="5138288" y="317500"/>
                  </a:lnTo>
                  <a:lnTo>
                    <a:pt x="5138288" y="0"/>
                  </a:lnTo>
                  <a:lnTo>
                    <a:pt x="5254865" y="0"/>
                  </a:lnTo>
                  <a:lnTo>
                    <a:pt x="5254865" y="317500"/>
                  </a:lnTo>
                  <a:close/>
                </a:path>
                <a:path w="5344795" h="1828800" extrusionOk="0">
                  <a:moveTo>
                    <a:pt x="5277213" y="469900"/>
                  </a:moveTo>
                  <a:lnTo>
                    <a:pt x="5238051" y="469900"/>
                  </a:lnTo>
                  <a:lnTo>
                    <a:pt x="5246458" y="457200"/>
                  </a:lnTo>
                  <a:lnTo>
                    <a:pt x="5256546" y="457200"/>
                  </a:lnTo>
                  <a:lnTo>
                    <a:pt x="5268316" y="444500"/>
                  </a:lnTo>
                  <a:lnTo>
                    <a:pt x="5284009" y="444500"/>
                  </a:lnTo>
                  <a:lnTo>
                    <a:pt x="5298896" y="431800"/>
                  </a:lnTo>
                  <a:lnTo>
                    <a:pt x="5309790" y="406400"/>
                  </a:lnTo>
                  <a:lnTo>
                    <a:pt x="5316481" y="381000"/>
                  </a:lnTo>
                  <a:lnTo>
                    <a:pt x="5318758" y="355600"/>
                  </a:lnTo>
                  <a:lnTo>
                    <a:pt x="5318946" y="0"/>
                  </a:lnTo>
                  <a:lnTo>
                    <a:pt x="5344538" y="0"/>
                  </a:lnTo>
                  <a:lnTo>
                    <a:pt x="5344538" y="355600"/>
                  </a:lnTo>
                  <a:lnTo>
                    <a:pt x="5341263" y="393700"/>
                  </a:lnTo>
                  <a:lnTo>
                    <a:pt x="5331788" y="419100"/>
                  </a:lnTo>
                  <a:lnTo>
                    <a:pt x="5316638" y="444500"/>
                  </a:lnTo>
                  <a:lnTo>
                    <a:pt x="5296339" y="457200"/>
                  </a:lnTo>
                  <a:lnTo>
                    <a:pt x="5277213" y="469900"/>
                  </a:lnTo>
                  <a:close/>
                </a:path>
                <a:path w="5344795" h="1828800" extrusionOk="0">
                  <a:moveTo>
                    <a:pt x="2588200" y="203200"/>
                  </a:moveTo>
                  <a:lnTo>
                    <a:pt x="2427909" y="101600"/>
                  </a:lnTo>
                  <a:lnTo>
                    <a:pt x="2587079" y="12700"/>
                  </a:lnTo>
                  <a:lnTo>
                    <a:pt x="2747371" y="101600"/>
                  </a:lnTo>
                  <a:lnTo>
                    <a:pt x="2588200" y="203200"/>
                  </a:lnTo>
                  <a:close/>
                </a:path>
                <a:path w="5344795" h="1828800" extrusionOk="0">
                  <a:moveTo>
                    <a:pt x="3462516" y="228600"/>
                  </a:moveTo>
                  <a:lnTo>
                    <a:pt x="3302225" y="127000"/>
                  </a:lnTo>
                  <a:lnTo>
                    <a:pt x="3461396" y="38100"/>
                  </a:lnTo>
                  <a:lnTo>
                    <a:pt x="3621687" y="127000"/>
                  </a:lnTo>
                  <a:lnTo>
                    <a:pt x="3462516" y="228600"/>
                  </a:lnTo>
                  <a:close/>
                </a:path>
                <a:path w="5344795" h="1828800" extrusionOk="0">
                  <a:moveTo>
                    <a:pt x="4782958" y="76200"/>
                  </a:moveTo>
                  <a:lnTo>
                    <a:pt x="4779595" y="76200"/>
                  </a:lnTo>
                  <a:lnTo>
                    <a:pt x="4779595" y="38100"/>
                  </a:lnTo>
                  <a:lnTo>
                    <a:pt x="4782958" y="38100"/>
                  </a:lnTo>
                  <a:lnTo>
                    <a:pt x="4782958" y="76200"/>
                  </a:lnTo>
                  <a:close/>
                </a:path>
                <a:path w="5344795" h="1828800" extrusionOk="0">
                  <a:moveTo>
                    <a:pt x="4960063" y="76200"/>
                  </a:moveTo>
                  <a:lnTo>
                    <a:pt x="4956701" y="76200"/>
                  </a:lnTo>
                  <a:lnTo>
                    <a:pt x="4956701" y="38100"/>
                  </a:lnTo>
                  <a:lnTo>
                    <a:pt x="4960063" y="38100"/>
                  </a:lnTo>
                  <a:lnTo>
                    <a:pt x="4960063" y="76200"/>
                  </a:lnTo>
                  <a:close/>
                </a:path>
                <a:path w="5344795" h="1828800" extrusionOk="0">
                  <a:moveTo>
                    <a:pt x="5137167" y="76200"/>
                  </a:moveTo>
                  <a:lnTo>
                    <a:pt x="5132684" y="76200"/>
                  </a:lnTo>
                  <a:lnTo>
                    <a:pt x="5132684" y="38100"/>
                  </a:lnTo>
                  <a:lnTo>
                    <a:pt x="5137167" y="38100"/>
                  </a:lnTo>
                  <a:lnTo>
                    <a:pt x="5137167" y="76200"/>
                  </a:lnTo>
                  <a:close/>
                </a:path>
                <a:path w="5344795" h="1828800" extrusionOk="0">
                  <a:moveTo>
                    <a:pt x="3107185" y="254000"/>
                  </a:moveTo>
                  <a:lnTo>
                    <a:pt x="2946894" y="165100"/>
                  </a:lnTo>
                  <a:lnTo>
                    <a:pt x="3106064" y="76200"/>
                  </a:lnTo>
                  <a:lnTo>
                    <a:pt x="3266356" y="165100"/>
                  </a:lnTo>
                  <a:lnTo>
                    <a:pt x="3107185" y="254000"/>
                  </a:lnTo>
                  <a:close/>
                </a:path>
                <a:path w="5344795" h="1828800" extrusionOk="0">
                  <a:moveTo>
                    <a:pt x="2287794" y="1104900"/>
                  </a:moveTo>
                  <a:lnTo>
                    <a:pt x="1231889" y="482600"/>
                  </a:lnTo>
                  <a:lnTo>
                    <a:pt x="1870812" y="114300"/>
                  </a:lnTo>
                  <a:lnTo>
                    <a:pt x="2926718" y="723900"/>
                  </a:lnTo>
                  <a:lnTo>
                    <a:pt x="2287794" y="1104900"/>
                  </a:lnTo>
                  <a:close/>
                </a:path>
                <a:path w="5344795" h="1828800" extrusionOk="0">
                  <a:moveTo>
                    <a:pt x="5231553" y="495300"/>
                  </a:moveTo>
                  <a:lnTo>
                    <a:pt x="5128201" y="495300"/>
                  </a:lnTo>
                  <a:lnTo>
                    <a:pt x="4475827" y="114300"/>
                  </a:lnTo>
                  <a:lnTo>
                    <a:pt x="4774614" y="114300"/>
                  </a:lnTo>
                  <a:lnTo>
                    <a:pt x="4867026" y="165100"/>
                  </a:lnTo>
                  <a:lnTo>
                    <a:pt x="4870389" y="165100"/>
                  </a:lnTo>
                  <a:lnTo>
                    <a:pt x="5138288" y="317500"/>
                  </a:lnTo>
                  <a:lnTo>
                    <a:pt x="5254865" y="317500"/>
                  </a:lnTo>
                  <a:lnTo>
                    <a:pt x="5254865" y="393700"/>
                  </a:lnTo>
                  <a:lnTo>
                    <a:pt x="5253814" y="419100"/>
                  </a:lnTo>
                  <a:lnTo>
                    <a:pt x="5250662" y="431800"/>
                  </a:lnTo>
                  <a:lnTo>
                    <a:pt x="5245407" y="444500"/>
                  </a:lnTo>
                  <a:lnTo>
                    <a:pt x="5238051" y="469900"/>
                  </a:lnTo>
                  <a:lnTo>
                    <a:pt x="5277213" y="469900"/>
                  </a:lnTo>
                  <a:lnTo>
                    <a:pt x="5258088" y="482600"/>
                  </a:lnTo>
                  <a:lnTo>
                    <a:pt x="5231553" y="495300"/>
                  </a:lnTo>
                  <a:close/>
                </a:path>
                <a:path w="5344795" h="1828800" extrusionOk="0">
                  <a:moveTo>
                    <a:pt x="2791086" y="317500"/>
                  </a:moveTo>
                  <a:lnTo>
                    <a:pt x="2630795" y="228600"/>
                  </a:lnTo>
                  <a:lnTo>
                    <a:pt x="2789965" y="127000"/>
                  </a:lnTo>
                  <a:lnTo>
                    <a:pt x="2950257" y="228600"/>
                  </a:lnTo>
                  <a:lnTo>
                    <a:pt x="2791086" y="317500"/>
                  </a:lnTo>
                  <a:close/>
                </a:path>
                <a:path w="5344795" h="1828800" extrusionOk="0">
                  <a:moveTo>
                    <a:pt x="4870389" y="165100"/>
                  </a:moveTo>
                  <a:lnTo>
                    <a:pt x="4867026" y="165100"/>
                  </a:lnTo>
                  <a:lnTo>
                    <a:pt x="4867026" y="127000"/>
                  </a:lnTo>
                  <a:lnTo>
                    <a:pt x="4870389" y="127000"/>
                  </a:lnTo>
                  <a:lnTo>
                    <a:pt x="4870389" y="165100"/>
                  </a:lnTo>
                  <a:close/>
                </a:path>
                <a:path w="5344795" h="1828800" extrusionOk="0">
                  <a:moveTo>
                    <a:pt x="5049737" y="165100"/>
                  </a:moveTo>
                  <a:lnTo>
                    <a:pt x="5046374" y="165100"/>
                  </a:lnTo>
                  <a:lnTo>
                    <a:pt x="5046374" y="127000"/>
                  </a:lnTo>
                  <a:lnTo>
                    <a:pt x="5049737" y="127000"/>
                  </a:lnTo>
                  <a:lnTo>
                    <a:pt x="5049737" y="165100"/>
                  </a:lnTo>
                  <a:close/>
                </a:path>
                <a:path w="5344795" h="1828800" extrusionOk="0">
                  <a:moveTo>
                    <a:pt x="3666523" y="342900"/>
                  </a:moveTo>
                  <a:lnTo>
                    <a:pt x="3506232" y="254000"/>
                  </a:lnTo>
                  <a:lnTo>
                    <a:pt x="3665403" y="152400"/>
                  </a:lnTo>
                  <a:lnTo>
                    <a:pt x="3825694" y="254000"/>
                  </a:lnTo>
                  <a:lnTo>
                    <a:pt x="3666523" y="342900"/>
                  </a:lnTo>
                  <a:close/>
                </a:path>
                <a:path w="5344795" h="1828800" extrusionOk="0">
                  <a:moveTo>
                    <a:pt x="3307829" y="381000"/>
                  </a:moveTo>
                  <a:lnTo>
                    <a:pt x="3147538" y="279400"/>
                  </a:lnTo>
                  <a:lnTo>
                    <a:pt x="3306709" y="190500"/>
                  </a:lnTo>
                  <a:lnTo>
                    <a:pt x="3467000" y="279400"/>
                  </a:lnTo>
                  <a:lnTo>
                    <a:pt x="3307829" y="381000"/>
                  </a:lnTo>
                  <a:close/>
                </a:path>
                <a:path w="5344795" h="1828800" extrusionOk="0">
                  <a:moveTo>
                    <a:pt x="5137167" y="254000"/>
                  </a:moveTo>
                  <a:lnTo>
                    <a:pt x="5132684" y="254000"/>
                  </a:lnTo>
                  <a:lnTo>
                    <a:pt x="5132684" y="215900"/>
                  </a:lnTo>
                  <a:lnTo>
                    <a:pt x="5137167" y="215900"/>
                  </a:lnTo>
                  <a:lnTo>
                    <a:pt x="5137167" y="254000"/>
                  </a:lnTo>
                  <a:close/>
                </a:path>
                <a:path w="5344795" h="1828800" extrusionOk="0">
                  <a:moveTo>
                    <a:pt x="2993972" y="431800"/>
                  </a:moveTo>
                  <a:lnTo>
                    <a:pt x="2833681" y="342900"/>
                  </a:lnTo>
                  <a:lnTo>
                    <a:pt x="2992851" y="254000"/>
                  </a:lnTo>
                  <a:lnTo>
                    <a:pt x="3153143" y="342900"/>
                  </a:lnTo>
                  <a:lnTo>
                    <a:pt x="2993972" y="431800"/>
                  </a:lnTo>
                  <a:close/>
                </a:path>
                <a:path w="5344795" h="1828800" extrusionOk="0">
                  <a:moveTo>
                    <a:pt x="3870531" y="457200"/>
                  </a:moveTo>
                  <a:lnTo>
                    <a:pt x="3710239" y="368300"/>
                  </a:lnTo>
                  <a:lnTo>
                    <a:pt x="3869410" y="279400"/>
                  </a:lnTo>
                  <a:lnTo>
                    <a:pt x="4029701" y="368300"/>
                  </a:lnTo>
                  <a:lnTo>
                    <a:pt x="3870531" y="457200"/>
                  </a:lnTo>
                  <a:close/>
                </a:path>
                <a:path w="5344795" h="1828800" extrusionOk="0">
                  <a:moveTo>
                    <a:pt x="3509595" y="495300"/>
                  </a:moveTo>
                  <a:lnTo>
                    <a:pt x="3349304" y="393700"/>
                  </a:lnTo>
                  <a:lnTo>
                    <a:pt x="3508474" y="304800"/>
                  </a:lnTo>
                  <a:lnTo>
                    <a:pt x="3668765" y="393700"/>
                  </a:lnTo>
                  <a:lnTo>
                    <a:pt x="3509595" y="495300"/>
                  </a:lnTo>
                  <a:close/>
                </a:path>
                <a:path w="5344795" h="1828800" extrusionOk="0">
                  <a:moveTo>
                    <a:pt x="3195738" y="546100"/>
                  </a:moveTo>
                  <a:lnTo>
                    <a:pt x="3035446" y="457200"/>
                  </a:lnTo>
                  <a:lnTo>
                    <a:pt x="3194617" y="368300"/>
                  </a:lnTo>
                  <a:lnTo>
                    <a:pt x="3354908" y="457200"/>
                  </a:lnTo>
                  <a:lnTo>
                    <a:pt x="3195738" y="546100"/>
                  </a:lnTo>
                  <a:close/>
                </a:path>
                <a:path w="5344795" h="1828800" extrusionOk="0">
                  <a:moveTo>
                    <a:pt x="4074538" y="584200"/>
                  </a:moveTo>
                  <a:lnTo>
                    <a:pt x="3914247" y="482600"/>
                  </a:lnTo>
                  <a:lnTo>
                    <a:pt x="4073417" y="393700"/>
                  </a:lnTo>
                  <a:lnTo>
                    <a:pt x="4233708" y="482600"/>
                  </a:lnTo>
                  <a:lnTo>
                    <a:pt x="4074538" y="584200"/>
                  </a:lnTo>
                  <a:close/>
                </a:path>
                <a:path w="5344795" h="1828800" extrusionOk="0">
                  <a:moveTo>
                    <a:pt x="3710239" y="609600"/>
                  </a:moveTo>
                  <a:lnTo>
                    <a:pt x="3549948" y="520700"/>
                  </a:lnTo>
                  <a:lnTo>
                    <a:pt x="3709119" y="419100"/>
                  </a:lnTo>
                  <a:lnTo>
                    <a:pt x="3869410" y="520700"/>
                  </a:lnTo>
                  <a:lnTo>
                    <a:pt x="3710239" y="609600"/>
                  </a:lnTo>
                  <a:close/>
                </a:path>
                <a:path w="5344795" h="1828800" extrusionOk="0">
                  <a:moveTo>
                    <a:pt x="2988368" y="685800"/>
                  </a:moveTo>
                  <a:lnTo>
                    <a:pt x="2782119" y="571500"/>
                  </a:lnTo>
                  <a:lnTo>
                    <a:pt x="2956982" y="469900"/>
                  </a:lnTo>
                  <a:lnTo>
                    <a:pt x="3163231" y="584200"/>
                  </a:lnTo>
                  <a:lnTo>
                    <a:pt x="2988368" y="685800"/>
                  </a:lnTo>
                  <a:close/>
                </a:path>
                <a:path w="5344795" h="1828800" extrusionOk="0">
                  <a:moveTo>
                    <a:pt x="3398624" y="673100"/>
                  </a:moveTo>
                  <a:lnTo>
                    <a:pt x="3238333" y="571500"/>
                  </a:lnTo>
                  <a:lnTo>
                    <a:pt x="3397503" y="482600"/>
                  </a:lnTo>
                  <a:lnTo>
                    <a:pt x="3557794" y="571500"/>
                  </a:lnTo>
                  <a:lnTo>
                    <a:pt x="3398624" y="673100"/>
                  </a:lnTo>
                  <a:close/>
                </a:path>
                <a:path w="5344795" h="1828800" extrusionOk="0">
                  <a:moveTo>
                    <a:pt x="5212270" y="508000"/>
                  </a:moveTo>
                  <a:lnTo>
                    <a:pt x="5149919" y="508000"/>
                  </a:lnTo>
                  <a:lnTo>
                    <a:pt x="5139113" y="495300"/>
                  </a:lnTo>
                  <a:lnTo>
                    <a:pt x="5218996" y="495300"/>
                  </a:lnTo>
                  <a:lnTo>
                    <a:pt x="5212270" y="508000"/>
                  </a:lnTo>
                  <a:close/>
                </a:path>
                <a:path w="5344795" h="1828800" extrusionOk="0">
                  <a:moveTo>
                    <a:pt x="4277424" y="698500"/>
                  </a:moveTo>
                  <a:lnTo>
                    <a:pt x="4117133" y="609600"/>
                  </a:lnTo>
                  <a:lnTo>
                    <a:pt x="4276303" y="508000"/>
                  </a:lnTo>
                  <a:lnTo>
                    <a:pt x="4436594" y="609600"/>
                  </a:lnTo>
                  <a:lnTo>
                    <a:pt x="4277424" y="698500"/>
                  </a:lnTo>
                  <a:close/>
                </a:path>
                <a:path w="5344795" h="1828800" extrusionOk="0">
                  <a:moveTo>
                    <a:pt x="3244918" y="1689100"/>
                  </a:moveTo>
                  <a:lnTo>
                    <a:pt x="3170325" y="1689100"/>
                  </a:lnTo>
                  <a:lnTo>
                    <a:pt x="3204285" y="1676400"/>
                  </a:lnTo>
                  <a:lnTo>
                    <a:pt x="3235933" y="1663700"/>
                  </a:lnTo>
                  <a:lnTo>
                    <a:pt x="5129322" y="571500"/>
                  </a:lnTo>
                  <a:lnTo>
                    <a:pt x="5162249" y="546100"/>
                  </a:lnTo>
                  <a:lnTo>
                    <a:pt x="5174159" y="520700"/>
                  </a:lnTo>
                  <a:lnTo>
                    <a:pt x="5173038" y="508000"/>
                  </a:lnTo>
                  <a:lnTo>
                    <a:pt x="5197698" y="508000"/>
                  </a:lnTo>
                  <a:lnTo>
                    <a:pt x="5198819" y="520700"/>
                  </a:lnTo>
                  <a:lnTo>
                    <a:pt x="5198819" y="571500"/>
                  </a:lnTo>
                  <a:lnTo>
                    <a:pt x="5174159" y="571500"/>
                  </a:lnTo>
                  <a:lnTo>
                    <a:pt x="5167031" y="584200"/>
                  </a:lnTo>
                  <a:lnTo>
                    <a:pt x="5159167" y="584200"/>
                  </a:lnTo>
                  <a:lnTo>
                    <a:pt x="5150672" y="596900"/>
                  </a:lnTo>
                  <a:lnTo>
                    <a:pt x="5141652" y="596900"/>
                  </a:lnTo>
                  <a:lnTo>
                    <a:pt x="3276444" y="1676400"/>
                  </a:lnTo>
                  <a:lnTo>
                    <a:pt x="3244918" y="1689100"/>
                  </a:lnTo>
                  <a:close/>
                </a:path>
                <a:path w="5344795" h="1828800" extrusionOk="0">
                  <a:moveTo>
                    <a:pt x="3910884" y="723900"/>
                  </a:moveTo>
                  <a:lnTo>
                    <a:pt x="3750593" y="635000"/>
                  </a:lnTo>
                  <a:lnTo>
                    <a:pt x="3909763" y="546100"/>
                  </a:lnTo>
                  <a:lnTo>
                    <a:pt x="4070054" y="635000"/>
                  </a:lnTo>
                  <a:lnTo>
                    <a:pt x="3910884" y="723900"/>
                  </a:lnTo>
                  <a:close/>
                </a:path>
                <a:path w="5344795" h="1828800" extrusionOk="0">
                  <a:moveTo>
                    <a:pt x="3245496" y="1803400"/>
                  </a:moveTo>
                  <a:lnTo>
                    <a:pt x="3169116" y="1803400"/>
                  </a:lnTo>
                  <a:lnTo>
                    <a:pt x="3204425" y="1790700"/>
                  </a:lnTo>
                  <a:lnTo>
                    <a:pt x="3237632" y="1778000"/>
                  </a:lnTo>
                  <a:lnTo>
                    <a:pt x="3267477" y="1765300"/>
                  </a:lnTo>
                  <a:lnTo>
                    <a:pt x="5145470" y="685800"/>
                  </a:lnTo>
                  <a:lnTo>
                    <a:pt x="5161549" y="660400"/>
                  </a:lnTo>
                  <a:lnTo>
                    <a:pt x="5171322" y="647700"/>
                  </a:lnTo>
                  <a:lnTo>
                    <a:pt x="5174159" y="635000"/>
                  </a:lnTo>
                  <a:lnTo>
                    <a:pt x="5174159" y="571500"/>
                  </a:lnTo>
                  <a:lnTo>
                    <a:pt x="5198819" y="571500"/>
                  </a:lnTo>
                  <a:lnTo>
                    <a:pt x="5198819" y="622300"/>
                  </a:lnTo>
                  <a:lnTo>
                    <a:pt x="5195456" y="647700"/>
                  </a:lnTo>
                  <a:lnTo>
                    <a:pt x="5183687" y="673100"/>
                  </a:lnTo>
                  <a:lnTo>
                    <a:pt x="5163510" y="698500"/>
                  </a:lnTo>
                  <a:lnTo>
                    <a:pt x="5134927" y="711200"/>
                  </a:lnTo>
                  <a:lnTo>
                    <a:pt x="3278686" y="1790700"/>
                  </a:lnTo>
                  <a:lnTo>
                    <a:pt x="3245496" y="1803400"/>
                  </a:lnTo>
                  <a:close/>
                </a:path>
                <a:path w="5344795" h="1828800" extrusionOk="0">
                  <a:moveTo>
                    <a:pt x="3601510" y="787400"/>
                  </a:moveTo>
                  <a:lnTo>
                    <a:pt x="3441219" y="698500"/>
                  </a:lnTo>
                  <a:lnTo>
                    <a:pt x="3600389" y="596900"/>
                  </a:lnTo>
                  <a:lnTo>
                    <a:pt x="3760681" y="698500"/>
                  </a:lnTo>
                  <a:lnTo>
                    <a:pt x="3601510" y="787400"/>
                  </a:lnTo>
                  <a:close/>
                </a:path>
                <a:path w="5344795" h="1828800" extrusionOk="0">
                  <a:moveTo>
                    <a:pt x="3202463" y="812800"/>
                  </a:moveTo>
                  <a:lnTo>
                    <a:pt x="3026479" y="711200"/>
                  </a:lnTo>
                  <a:lnTo>
                    <a:pt x="3201343" y="609600"/>
                  </a:lnTo>
                  <a:lnTo>
                    <a:pt x="3377327" y="711200"/>
                  </a:lnTo>
                  <a:lnTo>
                    <a:pt x="3202463" y="812800"/>
                  </a:lnTo>
                  <a:close/>
                </a:path>
                <a:path w="5344795" h="1828800" extrusionOk="0">
                  <a:moveTo>
                    <a:pt x="4484150" y="838200"/>
                  </a:moveTo>
                  <a:lnTo>
                    <a:pt x="4428748" y="838200"/>
                  </a:lnTo>
                  <a:lnTo>
                    <a:pt x="4479189" y="812800"/>
                  </a:lnTo>
                  <a:lnTo>
                    <a:pt x="4323381" y="723900"/>
                  </a:lnTo>
                  <a:lnTo>
                    <a:pt x="4482552" y="635000"/>
                  </a:lnTo>
                  <a:lnTo>
                    <a:pt x="4638360" y="723900"/>
                  </a:lnTo>
                  <a:lnTo>
                    <a:pt x="4684628" y="723900"/>
                  </a:lnTo>
                  <a:lnTo>
                    <a:pt x="4484150" y="838200"/>
                  </a:lnTo>
                  <a:close/>
                </a:path>
                <a:path w="5344795" h="1828800" extrusionOk="0">
                  <a:moveTo>
                    <a:pt x="4261398" y="965200"/>
                  </a:moveTo>
                  <a:lnTo>
                    <a:pt x="4219136" y="965200"/>
                  </a:lnTo>
                  <a:lnTo>
                    <a:pt x="4274061" y="927100"/>
                  </a:lnTo>
                  <a:lnTo>
                    <a:pt x="3955720" y="749300"/>
                  </a:lnTo>
                  <a:lnTo>
                    <a:pt x="4110407" y="660400"/>
                  </a:lnTo>
                  <a:lnTo>
                    <a:pt x="4428748" y="838200"/>
                  </a:lnTo>
                  <a:lnTo>
                    <a:pt x="4484150" y="838200"/>
                  </a:lnTo>
                  <a:lnTo>
                    <a:pt x="4261398" y="965200"/>
                  </a:lnTo>
                  <a:close/>
                </a:path>
                <a:path w="5344795" h="1828800" extrusionOk="0">
                  <a:moveTo>
                    <a:pt x="4060920" y="1079500"/>
                  </a:moveTo>
                  <a:lnTo>
                    <a:pt x="4016250" y="1079500"/>
                  </a:lnTo>
                  <a:lnTo>
                    <a:pt x="4064450" y="1054100"/>
                  </a:lnTo>
                  <a:lnTo>
                    <a:pt x="3645226" y="812800"/>
                  </a:lnTo>
                  <a:lnTo>
                    <a:pt x="3799913" y="723900"/>
                  </a:lnTo>
                  <a:lnTo>
                    <a:pt x="4219136" y="965200"/>
                  </a:lnTo>
                  <a:lnTo>
                    <a:pt x="4261398" y="965200"/>
                  </a:lnTo>
                  <a:lnTo>
                    <a:pt x="4060920" y="1079500"/>
                  </a:lnTo>
                  <a:close/>
                </a:path>
                <a:path w="5344795" h="1828800" extrusionOk="0">
                  <a:moveTo>
                    <a:pt x="3416559" y="939800"/>
                  </a:moveTo>
                  <a:lnTo>
                    <a:pt x="3240575" y="838200"/>
                  </a:lnTo>
                  <a:lnTo>
                    <a:pt x="3415438" y="736600"/>
                  </a:lnTo>
                  <a:lnTo>
                    <a:pt x="3591422" y="838200"/>
                  </a:lnTo>
                  <a:lnTo>
                    <a:pt x="3416559" y="939800"/>
                  </a:lnTo>
                  <a:close/>
                </a:path>
                <a:path w="5344795" h="1828800" extrusionOk="0">
                  <a:moveTo>
                    <a:pt x="3631775" y="1054100"/>
                  </a:moveTo>
                  <a:lnTo>
                    <a:pt x="3455791" y="952500"/>
                  </a:lnTo>
                  <a:lnTo>
                    <a:pt x="3630654" y="850900"/>
                  </a:lnTo>
                  <a:lnTo>
                    <a:pt x="3806638" y="952500"/>
                  </a:lnTo>
                  <a:lnTo>
                    <a:pt x="3631775" y="1054100"/>
                  </a:lnTo>
                  <a:close/>
                </a:path>
                <a:path w="5344795" h="1828800" extrusionOk="0">
                  <a:moveTo>
                    <a:pt x="3860443" y="1193800"/>
                  </a:moveTo>
                  <a:lnTo>
                    <a:pt x="3850354" y="1181100"/>
                  </a:lnTo>
                  <a:lnTo>
                    <a:pt x="3845871" y="1181100"/>
                  </a:lnTo>
                  <a:lnTo>
                    <a:pt x="3669887" y="1079500"/>
                  </a:lnTo>
                  <a:lnTo>
                    <a:pt x="3844750" y="977900"/>
                  </a:lnTo>
                  <a:lnTo>
                    <a:pt x="4016250" y="1079500"/>
                  </a:lnTo>
                  <a:lnTo>
                    <a:pt x="4060920" y="1079500"/>
                  </a:lnTo>
                  <a:lnTo>
                    <a:pt x="3860443" y="1193800"/>
                  </a:lnTo>
                  <a:close/>
                </a:path>
                <a:path w="5344795" h="1828800" extrusionOk="0">
                  <a:moveTo>
                    <a:pt x="3135208" y="1714500"/>
                  </a:moveTo>
                  <a:lnTo>
                    <a:pt x="3104838" y="1714500"/>
                  </a:lnTo>
                  <a:lnTo>
                    <a:pt x="3076360" y="1701800"/>
                  </a:lnTo>
                  <a:lnTo>
                    <a:pt x="3173039" y="1701800"/>
                  </a:lnTo>
                  <a:lnTo>
                    <a:pt x="3135208" y="1714500"/>
                  </a:lnTo>
                  <a:close/>
                </a:path>
              </a:pathLst>
            </a:custGeom>
            <a:solidFill>
              <a:srgbClr val="2A4A8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2"/>
          <p:cNvSpPr txBox="1">
            <a:spLocks noGrp="1"/>
          </p:cNvSpPr>
          <p:nvPr>
            <p:ph type="title"/>
          </p:nvPr>
        </p:nvSpPr>
        <p:spPr>
          <a:xfrm>
            <a:off x="9474350" y="5917575"/>
            <a:ext cx="6264900" cy="4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6025" rIns="0" bIns="0" anchor="t" anchorCtr="0">
            <a:spAutoFit/>
          </a:bodyPr>
          <a:lstStyle/>
          <a:p>
            <a:pPr marL="12700" marR="5080" lvl="0" indent="0" algn="l" rtl="0">
              <a:lnSpc>
                <a:spcPct val="1198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4A81"/>
                </a:solidFill>
              </a:rPr>
              <a:t>Survey Questions</a:t>
            </a:r>
            <a:endParaRPr sz="3000">
              <a:solidFill>
                <a:srgbClr val="2A4A8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b="0">
                <a:solidFill>
                  <a:schemeClr val="dk1"/>
                </a:solidFill>
              </a:rPr>
              <a:t>During the past 3 months, approximately how many job interviews have you received through applying for jobs on LinkedIn?</a:t>
            </a:r>
            <a:endParaRPr sz="1400" b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b="0">
                <a:solidFill>
                  <a:schemeClr val="dk1"/>
                </a:solidFill>
              </a:rPr>
              <a:t>During the past 3 months, approximately how many new connections have you made through Linkedin?</a:t>
            </a:r>
            <a:endParaRPr sz="1400" b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b="0">
                <a:solidFill>
                  <a:schemeClr val="dk1"/>
                </a:solidFill>
              </a:rPr>
              <a:t>How is your overall satisfaction with your LinkedIn account on a scale from 1 (Very Dissatisfied) to 5 (Very Satisfied) ?</a:t>
            </a:r>
            <a:endParaRPr sz="1400" b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b="0">
                <a:solidFill>
                  <a:schemeClr val="dk1"/>
                </a:solidFill>
              </a:rPr>
              <a:t>How useful is the in-app communication tool to help you connect with professionals on a scale from 1 (Very Dissatisfied) to 5 (Very Satisfied)?</a:t>
            </a:r>
            <a:endParaRPr sz="1400" b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b="0">
                <a:solidFill>
                  <a:schemeClr val="dk1"/>
                </a:solidFill>
              </a:rPr>
              <a:t>How do you find LinkedIn job recommendations on a scale from 1 (Very Dissatisfied) to 5 (Very Satisfied) ? </a:t>
            </a:r>
            <a:endParaRPr sz="1400" b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b="0">
                <a:solidFill>
                  <a:schemeClr val="dk1"/>
                </a:solidFill>
              </a:rPr>
              <a:t>How do you receive LinkedIn notifications from InMails messages and Email on a scale from 1 (Very Dissatisfied) to 5 (Very Satisfied) ?</a:t>
            </a:r>
            <a:endParaRPr sz="1400" b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b="0">
                <a:solidFill>
                  <a:schemeClr val="dk1"/>
                </a:solidFill>
              </a:rPr>
              <a:t>How do you learn from LinkedIn insights about jobs and industry on a scale from 1 (Very Dissatisfied) to 5 (Very Satisfied) ?</a:t>
            </a:r>
            <a:endParaRPr sz="1400">
              <a:solidFill>
                <a:srgbClr val="2A4A81"/>
              </a:solidFill>
            </a:endParaRPr>
          </a:p>
        </p:txBody>
      </p:sp>
      <p:sp>
        <p:nvSpPr>
          <p:cNvPr id="198" name="Google Shape;198;p2"/>
          <p:cNvSpPr txBox="1">
            <a:spLocks noGrp="1"/>
          </p:cNvSpPr>
          <p:nvPr>
            <p:ph type="title"/>
          </p:nvPr>
        </p:nvSpPr>
        <p:spPr>
          <a:xfrm>
            <a:off x="745877" y="977288"/>
            <a:ext cx="7118400" cy="16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6025" rIns="0" bIns="0" anchor="t" anchorCtr="0">
            <a:spAutoFit/>
          </a:bodyPr>
          <a:lstStyle/>
          <a:p>
            <a:pPr marL="12700" marR="5080" lvl="0" indent="0" algn="ctr" rtl="0">
              <a:lnSpc>
                <a:spcPct val="1198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A4A81"/>
                </a:solidFill>
              </a:rPr>
              <a:t>Treatment  </a:t>
            </a:r>
            <a:endParaRPr sz="4800">
              <a:solidFill>
                <a:srgbClr val="2A4A81"/>
              </a:solidFill>
            </a:endParaRPr>
          </a:p>
          <a:p>
            <a:pPr marL="12700" marR="5080" lvl="0" indent="0" algn="ctr" rtl="0">
              <a:lnSpc>
                <a:spcPct val="1198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A4A81"/>
                </a:solidFill>
              </a:rPr>
              <a:t>(Independent Variables)</a:t>
            </a:r>
            <a:endParaRPr sz="4800"/>
          </a:p>
        </p:txBody>
      </p:sp>
      <p:sp>
        <p:nvSpPr>
          <p:cNvPr id="199" name="Google Shape;199;p2"/>
          <p:cNvSpPr txBox="1"/>
          <p:nvPr/>
        </p:nvSpPr>
        <p:spPr>
          <a:xfrm>
            <a:off x="323825" y="3160325"/>
            <a:ext cx="81525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81"/>
              </a:buClr>
              <a:buSzPts val="3000"/>
              <a:buChar char="➔"/>
            </a:pPr>
            <a:r>
              <a:rPr lang="en-US" sz="3000" b="1">
                <a:solidFill>
                  <a:srgbClr val="2A4A81"/>
                </a:solidFill>
              </a:rPr>
              <a:t>Basic Account </a:t>
            </a:r>
            <a:r>
              <a:rPr lang="en-US" sz="3000">
                <a:solidFill>
                  <a:srgbClr val="2A4A81"/>
                </a:solidFill>
              </a:rPr>
              <a:t>(control group)</a:t>
            </a:r>
            <a:endParaRPr sz="3000">
              <a:solidFill>
                <a:srgbClr val="2A4A81"/>
              </a:solidFill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81"/>
              </a:buClr>
              <a:buSzPts val="3000"/>
              <a:buChar char="➔"/>
            </a:pPr>
            <a:r>
              <a:rPr lang="en-US" sz="3000" b="1">
                <a:solidFill>
                  <a:srgbClr val="2A4A81"/>
                </a:solidFill>
              </a:rPr>
              <a:t>Premium Career Account</a:t>
            </a:r>
            <a:r>
              <a:rPr lang="en-US" sz="3000">
                <a:solidFill>
                  <a:srgbClr val="2A4A81"/>
                </a:solidFill>
              </a:rPr>
              <a:t> (treatment group)</a:t>
            </a:r>
            <a:endParaRPr sz="3000">
              <a:solidFill>
                <a:srgbClr val="2A4A81"/>
              </a:solidFill>
            </a:endParaRPr>
          </a:p>
        </p:txBody>
      </p:sp>
      <p:cxnSp>
        <p:nvCxnSpPr>
          <p:cNvPr id="200" name="Google Shape;200;p2"/>
          <p:cNvCxnSpPr/>
          <p:nvPr/>
        </p:nvCxnSpPr>
        <p:spPr>
          <a:xfrm>
            <a:off x="8971600" y="1319075"/>
            <a:ext cx="7500" cy="859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201" name="Google Shape;201;p2"/>
          <p:cNvGrpSpPr/>
          <p:nvPr/>
        </p:nvGrpSpPr>
        <p:grpSpPr>
          <a:xfrm>
            <a:off x="15840536" y="8143595"/>
            <a:ext cx="1772284" cy="1772284"/>
            <a:chOff x="15840536" y="8143595"/>
            <a:chExt cx="1772284" cy="1772284"/>
          </a:xfrm>
        </p:grpSpPr>
        <p:sp>
          <p:nvSpPr>
            <p:cNvPr id="202" name="Google Shape;202;p2"/>
            <p:cNvSpPr/>
            <p:nvPr/>
          </p:nvSpPr>
          <p:spPr>
            <a:xfrm>
              <a:off x="15840536" y="8143595"/>
              <a:ext cx="1772284" cy="1772284"/>
            </a:xfrm>
            <a:custGeom>
              <a:avLst/>
              <a:gdLst/>
              <a:ahLst/>
              <a:cxnLst/>
              <a:rect l="l" t="t" r="r" b="b"/>
              <a:pathLst>
                <a:path w="1772284" h="1772284" extrusionOk="0">
                  <a:moveTo>
                    <a:pt x="1328355" y="1772096"/>
                  </a:moveTo>
                  <a:lnTo>
                    <a:pt x="443797" y="1772096"/>
                  </a:lnTo>
                  <a:lnTo>
                    <a:pt x="395579" y="1769482"/>
                  </a:lnTo>
                  <a:lnTo>
                    <a:pt x="348830" y="1761823"/>
                  </a:lnTo>
                  <a:lnTo>
                    <a:pt x="303827" y="1749395"/>
                  </a:lnTo>
                  <a:lnTo>
                    <a:pt x="260844" y="1732472"/>
                  </a:lnTo>
                  <a:lnTo>
                    <a:pt x="220156" y="1711329"/>
                  </a:lnTo>
                  <a:lnTo>
                    <a:pt x="182038" y="1686241"/>
                  </a:lnTo>
                  <a:lnTo>
                    <a:pt x="146766" y="1657484"/>
                  </a:lnTo>
                  <a:lnTo>
                    <a:pt x="114613" y="1625332"/>
                  </a:lnTo>
                  <a:lnTo>
                    <a:pt x="85855" y="1590060"/>
                  </a:lnTo>
                  <a:lnTo>
                    <a:pt x="60767" y="1551944"/>
                  </a:lnTo>
                  <a:lnTo>
                    <a:pt x="39624" y="1511257"/>
                  </a:lnTo>
                  <a:lnTo>
                    <a:pt x="22701" y="1468276"/>
                  </a:lnTo>
                  <a:lnTo>
                    <a:pt x="10272" y="1423274"/>
                  </a:lnTo>
                  <a:lnTo>
                    <a:pt x="2614" y="1376528"/>
                  </a:lnTo>
                  <a:lnTo>
                    <a:pt x="0" y="1328312"/>
                  </a:lnTo>
                  <a:lnTo>
                    <a:pt x="0" y="443769"/>
                  </a:lnTo>
                  <a:lnTo>
                    <a:pt x="2614" y="395561"/>
                  </a:lnTo>
                  <a:lnTo>
                    <a:pt x="10272" y="348820"/>
                  </a:lnTo>
                  <a:lnTo>
                    <a:pt x="22701" y="303823"/>
                  </a:lnTo>
                  <a:lnTo>
                    <a:pt x="39624" y="260845"/>
                  </a:lnTo>
                  <a:lnTo>
                    <a:pt x="60767" y="220160"/>
                  </a:lnTo>
                  <a:lnTo>
                    <a:pt x="85855" y="182044"/>
                  </a:lnTo>
                  <a:lnTo>
                    <a:pt x="114613" y="146773"/>
                  </a:lnTo>
                  <a:lnTo>
                    <a:pt x="146766" y="114620"/>
                  </a:lnTo>
                  <a:lnTo>
                    <a:pt x="182038" y="85861"/>
                  </a:lnTo>
                  <a:lnTo>
                    <a:pt x="220156" y="60772"/>
                  </a:lnTo>
                  <a:lnTo>
                    <a:pt x="260844" y="39628"/>
                  </a:lnTo>
                  <a:lnTo>
                    <a:pt x="303827" y="22703"/>
                  </a:lnTo>
                  <a:lnTo>
                    <a:pt x="348830" y="10273"/>
                  </a:lnTo>
                  <a:lnTo>
                    <a:pt x="395579" y="2614"/>
                  </a:lnTo>
                  <a:lnTo>
                    <a:pt x="443797" y="0"/>
                  </a:lnTo>
                  <a:lnTo>
                    <a:pt x="1328369" y="0"/>
                  </a:lnTo>
                  <a:lnTo>
                    <a:pt x="1376569" y="2614"/>
                  </a:lnTo>
                  <a:lnTo>
                    <a:pt x="1423303" y="10273"/>
                  </a:lnTo>
                  <a:lnTo>
                    <a:pt x="1468294" y="22703"/>
                  </a:lnTo>
                  <a:lnTo>
                    <a:pt x="1511267" y="39628"/>
                  </a:lnTo>
                  <a:lnTo>
                    <a:pt x="1551948" y="60772"/>
                  </a:lnTo>
                  <a:lnTo>
                    <a:pt x="1590060" y="85861"/>
                  </a:lnTo>
                  <a:lnTo>
                    <a:pt x="1625329" y="114620"/>
                  </a:lnTo>
                  <a:lnTo>
                    <a:pt x="1657480" y="146773"/>
                  </a:lnTo>
                  <a:lnTo>
                    <a:pt x="1686237" y="182044"/>
                  </a:lnTo>
                  <a:lnTo>
                    <a:pt x="1711325" y="220160"/>
                  </a:lnTo>
                  <a:lnTo>
                    <a:pt x="1732469" y="260845"/>
                  </a:lnTo>
                  <a:lnTo>
                    <a:pt x="1749393" y="303823"/>
                  </a:lnTo>
                  <a:lnTo>
                    <a:pt x="1761822" y="348820"/>
                  </a:lnTo>
                  <a:lnTo>
                    <a:pt x="1769482" y="395561"/>
                  </a:lnTo>
                  <a:lnTo>
                    <a:pt x="1772096" y="443769"/>
                  </a:lnTo>
                  <a:lnTo>
                    <a:pt x="1772096" y="1328312"/>
                  </a:lnTo>
                  <a:lnTo>
                    <a:pt x="1769482" y="1376528"/>
                  </a:lnTo>
                  <a:lnTo>
                    <a:pt x="1761822" y="1423274"/>
                  </a:lnTo>
                  <a:lnTo>
                    <a:pt x="1749393" y="1468276"/>
                  </a:lnTo>
                  <a:lnTo>
                    <a:pt x="1732468" y="1511257"/>
                  </a:lnTo>
                  <a:lnTo>
                    <a:pt x="1711324" y="1551944"/>
                  </a:lnTo>
                  <a:lnTo>
                    <a:pt x="1686236" y="1590060"/>
                  </a:lnTo>
                  <a:lnTo>
                    <a:pt x="1657479" y="1625332"/>
                  </a:lnTo>
                  <a:lnTo>
                    <a:pt x="1625327" y="1657484"/>
                  </a:lnTo>
                  <a:lnTo>
                    <a:pt x="1590057" y="1686241"/>
                  </a:lnTo>
                  <a:lnTo>
                    <a:pt x="1551944" y="1711329"/>
                  </a:lnTo>
                  <a:lnTo>
                    <a:pt x="1511262" y="1732472"/>
                  </a:lnTo>
                  <a:lnTo>
                    <a:pt x="1468286" y="1749395"/>
                  </a:lnTo>
                  <a:lnTo>
                    <a:pt x="1423293" y="1761823"/>
                  </a:lnTo>
                  <a:lnTo>
                    <a:pt x="1376558" y="1769482"/>
                  </a:lnTo>
                  <a:lnTo>
                    <a:pt x="1328355" y="1772096"/>
                  </a:lnTo>
                  <a:close/>
                </a:path>
              </a:pathLst>
            </a:custGeom>
            <a:solidFill>
              <a:srgbClr val="0073B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6173729" y="8476804"/>
              <a:ext cx="1101725" cy="1101725"/>
            </a:xfrm>
            <a:custGeom>
              <a:avLst/>
              <a:gdLst/>
              <a:ahLst/>
              <a:cxnLst/>
              <a:rect l="l" t="t" r="r" b="b"/>
              <a:pathLst>
                <a:path w="1101725" h="1101725" extrusionOk="0">
                  <a:moveTo>
                    <a:pt x="257505" y="370014"/>
                  </a:moveTo>
                  <a:lnTo>
                    <a:pt x="4343" y="370014"/>
                  </a:lnTo>
                  <a:lnTo>
                    <a:pt x="4343" y="1101356"/>
                  </a:lnTo>
                  <a:lnTo>
                    <a:pt x="257505" y="1101356"/>
                  </a:lnTo>
                  <a:lnTo>
                    <a:pt x="257505" y="370014"/>
                  </a:lnTo>
                  <a:close/>
                </a:path>
                <a:path w="1101725" h="1101725" extrusionOk="0">
                  <a:moveTo>
                    <a:pt x="258025" y="129006"/>
                  </a:moveTo>
                  <a:lnTo>
                    <a:pt x="247865" y="78790"/>
                  </a:lnTo>
                  <a:lnTo>
                    <a:pt x="220192" y="37782"/>
                  </a:lnTo>
                  <a:lnTo>
                    <a:pt x="179171" y="10134"/>
                  </a:lnTo>
                  <a:lnTo>
                    <a:pt x="128993" y="0"/>
                  </a:lnTo>
                  <a:lnTo>
                    <a:pt x="78752" y="10134"/>
                  </a:lnTo>
                  <a:lnTo>
                    <a:pt x="37757" y="37769"/>
                  </a:lnTo>
                  <a:lnTo>
                    <a:pt x="10121" y="78778"/>
                  </a:lnTo>
                  <a:lnTo>
                    <a:pt x="0" y="129006"/>
                  </a:lnTo>
                  <a:lnTo>
                    <a:pt x="10121" y="179197"/>
                  </a:lnTo>
                  <a:lnTo>
                    <a:pt x="37757" y="220192"/>
                  </a:lnTo>
                  <a:lnTo>
                    <a:pt x="78752" y="247840"/>
                  </a:lnTo>
                  <a:lnTo>
                    <a:pt x="128993" y="257987"/>
                  </a:lnTo>
                  <a:lnTo>
                    <a:pt x="179171" y="247840"/>
                  </a:lnTo>
                  <a:lnTo>
                    <a:pt x="220192" y="220192"/>
                  </a:lnTo>
                  <a:lnTo>
                    <a:pt x="247865" y="179197"/>
                  </a:lnTo>
                  <a:lnTo>
                    <a:pt x="258025" y="129006"/>
                  </a:lnTo>
                  <a:close/>
                </a:path>
                <a:path w="1101725" h="1101725" extrusionOk="0">
                  <a:moveTo>
                    <a:pt x="1101356" y="700608"/>
                  </a:moveTo>
                  <a:lnTo>
                    <a:pt x="1100239" y="648030"/>
                  </a:lnTo>
                  <a:lnTo>
                    <a:pt x="1096416" y="599033"/>
                  </a:lnTo>
                  <a:lnTo>
                    <a:pt x="1089215" y="553923"/>
                  </a:lnTo>
                  <a:lnTo>
                    <a:pt x="1077963" y="512978"/>
                  </a:lnTo>
                  <a:lnTo>
                    <a:pt x="1061986" y="476516"/>
                  </a:lnTo>
                  <a:lnTo>
                    <a:pt x="1040599" y="444842"/>
                  </a:lnTo>
                  <a:lnTo>
                    <a:pt x="1013117" y="418249"/>
                  </a:lnTo>
                  <a:lnTo>
                    <a:pt x="978865" y="397040"/>
                  </a:lnTo>
                  <a:lnTo>
                    <a:pt x="937183" y="381520"/>
                  </a:lnTo>
                  <a:lnTo>
                    <a:pt x="887374" y="371995"/>
                  </a:lnTo>
                  <a:lnTo>
                    <a:pt x="828763" y="368744"/>
                  </a:lnTo>
                  <a:lnTo>
                    <a:pt x="766584" y="373710"/>
                  </a:lnTo>
                  <a:lnTo>
                    <a:pt x="713879" y="387642"/>
                  </a:lnTo>
                  <a:lnTo>
                    <a:pt x="670801" y="409054"/>
                  </a:lnTo>
                  <a:lnTo>
                    <a:pt x="637489" y="436486"/>
                  </a:lnTo>
                  <a:lnTo>
                    <a:pt x="614095" y="468464"/>
                  </a:lnTo>
                  <a:lnTo>
                    <a:pt x="609104" y="468464"/>
                  </a:lnTo>
                  <a:lnTo>
                    <a:pt x="609104" y="370014"/>
                  </a:lnTo>
                  <a:lnTo>
                    <a:pt x="412203" y="370014"/>
                  </a:lnTo>
                  <a:lnTo>
                    <a:pt x="412203" y="1101356"/>
                  </a:lnTo>
                  <a:lnTo>
                    <a:pt x="623176" y="1101356"/>
                  </a:lnTo>
                  <a:lnTo>
                    <a:pt x="623176" y="740321"/>
                  </a:lnTo>
                  <a:lnTo>
                    <a:pt x="625182" y="692823"/>
                  </a:lnTo>
                  <a:lnTo>
                    <a:pt x="632675" y="648347"/>
                  </a:lnTo>
                  <a:lnTo>
                    <a:pt x="647903" y="609384"/>
                  </a:lnTo>
                  <a:lnTo>
                    <a:pt x="673049" y="578446"/>
                  </a:lnTo>
                  <a:lnTo>
                    <a:pt x="710361" y="558050"/>
                  </a:lnTo>
                  <a:lnTo>
                    <a:pt x="762038" y="550697"/>
                  </a:lnTo>
                  <a:lnTo>
                    <a:pt x="812304" y="559244"/>
                  </a:lnTo>
                  <a:lnTo>
                    <a:pt x="847483" y="582422"/>
                  </a:lnTo>
                  <a:lnTo>
                    <a:pt x="870229" y="616470"/>
                  </a:lnTo>
                  <a:lnTo>
                    <a:pt x="883196" y="657669"/>
                  </a:lnTo>
                  <a:lnTo>
                    <a:pt x="889038" y="702246"/>
                  </a:lnTo>
                  <a:lnTo>
                    <a:pt x="890397" y="746493"/>
                  </a:lnTo>
                  <a:lnTo>
                    <a:pt x="890397" y="1101356"/>
                  </a:lnTo>
                  <a:lnTo>
                    <a:pt x="1101356" y="1101356"/>
                  </a:lnTo>
                  <a:lnTo>
                    <a:pt x="1101356" y="7006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5840536" y="8143595"/>
              <a:ext cx="1772284" cy="1772284"/>
            </a:xfrm>
            <a:custGeom>
              <a:avLst/>
              <a:gdLst/>
              <a:ahLst/>
              <a:cxnLst/>
              <a:rect l="l" t="t" r="r" b="b"/>
              <a:pathLst>
                <a:path w="1772284" h="1772284" extrusionOk="0">
                  <a:moveTo>
                    <a:pt x="1328242" y="0"/>
                  </a:moveTo>
                  <a:lnTo>
                    <a:pt x="443685" y="0"/>
                  </a:lnTo>
                  <a:lnTo>
                    <a:pt x="395482" y="2613"/>
                  </a:lnTo>
                  <a:lnTo>
                    <a:pt x="348749" y="10272"/>
                  </a:lnTo>
                  <a:lnTo>
                    <a:pt x="303759" y="22699"/>
                  </a:lnTo>
                  <a:lnTo>
                    <a:pt x="260788" y="39621"/>
                  </a:lnTo>
                  <a:lnTo>
                    <a:pt x="220110" y="60763"/>
                  </a:lnTo>
                  <a:lnTo>
                    <a:pt x="182002" y="85849"/>
                  </a:lnTo>
                  <a:lnTo>
                    <a:pt x="146737" y="114605"/>
                  </a:lnTo>
                  <a:lnTo>
                    <a:pt x="114592" y="146756"/>
                  </a:lnTo>
                  <a:lnTo>
                    <a:pt x="85840" y="182026"/>
                  </a:lnTo>
                  <a:lnTo>
                    <a:pt x="60757" y="220142"/>
                  </a:lnTo>
                  <a:lnTo>
                    <a:pt x="39617" y="260827"/>
                  </a:lnTo>
                  <a:lnTo>
                    <a:pt x="22697" y="303807"/>
                  </a:lnTo>
                  <a:lnTo>
                    <a:pt x="10271" y="348808"/>
                  </a:lnTo>
                  <a:lnTo>
                    <a:pt x="2613" y="395553"/>
                  </a:lnTo>
                  <a:lnTo>
                    <a:pt x="0" y="443769"/>
                  </a:lnTo>
                  <a:lnTo>
                    <a:pt x="0" y="1328312"/>
                  </a:lnTo>
                  <a:lnTo>
                    <a:pt x="2613" y="1376519"/>
                  </a:lnTo>
                  <a:lnTo>
                    <a:pt x="10271" y="1423258"/>
                  </a:lnTo>
                  <a:lnTo>
                    <a:pt x="22697" y="1468254"/>
                  </a:lnTo>
                  <a:lnTo>
                    <a:pt x="39617" y="1511233"/>
                  </a:lnTo>
                  <a:lnTo>
                    <a:pt x="60757" y="1551918"/>
                  </a:lnTo>
                  <a:lnTo>
                    <a:pt x="85840" y="1590036"/>
                  </a:lnTo>
                  <a:lnTo>
                    <a:pt x="114592" y="1625310"/>
                  </a:lnTo>
                  <a:lnTo>
                    <a:pt x="146737" y="1657465"/>
                  </a:lnTo>
                  <a:lnTo>
                    <a:pt x="182002" y="1686225"/>
                  </a:lnTo>
                  <a:lnTo>
                    <a:pt x="220110" y="1711317"/>
                  </a:lnTo>
                  <a:lnTo>
                    <a:pt x="260788" y="1732463"/>
                  </a:lnTo>
                  <a:lnTo>
                    <a:pt x="303759" y="1749390"/>
                  </a:lnTo>
                  <a:lnTo>
                    <a:pt x="348749" y="1761821"/>
                  </a:lnTo>
                  <a:lnTo>
                    <a:pt x="395482" y="1769481"/>
                  </a:lnTo>
                  <a:lnTo>
                    <a:pt x="443685" y="1772096"/>
                  </a:lnTo>
                  <a:lnTo>
                    <a:pt x="1328256" y="1772096"/>
                  </a:lnTo>
                  <a:lnTo>
                    <a:pt x="1376473" y="1769481"/>
                  </a:lnTo>
                  <a:lnTo>
                    <a:pt x="1423221" y="1761821"/>
                  </a:lnTo>
                  <a:lnTo>
                    <a:pt x="1468225" y="1749390"/>
                  </a:lnTo>
                  <a:lnTo>
                    <a:pt x="1511211" y="1732463"/>
                  </a:lnTo>
                  <a:lnTo>
                    <a:pt x="1551902" y="1711317"/>
                  </a:lnTo>
                  <a:lnTo>
                    <a:pt x="1590024" y="1686225"/>
                  </a:lnTo>
                  <a:lnTo>
                    <a:pt x="1625301" y="1657465"/>
                  </a:lnTo>
                  <a:lnTo>
                    <a:pt x="1657459" y="1625310"/>
                  </a:lnTo>
                  <a:lnTo>
                    <a:pt x="1686222" y="1590036"/>
                  </a:lnTo>
                  <a:lnTo>
                    <a:pt x="1711314" y="1551918"/>
                  </a:lnTo>
                  <a:lnTo>
                    <a:pt x="1732462" y="1511233"/>
                  </a:lnTo>
                  <a:lnTo>
                    <a:pt x="1749389" y="1468254"/>
                  </a:lnTo>
                  <a:lnTo>
                    <a:pt x="1761821" y="1423258"/>
                  </a:lnTo>
                  <a:lnTo>
                    <a:pt x="1769481" y="1376519"/>
                  </a:lnTo>
                  <a:lnTo>
                    <a:pt x="1772096" y="1328312"/>
                  </a:lnTo>
                  <a:lnTo>
                    <a:pt x="1772096" y="443769"/>
                  </a:lnTo>
                  <a:lnTo>
                    <a:pt x="1769481" y="395553"/>
                  </a:lnTo>
                  <a:lnTo>
                    <a:pt x="1761821" y="348808"/>
                  </a:lnTo>
                  <a:lnTo>
                    <a:pt x="1749389" y="303807"/>
                  </a:lnTo>
                  <a:lnTo>
                    <a:pt x="1732462" y="260827"/>
                  </a:lnTo>
                  <a:lnTo>
                    <a:pt x="1711314" y="220142"/>
                  </a:lnTo>
                  <a:lnTo>
                    <a:pt x="1686221" y="182026"/>
                  </a:lnTo>
                  <a:lnTo>
                    <a:pt x="1657457" y="146756"/>
                  </a:lnTo>
                  <a:lnTo>
                    <a:pt x="1625299" y="114605"/>
                  </a:lnTo>
                  <a:lnTo>
                    <a:pt x="1590021" y="85849"/>
                  </a:lnTo>
                  <a:lnTo>
                    <a:pt x="1551898" y="60763"/>
                  </a:lnTo>
                  <a:lnTo>
                    <a:pt x="1511205" y="39621"/>
                  </a:lnTo>
                  <a:lnTo>
                    <a:pt x="1468218" y="22699"/>
                  </a:lnTo>
                  <a:lnTo>
                    <a:pt x="1423212" y="10271"/>
                  </a:lnTo>
                  <a:lnTo>
                    <a:pt x="1376461" y="2613"/>
                  </a:lnTo>
                  <a:lnTo>
                    <a:pt x="1328242" y="0"/>
                  </a:lnTo>
                  <a:close/>
                </a:path>
                <a:path w="1772284" h="1772284" extrusionOk="0">
                  <a:moveTo>
                    <a:pt x="1293911" y="84385"/>
                  </a:moveTo>
                  <a:lnTo>
                    <a:pt x="474949" y="84385"/>
                  </a:lnTo>
                  <a:lnTo>
                    <a:pt x="426467" y="87470"/>
                  </a:lnTo>
                  <a:lnTo>
                    <a:pt x="379637" y="96468"/>
                  </a:lnTo>
                  <a:lnTo>
                    <a:pt x="334849" y="110991"/>
                  </a:lnTo>
                  <a:lnTo>
                    <a:pt x="292488" y="130651"/>
                  </a:lnTo>
                  <a:lnTo>
                    <a:pt x="252942" y="155063"/>
                  </a:lnTo>
                  <a:lnTo>
                    <a:pt x="216599" y="183839"/>
                  </a:lnTo>
                  <a:lnTo>
                    <a:pt x="183845" y="216591"/>
                  </a:lnTo>
                  <a:lnTo>
                    <a:pt x="155068" y="252933"/>
                  </a:lnTo>
                  <a:lnTo>
                    <a:pt x="130654" y="292477"/>
                  </a:lnTo>
                  <a:lnTo>
                    <a:pt x="110992" y="334836"/>
                  </a:lnTo>
                  <a:lnTo>
                    <a:pt x="96469" y="379624"/>
                  </a:lnTo>
                  <a:lnTo>
                    <a:pt x="87470" y="426453"/>
                  </a:lnTo>
                  <a:lnTo>
                    <a:pt x="84385" y="474935"/>
                  </a:lnTo>
                  <a:lnTo>
                    <a:pt x="84385" y="1297132"/>
                  </a:lnTo>
                  <a:lnTo>
                    <a:pt x="87470" y="1345615"/>
                  </a:lnTo>
                  <a:lnTo>
                    <a:pt x="96469" y="1392445"/>
                  </a:lnTo>
                  <a:lnTo>
                    <a:pt x="110992" y="1437235"/>
                  </a:lnTo>
                  <a:lnTo>
                    <a:pt x="130654" y="1479597"/>
                  </a:lnTo>
                  <a:lnTo>
                    <a:pt x="155068" y="1519144"/>
                  </a:lnTo>
                  <a:lnTo>
                    <a:pt x="183845" y="1555489"/>
                  </a:lnTo>
                  <a:lnTo>
                    <a:pt x="216599" y="1588244"/>
                  </a:lnTo>
                  <a:lnTo>
                    <a:pt x="252942" y="1617023"/>
                  </a:lnTo>
                  <a:lnTo>
                    <a:pt x="292488" y="1641438"/>
                  </a:lnTo>
                  <a:lnTo>
                    <a:pt x="334849" y="1661101"/>
                  </a:lnTo>
                  <a:lnTo>
                    <a:pt x="379637" y="1675626"/>
                  </a:lnTo>
                  <a:lnTo>
                    <a:pt x="426467" y="1684625"/>
                  </a:lnTo>
                  <a:lnTo>
                    <a:pt x="474949" y="1687710"/>
                  </a:lnTo>
                  <a:lnTo>
                    <a:pt x="1297146" y="1687710"/>
                  </a:lnTo>
                  <a:lnTo>
                    <a:pt x="1345626" y="1684625"/>
                  </a:lnTo>
                  <a:lnTo>
                    <a:pt x="1392454" y="1675626"/>
                  </a:lnTo>
                  <a:lnTo>
                    <a:pt x="1437241" y="1661101"/>
                  </a:lnTo>
                  <a:lnTo>
                    <a:pt x="1479601" y="1641438"/>
                  </a:lnTo>
                  <a:lnTo>
                    <a:pt x="1519147" y="1617023"/>
                  </a:lnTo>
                  <a:lnTo>
                    <a:pt x="1555491" y="1588244"/>
                  </a:lnTo>
                  <a:lnTo>
                    <a:pt x="1588246" y="1555489"/>
                  </a:lnTo>
                  <a:lnTo>
                    <a:pt x="1617024" y="1519144"/>
                  </a:lnTo>
                  <a:lnTo>
                    <a:pt x="1641438" y="1479597"/>
                  </a:lnTo>
                  <a:lnTo>
                    <a:pt x="1661101" y="1437235"/>
                  </a:lnTo>
                  <a:lnTo>
                    <a:pt x="1675626" y="1392445"/>
                  </a:lnTo>
                  <a:lnTo>
                    <a:pt x="1684625" y="1345615"/>
                  </a:lnTo>
                  <a:lnTo>
                    <a:pt x="1687710" y="1297132"/>
                  </a:lnTo>
                  <a:lnTo>
                    <a:pt x="1687710" y="900112"/>
                  </a:lnTo>
                </a:path>
                <a:path w="1772284" h="1772284" extrusionOk="0">
                  <a:moveTo>
                    <a:pt x="1293911" y="84385"/>
                  </a:moveTo>
                  <a:lnTo>
                    <a:pt x="1346510" y="88253"/>
                  </a:lnTo>
                  <a:lnTo>
                    <a:pt x="1397330" y="99377"/>
                  </a:lnTo>
                  <a:lnTo>
                    <a:pt x="1445730" y="117039"/>
                  </a:lnTo>
                  <a:lnTo>
                    <a:pt x="1491069" y="140521"/>
                  </a:lnTo>
                  <a:lnTo>
                    <a:pt x="1532708" y="169106"/>
                  </a:lnTo>
                  <a:lnTo>
                    <a:pt x="1570007" y="202075"/>
                  </a:lnTo>
                </a:path>
                <a:path w="1772284" h="1772284" extrusionOk="0">
                  <a:moveTo>
                    <a:pt x="1687710" y="801662"/>
                  </a:moveTo>
                  <a:lnTo>
                    <a:pt x="1687710" y="590698"/>
                  </a:lnTo>
                </a:path>
                <a:path w="1772284" h="1772284" extrusionOk="0">
                  <a:moveTo>
                    <a:pt x="590698" y="1434554"/>
                  </a:moveTo>
                  <a:lnTo>
                    <a:pt x="337542" y="1434554"/>
                  </a:lnTo>
                  <a:lnTo>
                    <a:pt x="337542" y="703212"/>
                  </a:lnTo>
                  <a:lnTo>
                    <a:pt x="590698" y="703212"/>
                  </a:lnTo>
                  <a:lnTo>
                    <a:pt x="590698" y="1434554"/>
                  </a:lnTo>
                  <a:close/>
                </a:path>
                <a:path w="1772284" h="1772284" extrusionOk="0">
                  <a:moveTo>
                    <a:pt x="591219" y="462207"/>
                  </a:moveTo>
                  <a:lnTo>
                    <a:pt x="581064" y="512396"/>
                  </a:lnTo>
                  <a:lnTo>
                    <a:pt x="553388" y="553396"/>
                  </a:lnTo>
                  <a:lnTo>
                    <a:pt x="512370" y="581049"/>
                  </a:lnTo>
                  <a:lnTo>
                    <a:pt x="462193" y="591191"/>
                  </a:lnTo>
                  <a:lnTo>
                    <a:pt x="411955" y="581049"/>
                  </a:lnTo>
                  <a:lnTo>
                    <a:pt x="370955" y="553396"/>
                  </a:lnTo>
                  <a:lnTo>
                    <a:pt x="343324" y="512396"/>
                  </a:lnTo>
                  <a:lnTo>
                    <a:pt x="333196" y="462207"/>
                  </a:lnTo>
                  <a:lnTo>
                    <a:pt x="343324" y="411993"/>
                  </a:lnTo>
                  <a:lnTo>
                    <a:pt x="370955" y="370990"/>
                  </a:lnTo>
                  <a:lnTo>
                    <a:pt x="411955" y="343346"/>
                  </a:lnTo>
                  <a:lnTo>
                    <a:pt x="462193" y="333210"/>
                  </a:lnTo>
                </a:path>
                <a:path w="1772284" h="1772284" extrusionOk="0">
                  <a:moveTo>
                    <a:pt x="1434554" y="1040755"/>
                  </a:moveTo>
                  <a:lnTo>
                    <a:pt x="1434554" y="1434554"/>
                  </a:lnTo>
                  <a:lnTo>
                    <a:pt x="1223590" y="1434554"/>
                  </a:lnTo>
                  <a:lnTo>
                    <a:pt x="1223590" y="1079698"/>
                  </a:lnTo>
                  <a:lnTo>
                    <a:pt x="1222234" y="1035455"/>
                  </a:lnTo>
                  <a:lnTo>
                    <a:pt x="1216398" y="990868"/>
                  </a:lnTo>
                  <a:lnTo>
                    <a:pt x="1203432" y="949678"/>
                  </a:lnTo>
                  <a:lnTo>
                    <a:pt x="1180685" y="915626"/>
                  </a:lnTo>
                  <a:lnTo>
                    <a:pt x="1145504" y="892452"/>
                  </a:lnTo>
                  <a:lnTo>
                    <a:pt x="1095240" y="883896"/>
                  </a:lnTo>
                  <a:lnTo>
                    <a:pt x="1043556" y="891252"/>
                  </a:lnTo>
                  <a:lnTo>
                    <a:pt x="1006248" y="911650"/>
                  </a:lnTo>
                  <a:lnTo>
                    <a:pt x="981096" y="942584"/>
                  </a:lnTo>
                  <a:lnTo>
                    <a:pt x="965879" y="981548"/>
                  </a:lnTo>
                  <a:lnTo>
                    <a:pt x="958376" y="1026034"/>
                  </a:lnTo>
                  <a:lnTo>
                    <a:pt x="956369" y="1073538"/>
                  </a:lnTo>
                  <a:lnTo>
                    <a:pt x="956369" y="1434554"/>
                  </a:lnTo>
                  <a:lnTo>
                    <a:pt x="745405" y="1434554"/>
                  </a:lnTo>
                  <a:lnTo>
                    <a:pt x="745405" y="703212"/>
                  </a:lnTo>
                  <a:lnTo>
                    <a:pt x="942305" y="703212"/>
                  </a:lnTo>
                  <a:lnTo>
                    <a:pt x="942305" y="801662"/>
                  </a:lnTo>
                  <a:lnTo>
                    <a:pt x="947298" y="801662"/>
                  </a:lnTo>
                  <a:lnTo>
                    <a:pt x="970686" y="770052"/>
                  </a:lnTo>
                  <a:lnTo>
                    <a:pt x="1003996" y="743487"/>
                  </a:lnTo>
                  <a:lnTo>
                    <a:pt x="1047077" y="723105"/>
                  </a:lnTo>
                  <a:lnTo>
                    <a:pt x="1099781" y="710041"/>
                  </a:lnTo>
                  <a:lnTo>
                    <a:pt x="1161960" y="705434"/>
                  </a:lnTo>
                </a:path>
              </a:pathLst>
            </a:custGeom>
            <a:noFill/>
            <a:ln w="28125"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05" name="Google Shape;205;p2"/>
          <p:cNvGraphicFramePr/>
          <p:nvPr/>
        </p:nvGraphicFramePr>
        <p:xfrm>
          <a:off x="323813" y="4382725"/>
          <a:ext cx="8152525" cy="5526090"/>
        </p:xfrm>
        <a:graphic>
          <a:graphicData uri="http://schemas.openxmlformats.org/drawingml/2006/table">
            <a:tbl>
              <a:tblPr>
                <a:noFill/>
                <a:tableStyleId>{FD24772F-82AF-4347-BA2D-F46B63F0C5FA}</a:tableStyleId>
              </a:tblPr>
              <a:tblGrid>
                <a:gridCol w="174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Feature</a:t>
                      </a:r>
                      <a:endParaRPr sz="1200" b="1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Basic Account </a:t>
                      </a:r>
                      <a:endParaRPr sz="1200" b="1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Premium Career Account </a:t>
                      </a:r>
                      <a:endParaRPr sz="1200" b="1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Build a Network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Through mutual connections only.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Without needing to be introduced or connected.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See Who has viewed your profile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5 views in the last 90 days.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Unlimited views in the last 90 days.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InMail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Can send only.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Both send and receive 5 InMail messages per month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Open Profile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Allow any LinkedIn member to reach out without InMail credits.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Advanced Search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More ability to search for company size, ranking, seniority, and etc.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Featured Applicant Status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Job applications automatically sit above basic members.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Access to Salary Insights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Provide detailed breakdown of salaries by job title and location.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Top Applicant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Access to learning courses to build new skills.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LinkedIn Learning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16,000 courses online learning with on-demand, video-based content.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Price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$29.99/month ($239.88/year for the annual plan).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CECEA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1015</Words>
  <Application>Microsoft Macintosh PowerPoint</Application>
  <PresentationFormat>Custom</PresentationFormat>
  <Paragraphs>132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Research Design</vt:lpstr>
      <vt:lpstr>Summary &amp; Research Questions</vt:lpstr>
      <vt:lpstr>Executive Summary  </vt:lpstr>
      <vt:lpstr>Research Questions</vt:lpstr>
      <vt:lpstr>Literature Review</vt:lpstr>
      <vt:lpstr>LinkedIn Stats</vt:lpstr>
      <vt:lpstr>Literature Review</vt:lpstr>
      <vt:lpstr>Variables &amp; Operational Procedures</vt:lpstr>
      <vt:lpstr>Outcome  (Dependent Variables)</vt:lpstr>
      <vt:lpstr>Operational Procedures  </vt:lpstr>
      <vt:lpstr>Limitations &amp; Uncertainties </vt:lpstr>
      <vt:lpstr>Limitations &amp; Uncertainties </vt:lpstr>
      <vt:lpstr>Simulation of Effects  </vt:lpstr>
      <vt:lpstr>Simulation of Effects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Design</dc:title>
  <dc:creator>Jamie Liang</dc:creator>
  <cp:lastModifiedBy>Microsoft Office User</cp:lastModifiedBy>
  <cp:revision>4</cp:revision>
  <dcterms:created xsi:type="dcterms:W3CDTF">2022-04-26T02:09:05Z</dcterms:created>
  <dcterms:modified xsi:type="dcterms:W3CDTF">2022-04-28T02:39:46Z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2022-04-26T00:00:00Z</vt:filetime>
  </property>
  <property fmtid="{D5CDD505-2E9C-101B-9397-08002B2CF9AE}" pid="3" name="Creator">
    <vt:lpwstr>Canva</vt:lpwstr>
  </property>
  <property fmtid="{D5CDD505-2E9C-101B-9397-08002B2CF9AE}" pid="4" name="LastSaved">
    <vt:filetime>2022-04-26T00:00:00Z</vt:filetime>
  </property>
</Properties>
</file>