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136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8BB6C-FD0F-7C46-9A6B-C396EA72E677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2E48-56CD-1945-970C-5BB8E095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2E48-56CD-1945-970C-5BB8E0950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EAAA-8894-F149-B3FC-6AF83BCA0535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BECB-828D-D149-9136-7091A341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30 at 18.1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70"/>
            <a:ext cx="9144000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2078" y="86098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Parameters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NOT cancer NOT skin NOT virus NOT heart NOT muscle NOT skin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Human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756"/>
              </p:ext>
            </p:extLst>
          </p:nvPr>
        </p:nvGraphicFramePr>
        <p:xfrm>
          <a:off x="457200" y="1588293"/>
          <a:ext cx="8229601" cy="3834236"/>
        </p:xfrm>
        <a:graphic>
          <a:graphicData uri="http://schemas.openxmlformats.org/drawingml/2006/table">
            <a:tbl>
              <a:tblPr/>
              <a:tblGrid>
                <a:gridCol w="1776845"/>
                <a:gridCol w="327314"/>
                <a:gridCol w="327314"/>
                <a:gridCol w="467591"/>
                <a:gridCol w="1776845"/>
                <a:gridCol w="327314"/>
                <a:gridCol w="327314"/>
                <a:gridCol w="467591"/>
                <a:gridCol w="1776845"/>
                <a:gridCol w="327314"/>
                <a:gridCol w="327314"/>
              </a:tblGrid>
              <a:tr h="1800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 Expression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Only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7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395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307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Parkinson's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Parkinson's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Parkinson's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other.disease/disorder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other.disease/disorder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other.disease/disorder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Major.Depressive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Major.Depressive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Major.Depressive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Bipolar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Bipolar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Bipolar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Epilepsy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Amyotrophic.Lateral.Sclerosis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Epilepsy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Multiple.Sclerosis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Epilepsy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Multiple.Sclerosis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Amyotrophic.Lateral.Sclerosis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Multiple.Sclerosis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Amyotrophic.Lateral.Sclerosis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Neurodegenerative.disease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Neurodegenerative.disease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Healthy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Huntington's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Healthy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Neurodegenerative.disease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Rett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Huntington's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Huntington's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Rett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Mental.Retardation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Rett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459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n.samples&gt;122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n.samples&gt;122</a:t>
                      </a:r>
                    </a:p>
                  </a:txBody>
                  <a:tcPr marL="11690" marR="11690" marT="116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90" marR="11690" marT="116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5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47" t="26385" r="7191" b="24625"/>
          <a:stretch/>
        </p:blipFill>
        <p:spPr>
          <a:xfrm>
            <a:off x="292223" y="3268135"/>
            <a:ext cx="4366374" cy="3513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781" t="25593" r="7139" b="26136"/>
          <a:stretch/>
        </p:blipFill>
        <p:spPr>
          <a:xfrm>
            <a:off x="4463773" y="3148769"/>
            <a:ext cx="4309849" cy="353938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08684"/>
              </p:ext>
            </p:extLst>
          </p:nvPr>
        </p:nvGraphicFramePr>
        <p:xfrm>
          <a:off x="5109756" y="250031"/>
          <a:ext cx="3149600" cy="2806700"/>
        </p:xfrm>
        <a:graphic>
          <a:graphicData uri="http://schemas.openxmlformats.org/drawingml/2006/table">
            <a:tbl>
              <a:tblPr/>
              <a:tblGrid>
                <a:gridCol w="1498600"/>
                <a:gridCol w="825500"/>
                <a:gridCol w="825500"/>
              </a:tblGrid>
              <a:tr h="1651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Only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Parkinson's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other.disease/disorder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Major.Depressive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Bipolar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Epilepsy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Multiple.Sclerosis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Amyotrophic.Lateral.Sclerosis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Neurodegenerative.disease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Huntington's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767" y="25003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datasets with &gt; 122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3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2667" y="175567"/>
            <a:ext cx="295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are these guys..?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66105" y="63723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datasets with &gt; 122 samples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82488"/>
              </p:ext>
            </p:extLst>
          </p:nvPr>
        </p:nvGraphicFramePr>
        <p:xfrm>
          <a:off x="0" y="1396998"/>
          <a:ext cx="9144000" cy="4609634"/>
        </p:xfrm>
        <a:graphic>
          <a:graphicData uri="http://schemas.openxmlformats.org/drawingml/2006/table">
            <a:tbl>
              <a:tblPr/>
              <a:tblGrid>
                <a:gridCol w="5283200"/>
                <a:gridCol w="508000"/>
                <a:gridCol w="698500"/>
                <a:gridCol w="939800"/>
                <a:gridCol w="1714500"/>
              </a:tblGrid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Dataset Description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0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Circadian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patterns of gene expression in the human brain and disruption in major depressive disorder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670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GSE45642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Major.Depressive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 subjects, 34 controls 6, brain regions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Genetic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of human brain transcript expression in Alzheimer's disease.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GSE15222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 controls, 176 cases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Genetic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Differences in the Immediate Transcriptome Response to Stress Predict Risk-Related Brain Function and Psychiatric Disorders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GSE46743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other.disease/disorder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time points, 91 cases, 69 controls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Alzheimer's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Dataset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GSE48350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brain regions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0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co-expression network in whole blood of schizophrenia patients is independent of antipsychotic-use and enriched for brain-expressed genes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GSE38485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420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Microarray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profiling of PFC, HPC and STR from subjects with schizophrenia, bipolar, MDD or control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GSE53987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 samples, 3 brain regions, 3 diseases &amp; 1 control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0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co-expression network in whole blood of schizophrenia patients is independent of antipsychotic-use and enriched for brain-expressed genes [HumanHT-12 V3.0]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GSE38484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Schizophrenia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Alzheimer's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and the normal aged brain (steph-affy-human-433773)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GSE5281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Alzheimer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~19 samples, 6 brain regions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Disrupted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neworks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autism underlie early brain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maldevelopment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provide accurate classification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GSE42133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Autism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increased paternal age related changes in global levels of gene expression regulation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GSE25507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Autistic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 and their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father’s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age: peripheral blood lymphocytes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GSE25507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Autism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420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Whole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-genome gene expression and splicing analysis of midbrain neurons derived from human embryonic stem cells: relevance to Parkinson's disease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GSE34865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Parkinson's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 samples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(fetal)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57 control adult,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Genetic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Neuropathology of Obsessive Psychiatric Syndromes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GSE60190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other.disease/disorder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diseases - 15 + 16 case, 102 controls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Chronic </a:t>
                      </a:r>
                      <a:r>
                        <a:rPr lang="en-US" sz="105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temporal lobe epilepsy: biopsy hippocampus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GSE63808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Epilepsy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129 human hippocampus</a:t>
                      </a:r>
                    </a:p>
                  </a:txBody>
                  <a:tcPr marL="7387" marR="7387" marT="73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32169"/>
              </p:ext>
            </p:extLst>
          </p:nvPr>
        </p:nvGraphicFramePr>
        <p:xfrm>
          <a:off x="7346950" y="175567"/>
          <a:ext cx="1511300" cy="782319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legend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same study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blood samples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SESN3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Summary of the code used for all major parts of the methods section</a:t>
            </a:r>
          </a:p>
          <a:p>
            <a:endParaRPr lang="en-US" dirty="0"/>
          </a:p>
          <a:p>
            <a:r>
              <a:rPr lang="en-US" dirty="0" smtClean="0"/>
              <a:t>Description of functions used and basic examples of loops used</a:t>
            </a:r>
          </a:p>
          <a:p>
            <a:endParaRPr lang="en-US" dirty="0"/>
          </a:p>
          <a:p>
            <a:r>
              <a:rPr lang="en-US" dirty="0" smtClean="0"/>
              <a:t>Someone with expertise would be able to understand and reproduce</a:t>
            </a:r>
          </a:p>
          <a:p>
            <a:endParaRPr lang="en-US" dirty="0"/>
          </a:p>
          <a:p>
            <a:r>
              <a:rPr lang="en-US" dirty="0" smtClean="0"/>
              <a:t>Not disclosing any of our own functions used in 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710</Words>
  <Application>Microsoft Macintosh PowerPoint</Application>
  <PresentationFormat>On-screen Show (4:3)</PresentationFormat>
  <Paragraphs>306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Code.txt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6</cp:revision>
  <dcterms:created xsi:type="dcterms:W3CDTF">2015-10-30T18:15:01Z</dcterms:created>
  <dcterms:modified xsi:type="dcterms:W3CDTF">2015-11-02T16:27:02Z</dcterms:modified>
</cp:coreProperties>
</file>