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BF5-B500-46D3-9850-420288968B2B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CEDE-1D0C-443A-BBA3-A862ABBF9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6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BF5-B500-46D3-9850-420288968B2B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CEDE-1D0C-443A-BBA3-A862ABBF9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76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BF5-B500-46D3-9850-420288968B2B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CEDE-1D0C-443A-BBA3-A862ABBF9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19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BF5-B500-46D3-9850-420288968B2B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CEDE-1D0C-443A-BBA3-A862ABBF9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74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BF5-B500-46D3-9850-420288968B2B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CEDE-1D0C-443A-BBA3-A862ABBF9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01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BF5-B500-46D3-9850-420288968B2B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CEDE-1D0C-443A-BBA3-A862ABBF9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7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BF5-B500-46D3-9850-420288968B2B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CEDE-1D0C-443A-BBA3-A862ABBF9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16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BF5-B500-46D3-9850-420288968B2B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CEDE-1D0C-443A-BBA3-A862ABBF9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9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BF5-B500-46D3-9850-420288968B2B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CEDE-1D0C-443A-BBA3-A862ABBF9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30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BF5-B500-46D3-9850-420288968B2B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CEDE-1D0C-443A-BBA3-A862ABBF9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54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BF5-B500-46D3-9850-420288968B2B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CEDE-1D0C-443A-BBA3-A862ABBF9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2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4DBF5-B500-46D3-9850-420288968B2B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CEDE-1D0C-443A-BBA3-A862ABBF9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81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18227" y="2986063"/>
            <a:ext cx="716973" cy="665018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A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33474" y="2986063"/>
            <a:ext cx="716973" cy="665018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Start</a:t>
            </a:r>
            <a:endParaRPr lang="en-GB" sz="12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6"/>
            <a:endCxn id="4" idx="2"/>
          </p:cNvCxnSpPr>
          <p:nvPr/>
        </p:nvCxnSpPr>
        <p:spPr>
          <a:xfrm>
            <a:off x="950447" y="3318572"/>
            <a:ext cx="56778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635827" y="2986063"/>
            <a:ext cx="716973" cy="665018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B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491267" y="2986063"/>
            <a:ext cx="716973" cy="665018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163673" y="2986063"/>
            <a:ext cx="716973" cy="665018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F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28113" y="2986063"/>
            <a:ext cx="716973" cy="665018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466376" y="1988537"/>
            <a:ext cx="716973" cy="665018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G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9927047" y="2986063"/>
            <a:ext cx="716973" cy="665018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H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739884" y="2986063"/>
            <a:ext cx="716973" cy="665018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I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848551" y="5132363"/>
            <a:ext cx="716973" cy="665018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J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4" idx="6"/>
            <a:endCxn id="8" idx="2"/>
          </p:cNvCxnSpPr>
          <p:nvPr/>
        </p:nvCxnSpPr>
        <p:spPr>
          <a:xfrm>
            <a:off x="2235200" y="3318572"/>
            <a:ext cx="400627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6"/>
            <a:endCxn id="38" idx="2"/>
          </p:cNvCxnSpPr>
          <p:nvPr/>
        </p:nvCxnSpPr>
        <p:spPr>
          <a:xfrm>
            <a:off x="3352800" y="3318572"/>
            <a:ext cx="48815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8" idx="6"/>
            <a:endCxn id="13" idx="2"/>
          </p:cNvCxnSpPr>
          <p:nvPr/>
        </p:nvCxnSpPr>
        <p:spPr>
          <a:xfrm>
            <a:off x="4557923" y="3318572"/>
            <a:ext cx="47019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7"/>
            <a:endCxn id="14" idx="2"/>
          </p:cNvCxnSpPr>
          <p:nvPr/>
        </p:nvCxnSpPr>
        <p:spPr>
          <a:xfrm flipV="1">
            <a:off x="6775648" y="2321046"/>
            <a:ext cx="690728" cy="76240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6"/>
            <a:endCxn id="11" idx="2"/>
          </p:cNvCxnSpPr>
          <p:nvPr/>
        </p:nvCxnSpPr>
        <p:spPr>
          <a:xfrm>
            <a:off x="5745086" y="3318572"/>
            <a:ext cx="418587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6"/>
            <a:endCxn id="10" idx="2"/>
          </p:cNvCxnSpPr>
          <p:nvPr/>
        </p:nvCxnSpPr>
        <p:spPr>
          <a:xfrm>
            <a:off x="6880646" y="3318572"/>
            <a:ext cx="610621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840950" y="2986063"/>
            <a:ext cx="716973" cy="665018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>
            <a:stCxn id="5" idx="6"/>
            <a:endCxn id="17" idx="2"/>
          </p:cNvCxnSpPr>
          <p:nvPr/>
        </p:nvCxnSpPr>
        <p:spPr>
          <a:xfrm>
            <a:off x="950447" y="3318572"/>
            <a:ext cx="2898104" cy="21463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4" idx="6"/>
            <a:endCxn id="16" idx="1"/>
          </p:cNvCxnSpPr>
          <p:nvPr/>
        </p:nvCxnSpPr>
        <p:spPr>
          <a:xfrm>
            <a:off x="8183349" y="2321046"/>
            <a:ext cx="661533" cy="76240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0" idx="6"/>
            <a:endCxn id="16" idx="2"/>
          </p:cNvCxnSpPr>
          <p:nvPr/>
        </p:nvCxnSpPr>
        <p:spPr>
          <a:xfrm>
            <a:off x="8208240" y="3318572"/>
            <a:ext cx="531644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6" idx="6"/>
            <a:endCxn id="15" idx="2"/>
          </p:cNvCxnSpPr>
          <p:nvPr/>
        </p:nvCxnSpPr>
        <p:spPr>
          <a:xfrm>
            <a:off x="9456857" y="3318572"/>
            <a:ext cx="47019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7" idx="6"/>
            <a:endCxn id="16" idx="3"/>
          </p:cNvCxnSpPr>
          <p:nvPr/>
        </p:nvCxnSpPr>
        <p:spPr>
          <a:xfrm flipV="1">
            <a:off x="4565524" y="3553691"/>
            <a:ext cx="4279358" cy="1911181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11117256" y="2986063"/>
            <a:ext cx="871618" cy="665018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Finish</a:t>
            </a:r>
            <a:endParaRPr lang="en-GB" sz="1200" b="1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>
            <a:stCxn id="15" idx="6"/>
            <a:endCxn id="95" idx="2"/>
          </p:cNvCxnSpPr>
          <p:nvPr/>
        </p:nvCxnSpPr>
        <p:spPr>
          <a:xfrm>
            <a:off x="10644020" y="3318572"/>
            <a:ext cx="473236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247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Maintel Europe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Spindler</dc:creator>
  <cp:lastModifiedBy>Kyle Spindler</cp:lastModifiedBy>
  <cp:revision>13</cp:revision>
  <dcterms:created xsi:type="dcterms:W3CDTF">2017-11-15T14:24:37Z</dcterms:created>
  <dcterms:modified xsi:type="dcterms:W3CDTF">2017-11-15T15:26:39Z</dcterms:modified>
</cp:coreProperties>
</file>