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2" r:id="rId2"/>
    <p:sldId id="276" r:id="rId3"/>
    <p:sldId id="322" r:id="rId4"/>
    <p:sldId id="349" r:id="rId5"/>
    <p:sldId id="350" r:id="rId6"/>
    <p:sldId id="353" r:id="rId7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15B4-7AA0-4D4A-949C-477D2619E95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4380-83EA-4613-91AD-84472DC92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3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BB1-4377-4EDF-8CCD-D1381F1DD92F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B501-1A09-4012-81BC-1B9F45BB52D7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46DC-D109-4BC7-8275-A4E9EAD2F897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0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F9B4-C9D9-4196-A2D1-A72EE3A2570E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928A-F45A-412A-B59E-71FA8BDD15B7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51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84D-D8F5-456B-ACEE-8CB54A0BFE5D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46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0202-A4A1-44A5-99B1-FDCB1DA23BB3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43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CD58-46A2-44A1-A266-53C564AAA17A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6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8A7-180B-476B-B482-95224BA1DDF4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2D8B-987E-41D0-8F28-E06F7C68B6F0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1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2864-DE02-4785-BB13-CD0755D7BAE6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B307-DBCB-49C8-AEE0-889501835234}" type="datetime1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DCB-B402-4935-9911-556B0F186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59632" y="1628800"/>
            <a:ext cx="6480720" cy="13681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歯科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医院</a:t>
            </a:r>
            <a:r>
              <a:rPr lang="ja-JP" altLang="en-US" sz="4000" b="1" smtClean="0">
                <a:solidFill>
                  <a:schemeClr val="tx1"/>
                </a:solidFill>
              </a:rPr>
              <a:t>予約システム</a:t>
            </a:r>
            <a:endParaRPr lang="en-US" altLang="ja-JP" sz="4000" b="1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15162" y="3347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（画面設計図）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07519" y="5805264"/>
            <a:ext cx="118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名前：加藤慎也</a:t>
            </a:r>
            <a:endParaRPr lang="ja-JP" altLang="ja-JP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28547" y="466416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ＭＳ Ｐ明朝" pitchFamily="18" charset="-128"/>
                <a:ea typeface="ＭＳ Ｐ明朝" pitchFamily="18" charset="-128"/>
              </a:rPr>
              <a:t>Rev. </a:t>
            </a:r>
            <a:r>
              <a:rPr kumimoji="1" lang="ja-JP" altLang="en-US" sz="1200" dirty="0" smtClean="0"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en-US" altLang="ja-JP" sz="1200" smtClean="0">
                <a:latin typeface="ＭＳ Ｐ明朝" pitchFamily="18" charset="-128"/>
                <a:ea typeface="ＭＳ Ｐ明朝" pitchFamily="18" charset="-128"/>
              </a:rPr>
              <a:t>1</a:t>
            </a:r>
            <a:r>
              <a:rPr kumimoji="1" lang="en-US" altLang="ja-JP" sz="1200" smtClean="0">
                <a:latin typeface="ＭＳ Ｐ明朝" pitchFamily="18" charset="-128"/>
                <a:ea typeface="ＭＳ Ｐ明朝" pitchFamily="18" charset="-128"/>
              </a:rPr>
              <a:t>.0.1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45994" y="5085184"/>
            <a:ext cx="110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ＭＳ Ｐ明朝" pitchFamily="18" charset="-128"/>
                <a:ea typeface="ＭＳ Ｐ明朝" pitchFamily="18" charset="-128"/>
              </a:rPr>
              <a:t>2015</a:t>
            </a:r>
            <a:r>
              <a:rPr lang="ja-JP" altLang="ja-JP" sz="1200" dirty="0" smtClean="0">
                <a:latin typeface="ＭＳ Ｐ明朝" pitchFamily="18" charset="-128"/>
                <a:ea typeface="ＭＳ Ｐ明朝" pitchFamily="18" charset="-128"/>
              </a:rPr>
              <a:t>年</a:t>
            </a:r>
            <a:r>
              <a:rPr lang="en-US" altLang="ja-JP" sz="1200" dirty="0">
                <a:latin typeface="ＭＳ Ｐ明朝" pitchFamily="18" charset="-128"/>
                <a:ea typeface="ＭＳ Ｐ明朝" pitchFamily="18" charset="-128"/>
              </a:rPr>
              <a:t>7</a:t>
            </a:r>
            <a:r>
              <a:rPr lang="ja-JP" altLang="ja-JP" sz="1200" dirty="0" smtClean="0">
                <a:latin typeface="ＭＳ Ｐ明朝" pitchFamily="18" charset="-128"/>
                <a:ea typeface="ＭＳ Ｐ明朝" pitchFamily="18" charset="-128"/>
              </a:rPr>
              <a:t>月</a:t>
            </a:r>
            <a:r>
              <a:rPr lang="en-US" altLang="ja-JP" sz="1200" dirty="0">
                <a:latin typeface="ＭＳ Ｐ明朝" pitchFamily="18" charset="-128"/>
                <a:ea typeface="ＭＳ Ｐ明朝" pitchFamily="18" charset="-128"/>
              </a:rPr>
              <a:t>8</a:t>
            </a:r>
            <a:r>
              <a:rPr lang="ja-JP" altLang="ja-JP" sz="1200" dirty="0" smtClean="0">
                <a:latin typeface="ＭＳ Ｐ明朝" pitchFamily="18" charset="-128"/>
                <a:ea typeface="ＭＳ Ｐ明朝" pitchFamily="18" charset="-128"/>
              </a:rPr>
              <a:t>日</a:t>
            </a:r>
            <a:endParaRPr lang="ja-JP" altLang="ja-JP" sz="1200" dirty="0"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7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88024" y="908720"/>
            <a:ext cx="3888432" cy="23176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/>
              <a:t>１．「</a:t>
            </a:r>
            <a:r>
              <a:rPr lang="ja-JP" altLang="en-US" sz="1400" dirty="0"/>
              <a:t>予約システム</a:t>
            </a:r>
            <a:r>
              <a:rPr lang="ja-JP" altLang="en-US" sz="1400" dirty="0" smtClean="0"/>
              <a:t>」のログイン画面です。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２．「ＩＤ」と「パスワード」を入力して、</a:t>
            </a:r>
            <a:r>
              <a:rPr lang="en-US" altLang="ja-JP" sz="1400" dirty="0" smtClean="0"/>
              <a:t>[</a:t>
            </a:r>
            <a:r>
              <a:rPr lang="ja-JP" altLang="en-US" sz="1400" dirty="0" smtClean="0"/>
              <a:t>ログイン</a:t>
            </a:r>
            <a:r>
              <a:rPr lang="en-US" altLang="ja-JP" sz="1400" dirty="0" smtClean="0"/>
              <a:t>]</a:t>
            </a:r>
            <a:r>
              <a:rPr lang="ja-JP" altLang="en-US" sz="1400" dirty="0" smtClean="0"/>
              <a:t>ボタンを押します。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３．ログインに成功すると、「メニュー」画面が表示されます。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４．ログインに失敗すると、ログイン画面が再度表示されます。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4766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１．ログイン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393013" y="522920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56258" y="5250105"/>
            <a:ext cx="1051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ログイン成功</a:t>
            </a:r>
            <a:endParaRPr kumimoji="1" lang="ja-JP" altLang="en-US" sz="10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5536" y="908719"/>
            <a:ext cx="4248472" cy="43204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87623" y="5805264"/>
            <a:ext cx="15256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メニュー画面</a:t>
            </a:r>
            <a:endParaRPr kumimoji="1" lang="en-US" altLang="ja-JP" sz="1200" dirty="0" smtClean="0"/>
          </a:p>
          <a:p>
            <a:pPr algn="ctr"/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32040" y="4072941"/>
            <a:ext cx="33843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ID:</a:t>
            </a:r>
            <a:r>
              <a:rPr kumimoji="1" lang="ja-JP" altLang="en-US" dirty="0" smtClean="0"/>
              <a:t>半角数のみ。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ケタ</a:t>
            </a:r>
            <a:endParaRPr kumimoji="1" lang="en-US" altLang="ja-JP" dirty="0" smtClean="0"/>
          </a:p>
          <a:p>
            <a:r>
              <a:rPr lang="en-US" altLang="ja-JP" dirty="0" smtClean="0"/>
              <a:t>Pass:</a:t>
            </a:r>
            <a:r>
              <a:rPr lang="ja-JP" altLang="en-US" dirty="0" smtClean="0"/>
              <a:t>半角英数のみ</a:t>
            </a:r>
            <a:r>
              <a:rPr lang="en-US" altLang="ja-JP" dirty="0" smtClean="0"/>
              <a:t>8</a:t>
            </a:r>
            <a:r>
              <a:rPr lang="ja-JP" altLang="en-US" dirty="0" smtClean="0"/>
              <a:t>ケタ</a:t>
            </a:r>
            <a:endParaRPr kumimoji="1" lang="ja-JP" altLang="en-US" dirty="0"/>
          </a:p>
        </p:txBody>
      </p:sp>
      <p:pic>
        <p:nvPicPr>
          <p:cNvPr id="4" name="Picture 2" descr="C:\Users\student\Desktop\login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6" y="1124744"/>
            <a:ext cx="3953836" cy="39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076056" y="908720"/>
            <a:ext cx="3600400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/>
              <a:t>１</a:t>
            </a:r>
            <a:r>
              <a:rPr lang="en-US" altLang="ja-JP" sz="1400" dirty="0" smtClean="0"/>
              <a:t>.</a:t>
            </a:r>
            <a:r>
              <a:rPr lang="ja-JP" altLang="en-US" sz="1400" dirty="0" smtClean="0"/>
              <a:t>　ログインに成功した後、最初に表示される画面</a:t>
            </a:r>
            <a:r>
              <a:rPr lang="ja-JP" altLang="en-US" sz="1400" dirty="0"/>
              <a:t>で</a:t>
            </a:r>
            <a:r>
              <a:rPr lang="ja-JP" altLang="en-US" sz="1400" dirty="0" smtClean="0"/>
              <a:t>す。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２．各項目をクリックすると、それぞれの画面に移動します。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endParaRPr lang="en-US" altLang="ja-JP" sz="1400" dirty="0"/>
          </a:p>
          <a:p>
            <a:pPr>
              <a:lnSpc>
                <a:spcPct val="150000"/>
              </a:lnSpc>
            </a:pP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4766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２．メニュー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2757" y="909478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/>
              <a:t>[</a:t>
            </a:r>
            <a:r>
              <a:rPr lang="ja-JP" altLang="en-US" sz="700" dirty="0" smtClean="0"/>
              <a:t>ログオフ</a:t>
            </a:r>
            <a:r>
              <a:rPr lang="en-US" altLang="ja-JP" sz="700" dirty="0" smtClean="0"/>
              <a:t>]</a:t>
            </a:r>
            <a:endParaRPr kumimoji="1" lang="ja-JP" altLang="en-US" sz="7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11560" y="908720"/>
            <a:ext cx="12401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+mn-ea"/>
              </a:rPr>
              <a:t>会員</a:t>
            </a:r>
            <a:r>
              <a:rPr lang="ja-JP" altLang="en-US" sz="1000" dirty="0">
                <a:latin typeface="+mn-ea"/>
              </a:rPr>
              <a:t>管理</a:t>
            </a:r>
            <a:r>
              <a:rPr lang="ja-JP" altLang="en-US" sz="1000" dirty="0" smtClean="0">
                <a:latin typeface="+mn-ea"/>
              </a:rPr>
              <a:t>システム</a:t>
            </a:r>
            <a:endParaRPr kumimoji="1" lang="ja-JP" altLang="en-US" sz="1000" dirty="0">
              <a:latin typeface="+mn-ea"/>
            </a:endParaRPr>
          </a:p>
        </p:txBody>
      </p:sp>
      <p:pic>
        <p:nvPicPr>
          <p:cNvPr id="2" name="Picture 2" descr="C:\Users\student\Desktop\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" y="1484784"/>
            <a:ext cx="4353670" cy="43536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5" y="476672"/>
            <a:ext cx="636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３．</a:t>
            </a:r>
            <a:r>
              <a:rPr lang="ja-JP" altLang="en-US" b="1" dirty="0"/>
              <a:t>予約画面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19693" y="909478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/>
              <a:t>[</a:t>
            </a:r>
            <a:r>
              <a:rPr lang="ja-JP" altLang="en-US" sz="700" dirty="0" smtClean="0"/>
              <a:t>ログオフ</a:t>
            </a:r>
            <a:r>
              <a:rPr lang="en-US" altLang="ja-JP" sz="700" dirty="0" smtClean="0"/>
              <a:t>]</a:t>
            </a:r>
            <a:endParaRPr kumimoji="1" lang="ja-JP" altLang="en-US" sz="7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20273" y="921982"/>
            <a:ext cx="1800199" cy="3108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１</a:t>
            </a:r>
            <a:r>
              <a:rPr lang="ja-JP" altLang="en-US" sz="1400" dirty="0" smtClean="0"/>
              <a:t>．カレンダーに表示されている予約可能日時から予約日時を確認します。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２．月、日、時間帯、予約内容を入力して予約ボタンを押すと予約できます。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３．予約ができなかった場合、予約できませんでしたと表示します</a:t>
            </a:r>
            <a:endParaRPr lang="en-US" altLang="ja-JP" sz="1400" dirty="0"/>
          </a:p>
        </p:txBody>
      </p:sp>
      <p:pic>
        <p:nvPicPr>
          <p:cNvPr id="3074" name="Picture 2" descr="F:\3年\webアプリ実践\第8回\予約画面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2183"/>
            <a:ext cx="4559387" cy="247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5" y="476672"/>
            <a:ext cx="636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３．受診履歴閲覧画面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19693" y="909478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/>
              <a:t>[</a:t>
            </a:r>
            <a:r>
              <a:rPr lang="ja-JP" altLang="en-US" sz="700" dirty="0" smtClean="0"/>
              <a:t>ログオフ</a:t>
            </a:r>
            <a:r>
              <a:rPr lang="en-US" altLang="ja-JP" sz="700" dirty="0" smtClean="0"/>
              <a:t>]</a:t>
            </a:r>
            <a:endParaRPr kumimoji="1" lang="ja-JP" altLang="en-US" sz="7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38272" y="1522145"/>
            <a:ext cx="2392767" cy="16004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１</a:t>
            </a:r>
            <a:r>
              <a:rPr lang="ja-JP" altLang="en-US" sz="1400" dirty="0" smtClean="0"/>
              <a:t>．今まで医院での受診の履歴を確認できます。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２．</a:t>
            </a:r>
            <a:r>
              <a:rPr lang="en-US" altLang="ja-JP" sz="1400" dirty="0" smtClean="0"/>
              <a:t>10</a:t>
            </a:r>
            <a:r>
              <a:rPr lang="ja-JP" altLang="en-US" sz="1400" dirty="0" smtClean="0"/>
              <a:t>件づつ表示され、</a:t>
            </a:r>
            <a:r>
              <a:rPr lang="ja-JP" altLang="en-US" sz="1400" dirty="0" err="1" smtClean="0"/>
              <a:t>次のの</a:t>
            </a:r>
            <a:r>
              <a:rPr lang="en-US" altLang="ja-JP" sz="1400" dirty="0" smtClean="0"/>
              <a:t>10</a:t>
            </a:r>
            <a:r>
              <a:rPr lang="ja-JP" altLang="en-US" sz="1400" dirty="0" smtClean="0"/>
              <a:t>件でより古い</a:t>
            </a:r>
            <a:r>
              <a:rPr lang="en-US" altLang="ja-JP" sz="1400" dirty="0" smtClean="0"/>
              <a:t>10</a:t>
            </a:r>
            <a:r>
              <a:rPr lang="ja-JP" altLang="en-US" sz="1400" dirty="0" smtClean="0"/>
              <a:t>件表示します。前の</a:t>
            </a:r>
            <a:r>
              <a:rPr lang="en-US" altLang="ja-JP" sz="1400" dirty="0" smtClean="0"/>
              <a:t>10</a:t>
            </a:r>
            <a:r>
              <a:rPr lang="ja-JP" altLang="en-US" sz="1400" dirty="0" smtClean="0"/>
              <a:t>件でより新しい</a:t>
            </a:r>
            <a:r>
              <a:rPr lang="en-US" altLang="ja-JP" sz="1400" dirty="0" smtClean="0"/>
              <a:t>10</a:t>
            </a:r>
            <a:r>
              <a:rPr lang="ja-JP" altLang="en-US" sz="1400" dirty="0" smtClean="0"/>
              <a:t>件を表示します</a:t>
            </a:r>
            <a:endParaRPr lang="en-US" altLang="ja-JP" sz="1400" dirty="0" smtClean="0"/>
          </a:p>
        </p:txBody>
      </p:sp>
      <p:pic>
        <p:nvPicPr>
          <p:cNvPr id="4098" name="Picture 2" descr="F:\3年\webアプリ実践\第8回\受診履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" y="1189208"/>
            <a:ext cx="3890812" cy="15892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535353" y="250141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次の</a:t>
            </a:r>
            <a:r>
              <a:rPr kumimoji="1" lang="en-US" altLang="ja-JP" sz="1200" dirty="0" smtClean="0"/>
              <a:t>10</a:t>
            </a:r>
            <a:r>
              <a:rPr kumimoji="1" lang="ja-JP" altLang="en-US" sz="1200" dirty="0" smtClean="0"/>
              <a:t>件　　　　前の</a:t>
            </a:r>
            <a:r>
              <a:rPr kumimoji="1" lang="en-US" altLang="ja-JP" sz="1200" dirty="0" smtClean="0"/>
              <a:t>10</a:t>
            </a:r>
            <a:r>
              <a:rPr kumimoji="1" lang="ja-JP" altLang="en-US" sz="1200" dirty="0" smtClean="0"/>
              <a:t>件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7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5" y="476672"/>
            <a:ext cx="636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4.</a:t>
            </a:r>
            <a:r>
              <a:rPr lang="ja-JP" altLang="en-US" b="1" dirty="0" smtClean="0"/>
              <a:t>予約確認画面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DCB-B402-4935-9911-556B0F186A3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19693" y="909478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/>
              <a:t>[</a:t>
            </a:r>
            <a:r>
              <a:rPr lang="ja-JP" altLang="en-US" sz="700" dirty="0" smtClean="0"/>
              <a:t>ログオフ</a:t>
            </a:r>
            <a:r>
              <a:rPr lang="en-US" altLang="ja-JP" sz="700" dirty="0" smtClean="0"/>
              <a:t>]</a:t>
            </a:r>
            <a:endParaRPr kumimoji="1" lang="ja-JP" altLang="en-US" sz="7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20273" y="921982"/>
            <a:ext cx="1800199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１</a:t>
            </a:r>
            <a:r>
              <a:rPr lang="ja-JP" altLang="en-US" sz="1400" dirty="0" smtClean="0"/>
              <a:t>．現在入っている、受診の予約を表示します。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pic>
        <p:nvPicPr>
          <p:cNvPr id="5122" name="Picture 2" descr="F:\3年\webアプリ実践\第8回\予約確認画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8023"/>
            <a:ext cx="2667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258</Words>
  <Application>Microsoft Office PowerPoint</Application>
  <PresentationFormat>画面に合わせる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yoshi-web</dc:creator>
  <cp:lastModifiedBy>student</cp:lastModifiedBy>
  <cp:revision>550</cp:revision>
  <cp:lastPrinted>2013-12-29T10:04:20Z</cp:lastPrinted>
  <dcterms:created xsi:type="dcterms:W3CDTF">2013-01-02T16:54:45Z</dcterms:created>
  <dcterms:modified xsi:type="dcterms:W3CDTF">2015-07-22T06:25:44Z</dcterms:modified>
</cp:coreProperties>
</file>