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Raleway" panose="020B0604020202020204" charset="-18"/>
      <p:regular r:id="rId20"/>
      <p:bold r:id="rId21"/>
      <p:italic r:id="rId22"/>
      <p:boldItalic r:id="rId23"/>
    </p:embeddedFont>
    <p:embeddedFont>
      <p:font typeface="La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8450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22fbdbb5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22fbdbb5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22fbdbb5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22fbdbb5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22fbdbb5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22fbdbb5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22fbdbb5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22fbdbb5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22fbdbb5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22fbdbb5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22fbdbb51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22fbdbb51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22fbdbb5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22fbdbb5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22fbdbb51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22fbdbb51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a9e27ddb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a9e27ddb4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e27ddb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e27ddb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a9e27ddb4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a9e27ddb4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22fbdbb5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22fbdbb5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22fbdbb51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22fbdbb51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22fbdbb51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22fbdbb51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22fbdbb5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22fbdbb5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22fbdbb5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22fbdbb5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series/DGS1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federalreserve.gov/" TargetMode="External"/><Relationship Id="rId4" Type="http://schemas.openxmlformats.org/officeDocument/2006/relationships/hyperlink" Target="https://fred.stlouisfed.org/series/NASDAQ10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/>
              <a:t>Python in Finance 2 - Final Project: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/>
              <a:t>Prediction of  10-Year Treasury Notes prices</a:t>
            </a:r>
            <a:endParaRPr sz="36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Stelmaszek Karolina 11942491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Ferrand Adrien 11942895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Logi Marco 11942485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pl"/>
              <a:t>Decision trees (2)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Decision: remove Feature 1 (NASDAQ change)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09775"/>
            <a:ext cx="352425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075" y="1853850"/>
            <a:ext cx="31242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pl"/>
              <a:t>Decision trees (3)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And only 3 features important.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Decision: go to xgboost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38" y="2078863"/>
            <a:ext cx="370522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0550" y="1853850"/>
            <a:ext cx="4461500" cy="27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2. Xboost (1)</a:t>
            </a: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What would happen for the whole dataset?</a:t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37475"/>
            <a:ext cx="22764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744713"/>
            <a:ext cx="3081153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4357" y="463625"/>
            <a:ext cx="2830875" cy="18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>
            <a:off x="6385225" y="988500"/>
            <a:ext cx="25317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>
                <a:latin typeface="Lato"/>
                <a:ea typeface="Lato"/>
                <a:cs typeface="Lato"/>
                <a:sym typeface="Lato"/>
              </a:rPr>
              <a:t>Feature importance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>
                <a:latin typeface="Lato"/>
                <a:ea typeface="Lato"/>
                <a:cs typeface="Lato"/>
                <a:sym typeface="Lato"/>
              </a:rPr>
              <a:t>(1 + 2 -&gt; financial indexes!)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8796" y="2311925"/>
            <a:ext cx="3918125" cy="27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2. Xgboost (2)</a:t>
            </a: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37475"/>
            <a:ext cx="22669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663" y="2867313"/>
            <a:ext cx="37433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2050" y="1487100"/>
            <a:ext cx="3893375" cy="26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3. Neural net</a:t>
            </a:r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23526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38" y="2753338"/>
            <a:ext cx="446722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5900" y="1318650"/>
            <a:ext cx="411987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The best model? - xgboost (1)</a:t>
            </a:r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Model without outliers.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The lowest MSE among all models.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Feature importance visible.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But the hipotesis about text features impact on change in yields of 10 years treasury bonds not confirmed.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Areas of improvements?</a:t>
            </a:r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Higher number of observations.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Finding sources with API instead of relatively slow Selenium.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Other Sentiment Scoring than Vader.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More financial indexes as features.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Thank you!</a:t>
            </a:r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300"/>
              <a:t>Goal: predict the change in yield of 10-Year Treasury Notes</a:t>
            </a:r>
            <a:endParaRPr sz="230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Data: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https://fred.stlouisfed.org/series/DGS10</a:t>
            </a:r>
            <a:r>
              <a:rPr lang="pl"/>
              <a:t> (10-Year Treasury Notes yields)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u="sng">
                <a:solidFill>
                  <a:schemeClr val="hlink"/>
                </a:solidFill>
                <a:hlinkClick r:id="rId4"/>
              </a:rPr>
              <a:t>https://fred.stlouisfed.org/series/NASDAQ100</a:t>
            </a:r>
            <a:r>
              <a:rPr lang="pl"/>
              <a:t> (NASDAQ Index)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u="sng">
                <a:solidFill>
                  <a:schemeClr val="hlink"/>
                </a:solidFill>
                <a:hlinkClick r:id="rId5"/>
              </a:rPr>
              <a:t>https://www.federalreserve.gov/</a:t>
            </a:r>
            <a:r>
              <a:rPr lang="pl"/>
              <a:t> (Speeches and press releases of Federal Reserve Board)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From: Mid January 2006 to Mid June 2020 (with later adjustments)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Data preparation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697300" y="2086900"/>
            <a:ext cx="8352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dirty="0"/>
              <a:t>Web scraper - Selenium (</a:t>
            </a:r>
            <a:r>
              <a:rPr lang="pl" i="1" dirty="0"/>
              <a:t>wait</a:t>
            </a:r>
            <a:r>
              <a:rPr lang="pl" dirty="0"/>
              <a:t> and </a:t>
            </a:r>
            <a:r>
              <a:rPr lang="pl" i="1" dirty="0"/>
              <a:t>download_sites </a:t>
            </a:r>
            <a:r>
              <a:rPr lang="pl" dirty="0"/>
              <a:t>functions) - no API!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dirty="0"/>
              <a:t>A couple of articles omitted (very untypical structure)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dirty="0"/>
              <a:t>Number of press releases: 3624 </a:t>
            </a:r>
            <a:r>
              <a:rPr lang="pl" dirty="0" smtClean="0"/>
              <a:t>(pressreleases_all.csv</a:t>
            </a:r>
            <a:r>
              <a:rPr lang="pl" dirty="0"/>
              <a:t>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dirty="0"/>
              <a:t>Number of speeches: </a:t>
            </a:r>
            <a:r>
              <a:rPr lang="pl"/>
              <a:t>809 </a:t>
            </a:r>
            <a:r>
              <a:rPr lang="pl" smtClean="0"/>
              <a:t>(speeches_all.csv</a:t>
            </a:r>
            <a:r>
              <a:rPr lang="pl" dirty="0"/>
              <a:t>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dirty="0"/>
              <a:t>Changes in yields of treasury bonds and NASDAQ index saved in indexes2.csv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feature_engineering.ipynb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36325" y="2003248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Two classes: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b="1"/>
              <a:t>Preprocessing </a:t>
            </a:r>
            <a:r>
              <a:rPr lang="pl"/>
              <a:t>- introduces some relatively simple methods to get insight into the given table, methods: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arenR"/>
            </a:pPr>
            <a:r>
              <a:rPr lang="pl"/>
              <a:t>change_time - changes data format from e.g. 10 May, 2020 to 2020-05-10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pl"/>
              <a:t>most_commons - finds the most common values in a column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pl"/>
              <a:t>most_common_unigrams_in_titles - finds the most common unigrams in titles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pl"/>
              <a:t>count_sentiment - computes sentiment for a given column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l" b="1"/>
              <a:t>TextFeatures </a:t>
            </a:r>
            <a:r>
              <a:rPr lang="pl"/>
              <a:t>- computes new text features. Method: add_features, that calls following methods: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arenR"/>
            </a:pPr>
            <a:r>
              <a:rPr lang="pl"/>
              <a:t>count_sentences - counts the number of words and sentences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pl"/>
              <a:t>count_categories - counts percentages of nouns, verbs, adjectives and adverbs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pl"/>
              <a:t>compute_ngrams - returns the most common unigrams, bigrams and trigrams for each article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Sentiment analysis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8006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 b="1" dirty="0"/>
              <a:t>Press    							                    Speech</a:t>
            </a:r>
            <a:endParaRPr sz="15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 b="1" dirty="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550" y="2571749"/>
            <a:ext cx="3674550" cy="18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6699" y="2598836"/>
            <a:ext cx="3851975" cy="18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New features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b="1"/>
              <a:t>sentiment scores</a:t>
            </a:r>
            <a:r>
              <a:rPr lang="pl"/>
              <a:t> (positive, neutral, negative, compound) for columns with titles and texts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b="1"/>
              <a:t>author_bin</a:t>
            </a:r>
            <a:r>
              <a:rPr lang="pl"/>
              <a:t> (if not None, than 1) - for press, for speech - check if a person in position of Governor, Chairman or Vice Chairman is the author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b="1"/>
              <a:t>release_bin</a:t>
            </a:r>
            <a:r>
              <a:rPr lang="pl"/>
              <a:t> (if not For immediate release, than 1) - only for press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b="1"/>
              <a:t>4 columns </a:t>
            </a:r>
            <a:r>
              <a:rPr lang="pl"/>
              <a:t>that show if a word (approval, termination, credit, result for press) appeared in the title - 3 for speech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b="1"/>
              <a:t>percentages</a:t>
            </a:r>
            <a:r>
              <a:rPr lang="pl"/>
              <a:t> of nouns, verbs, adjectives in articles’ texts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b="1"/>
              <a:t>6 columns</a:t>
            </a:r>
            <a:r>
              <a:rPr lang="pl"/>
              <a:t> that show if a bigram/trigram was the most frequent bigram/trigram for the article (3 for speech)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b="1"/>
              <a:t>number </a:t>
            </a:r>
            <a:r>
              <a:rPr lang="pl"/>
              <a:t>of articles posted in a day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Most common bigrams and trigrams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400" y="1966050"/>
            <a:ext cx="3399828" cy="298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2103" y="1966050"/>
            <a:ext cx="330500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models.ipynb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727650" y="19181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Two classes: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l" b="1"/>
              <a:t>AlgorithmFinder </a:t>
            </a:r>
            <a:r>
              <a:rPr lang="pl"/>
              <a:t>- prints MSE for train and test dataset, finds the best set of hyperparameters for each model using Pipelines and GridSerachCV, methods: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arenR"/>
            </a:pPr>
            <a:r>
              <a:rPr lang="pl"/>
              <a:t>find_the_best_tree (DecisionTreeRegressor)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pl"/>
              <a:t>find_the_best_xgboost (GradientBoostingRegressor)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pl"/>
              <a:t>find_the_best_net (MLPRegressor)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l" b="1"/>
              <a:t>AlgorithmPresenter </a:t>
            </a:r>
            <a:r>
              <a:rPr lang="pl"/>
              <a:t>- visualises the results of algorithm for the dataset. Methods: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arenR"/>
            </a:pPr>
            <a:r>
              <a:rPr lang="pl"/>
              <a:t>plot_importance - shows importance of features in the model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pl"/>
              <a:t>plot_true_and_prediction - shows the true values of y and the predicted y in one plot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pl"/>
              <a:t>Decision trees (1)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Decision: remove outliers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207463"/>
            <a:ext cx="348615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8223" y="1566023"/>
            <a:ext cx="4787550" cy="31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</Words>
  <Application>Microsoft Office PowerPoint</Application>
  <PresentationFormat>Bildschirmpräsentation (16:9)</PresentationFormat>
  <Paragraphs>103</Paragraphs>
  <Slides>17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Raleway</vt:lpstr>
      <vt:lpstr>Lato</vt:lpstr>
      <vt:lpstr>Streamline</vt:lpstr>
      <vt:lpstr>Python in Finance 2 - Final Project: Prediction of  10-Year Treasury Notes prices</vt:lpstr>
      <vt:lpstr>Goal: predict the change in yield of 10-Year Treasury Notes</vt:lpstr>
      <vt:lpstr>Data preparation</vt:lpstr>
      <vt:lpstr>feature_engineering.ipynb</vt:lpstr>
      <vt:lpstr>Sentiment analysis</vt:lpstr>
      <vt:lpstr>New features</vt:lpstr>
      <vt:lpstr>Most common bigrams and trigrams</vt:lpstr>
      <vt:lpstr>models.ipynb</vt:lpstr>
      <vt:lpstr>Decision trees (1)</vt:lpstr>
      <vt:lpstr>Decision trees (2)</vt:lpstr>
      <vt:lpstr>Decision trees (3)</vt:lpstr>
      <vt:lpstr>2. Xboost (1)</vt:lpstr>
      <vt:lpstr>2. Xgboost (2)</vt:lpstr>
      <vt:lpstr>3. Neural net</vt:lpstr>
      <vt:lpstr>The best model? - xgboost (1)</vt:lpstr>
      <vt:lpstr>Areas of improvements?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 Finance 2 - Final Project: Prediction of  10-Year Treasury Notes prices</dc:title>
  <dc:creator>LocalUser</dc:creator>
  <cp:lastModifiedBy>Karolina Stelmaszek</cp:lastModifiedBy>
  <cp:revision>4</cp:revision>
  <dcterms:modified xsi:type="dcterms:W3CDTF">2020-07-06T16:32:07Z</dcterms:modified>
</cp:coreProperties>
</file>