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61" r:id="rId5"/>
    <p:sldId id="263" r:id="rId6"/>
    <p:sldId id="27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y  Barber" userId="S::bab63576@uga.edu::54fb61b3-9124-4425-926e-70845975bf50" providerId="AD" clId="Web-{90D8291D-3DCB-D7A3-DF0F-30DAF4E22759}"/>
    <pc:docChg chg="addSld delSld modSld">
      <pc:chgData name="Brandy  Barber" userId="S::bab63576@uga.edu::54fb61b3-9124-4425-926e-70845975bf50" providerId="AD" clId="Web-{90D8291D-3DCB-D7A3-DF0F-30DAF4E22759}" dt="2018-11-08T13:00:35.533" v="250"/>
      <pc:docMkLst>
        <pc:docMk/>
      </pc:docMkLst>
      <pc:sldChg chg="del">
        <pc:chgData name="Brandy  Barber" userId="S::bab63576@uga.edu::54fb61b3-9124-4425-926e-70845975bf50" providerId="AD" clId="Web-{90D8291D-3DCB-D7A3-DF0F-30DAF4E22759}" dt="2018-11-08T12:12:35.960" v="58"/>
        <pc:sldMkLst>
          <pc:docMk/>
          <pc:sldMk cId="2912413951" sldId="260"/>
        </pc:sldMkLst>
      </pc:sldChg>
      <pc:sldChg chg="addSp delSp modSp">
        <pc:chgData name="Brandy  Barber" userId="S::bab63576@uga.edu::54fb61b3-9124-4425-926e-70845975bf50" providerId="AD" clId="Web-{90D8291D-3DCB-D7A3-DF0F-30DAF4E22759}" dt="2018-11-08T13:00:35.533" v="250"/>
        <pc:sldMkLst>
          <pc:docMk/>
          <pc:sldMk cId="1377905221" sldId="261"/>
        </pc:sldMkLst>
        <pc:spChg chg="add del mod">
          <ac:chgData name="Brandy  Barber" userId="S::bab63576@uga.edu::54fb61b3-9124-4425-926e-70845975bf50" providerId="AD" clId="Web-{90D8291D-3DCB-D7A3-DF0F-30DAF4E22759}" dt="2018-11-08T12:57:28.468" v="248"/>
          <ac:spMkLst>
            <pc:docMk/>
            <pc:sldMk cId="1377905221" sldId="261"/>
            <ac:spMk id="6" creationId="{521DEC83-77E3-4D2D-8953-D005C1FAABB6}"/>
          </ac:spMkLst>
        </pc:spChg>
        <pc:spChg chg="add del mod">
          <ac:chgData name="Brandy  Barber" userId="S::bab63576@uga.edu::54fb61b3-9124-4425-926e-70845975bf50" providerId="AD" clId="Web-{90D8291D-3DCB-D7A3-DF0F-30DAF4E22759}" dt="2018-11-08T13:00:35.533" v="250"/>
          <ac:spMkLst>
            <pc:docMk/>
            <pc:sldMk cId="1377905221" sldId="261"/>
            <ac:spMk id="11" creationId="{8D04F4AF-31A8-4FE1-A0AA-CA7D0C0D1F8C}"/>
          </ac:spMkLst>
        </pc:spChg>
        <pc:picChg chg="add del mod">
          <ac:chgData name="Brandy  Barber" userId="S::bab63576@uga.edu::54fb61b3-9124-4425-926e-70845975bf50" providerId="AD" clId="Web-{90D8291D-3DCB-D7A3-DF0F-30DAF4E22759}" dt="2018-11-08T12:57:25.187" v="247"/>
          <ac:picMkLst>
            <pc:docMk/>
            <pc:sldMk cId="1377905221" sldId="261"/>
            <ac:picMk id="3" creationId="{1752F28B-DAAC-4E28-8EC8-F8C9AEA6A790}"/>
          </ac:picMkLst>
        </pc:picChg>
        <pc:picChg chg="add del mod ord">
          <ac:chgData name="Brandy  Barber" userId="S::bab63576@uga.edu::54fb61b3-9124-4425-926e-70845975bf50" providerId="AD" clId="Web-{90D8291D-3DCB-D7A3-DF0F-30DAF4E22759}" dt="2018-11-08T13:00:35.533" v="250"/>
          <ac:picMkLst>
            <pc:docMk/>
            <pc:sldMk cId="1377905221" sldId="261"/>
            <ac:picMk id="7" creationId="{92405685-F3CC-4F37-AF86-47D15376D33E}"/>
          </ac:picMkLst>
        </pc:picChg>
        <pc:picChg chg="del">
          <ac:chgData name="Brandy  Barber" userId="S::bab63576@uga.edu::54fb61b3-9124-4425-926e-70845975bf50" providerId="AD" clId="Web-{90D8291D-3DCB-D7A3-DF0F-30DAF4E22759}" dt="2018-11-08T12:57:21.421" v="246"/>
          <ac:picMkLst>
            <pc:docMk/>
            <pc:sldMk cId="1377905221" sldId="261"/>
            <ac:picMk id="209" creationId="{3EEA91F9-DAB0-4C69-851F-1F1DB98DC884}"/>
          </ac:picMkLst>
        </pc:picChg>
      </pc:sldChg>
      <pc:sldChg chg="addSp modSp">
        <pc:chgData name="Brandy  Barber" userId="S::bab63576@uga.edu::54fb61b3-9124-4425-926e-70845975bf50" providerId="AD" clId="Web-{90D8291D-3DCB-D7A3-DF0F-30DAF4E22759}" dt="2018-11-08T12:28:44.771" v="139" actId="14100"/>
        <pc:sldMkLst>
          <pc:docMk/>
          <pc:sldMk cId="1322878922" sldId="263"/>
        </pc:sldMkLst>
        <pc:spChg chg="ord">
          <ac:chgData name="Brandy  Barber" userId="S::bab63576@uga.edu::54fb61b3-9124-4425-926e-70845975bf50" providerId="AD" clId="Web-{90D8291D-3DCB-D7A3-DF0F-30DAF4E22759}" dt="2018-11-08T12:25:02.456" v="121"/>
          <ac:spMkLst>
            <pc:docMk/>
            <pc:sldMk cId="1322878922" sldId="263"/>
            <ac:spMk id="14" creationId="{68575C10-8187-4AC4-AD72-C754EAFD2867}"/>
          </ac:spMkLst>
        </pc:spChg>
        <pc:picChg chg="add mod">
          <ac:chgData name="Brandy  Barber" userId="S::bab63576@uga.edu::54fb61b3-9124-4425-926e-70845975bf50" providerId="AD" clId="Web-{90D8291D-3DCB-D7A3-DF0F-30DAF4E22759}" dt="2018-11-08T12:28:03.880" v="137" actId="14100"/>
          <ac:picMkLst>
            <pc:docMk/>
            <pc:sldMk cId="1322878922" sldId="263"/>
            <ac:picMk id="154" creationId="{6C3EBFCC-BDBC-466F-A9D8-C7C96124D634}"/>
          </ac:picMkLst>
        </pc:picChg>
        <pc:picChg chg="add mod">
          <ac:chgData name="Brandy  Barber" userId="S::bab63576@uga.edu::54fb61b3-9124-4425-926e-70845975bf50" providerId="AD" clId="Web-{90D8291D-3DCB-D7A3-DF0F-30DAF4E22759}" dt="2018-11-08T12:28:44.771" v="139" actId="14100"/>
          <ac:picMkLst>
            <pc:docMk/>
            <pc:sldMk cId="1322878922" sldId="263"/>
            <ac:picMk id="156" creationId="{875C084E-3A50-4976-8F0E-E3418BA4274B}"/>
          </ac:picMkLst>
        </pc:picChg>
      </pc:sldChg>
      <pc:sldChg chg="del">
        <pc:chgData name="Brandy  Barber" userId="S::bab63576@uga.edu::54fb61b3-9124-4425-926e-70845975bf50" providerId="AD" clId="Web-{90D8291D-3DCB-D7A3-DF0F-30DAF4E22759}" dt="2018-11-08T12:17:28.057" v="119"/>
        <pc:sldMkLst>
          <pc:docMk/>
          <pc:sldMk cId="1921188132" sldId="264"/>
        </pc:sldMkLst>
      </pc:sldChg>
      <pc:sldChg chg="addSp delSp modSp new mod setBg">
        <pc:chgData name="Brandy  Barber" userId="S::bab63576@uga.edu::54fb61b3-9124-4425-926e-70845975bf50" providerId="AD" clId="Web-{90D8291D-3DCB-D7A3-DF0F-30DAF4E22759}" dt="2018-11-08T12:36:44.313" v="145"/>
        <pc:sldMkLst>
          <pc:docMk/>
          <pc:sldMk cId="1041317178" sldId="269"/>
        </pc:sldMkLst>
        <pc:spChg chg="mod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2" creationId="{A814E20E-F7D5-421B-8960-7434C2B2EA14}"/>
          </ac:spMkLst>
        </pc:spChg>
        <pc:spChg chg="del mod replId">
          <ac:chgData name="Brandy  Barber" userId="S::bab63576@uga.edu::54fb61b3-9124-4425-926e-70845975bf50" providerId="AD" clId="Web-{90D8291D-3DCB-D7A3-DF0F-30DAF4E22759}" dt="2018-11-08T12:04:52.094" v="49"/>
          <ac:spMkLst>
            <pc:docMk/>
            <pc:sldMk cId="1041317178" sldId="269"/>
            <ac:spMk id="6" creationId="{D34F89E6-542B-4A22-828B-45DBF3A8F017}"/>
          </ac:spMkLst>
        </pc:spChg>
        <pc:spChg chg="add del">
          <ac:chgData name="Brandy  Barber" userId="S::bab63576@uga.edu::54fb61b3-9124-4425-926e-70845975bf50" providerId="AD" clId="Web-{90D8291D-3DCB-D7A3-DF0F-30DAF4E22759}" dt="2018-11-08T12:06:10.595" v="50"/>
          <ac:spMkLst>
            <pc:docMk/>
            <pc:sldMk cId="1041317178" sldId="269"/>
            <ac:spMk id="10" creationId="{68575C10-8187-4AC4-AD72-C754EAFD2867}"/>
          </ac:spMkLst>
        </pc:spChg>
        <pc:spChg chg="add del mod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17" creationId="{4FE232EE-B512-46E5-A5BD-10F13D7778B8}"/>
          </ac:spMkLst>
        </pc:spChg>
        <pc:spChg chg="add del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19" creationId="{3BAFD176-D4C4-45B9-8D6E-C25F94C5CBE0}"/>
          </ac:spMkLst>
        </pc:spChg>
        <pc:spChg chg="add del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23" creationId="{9514E575-433A-4266-8C2D-C2BD62D81BE6}"/>
          </ac:spMkLst>
        </pc:spChg>
        <pc:spChg chg="add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28" creationId="{4281BC32-FF58-4898-A6B5-7B3D059BCEB0}"/>
          </ac:spMkLst>
        </pc:spChg>
        <pc:spChg chg="add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30" creationId="{0D614406-135F-4875-9C87-53822CB19ABB}"/>
          </ac:spMkLst>
        </pc:spChg>
        <pc:spChg chg="add">
          <ac:chgData name="Brandy  Barber" userId="S::bab63576@uga.edu::54fb61b3-9124-4425-926e-70845975bf50" providerId="AD" clId="Web-{90D8291D-3DCB-D7A3-DF0F-30DAF4E22759}" dt="2018-11-08T12:36:44.313" v="145"/>
          <ac:spMkLst>
            <pc:docMk/>
            <pc:sldMk cId="1041317178" sldId="269"/>
            <ac:spMk id="34" creationId="{C2E5FCF0-567A-448C-A6E3-920BFC702C2F}"/>
          </ac:spMkLst>
        </pc:spChg>
        <pc:graphicFrameChg chg="add mod modGraphic">
          <ac:chgData name="Brandy  Barber" userId="S::bab63576@uga.edu::54fb61b3-9124-4425-926e-70845975bf50" providerId="AD" clId="Web-{90D8291D-3DCB-D7A3-DF0F-30DAF4E22759}" dt="2018-11-08T12:36:44.313" v="145"/>
          <ac:graphicFrameMkLst>
            <pc:docMk/>
            <pc:sldMk cId="1041317178" sldId="269"/>
            <ac:graphicFrameMk id="5" creationId="{CBFDDA7E-BC08-4C5C-B4C8-2CF3C55A1983}"/>
          </ac:graphicFrameMkLst>
        </pc:graphicFrameChg>
        <pc:picChg chg="add del mod">
          <ac:chgData name="Brandy  Barber" userId="S::bab63576@uga.edu::54fb61b3-9124-4425-926e-70845975bf50" providerId="AD" clId="Web-{90D8291D-3DCB-D7A3-DF0F-30DAF4E22759}" dt="2018-11-08T12:07:09.018" v="53"/>
          <ac:picMkLst>
            <pc:docMk/>
            <pc:sldMk cId="1041317178" sldId="269"/>
            <ac:picMk id="105" creationId="{107E461F-496E-439A-8F02-E43B45D1BA60}"/>
          </ac:picMkLst>
        </pc:picChg>
        <pc:picChg chg="add del mod">
          <ac:chgData name="Brandy  Barber" userId="S::bab63576@uga.edu::54fb61b3-9124-4425-926e-70845975bf50" providerId="AD" clId="Web-{90D8291D-3DCB-D7A3-DF0F-30DAF4E22759}" dt="2018-11-08T12:07:43.378" v="55"/>
          <ac:picMkLst>
            <pc:docMk/>
            <pc:sldMk cId="1041317178" sldId="269"/>
            <ac:picMk id="107" creationId="{ED99EC41-0928-4EA4-AEAE-1F4DFB4FE59C}"/>
          </ac:picMkLst>
        </pc:picChg>
        <pc:cxnChg chg="add del">
          <ac:chgData name="Brandy  Barber" userId="S::bab63576@uga.edu::54fb61b3-9124-4425-926e-70845975bf50" providerId="AD" clId="Web-{90D8291D-3DCB-D7A3-DF0F-30DAF4E22759}" dt="2018-11-08T12:06:10.595" v="50"/>
          <ac:cxnSpMkLst>
            <pc:docMk/>
            <pc:sldMk cId="1041317178" sldId="269"/>
            <ac:cxnSpMk id="12" creationId="{74E776C9-ED67-41B7-B3A3-4DF76EF3ACEE}"/>
          </ac:cxnSpMkLst>
        </pc:cxnChg>
        <pc:cxnChg chg="add del">
          <ac:chgData name="Brandy  Barber" userId="S::bab63576@uga.edu::54fb61b3-9124-4425-926e-70845975bf50" providerId="AD" clId="Web-{90D8291D-3DCB-D7A3-DF0F-30DAF4E22759}" dt="2018-11-08T12:36:44.313" v="145"/>
          <ac:cxnSpMkLst>
            <pc:docMk/>
            <pc:sldMk cId="1041317178" sldId="269"/>
            <ac:cxnSpMk id="21" creationId="{E85B2D6B-877E-4599-A643-756FB8601309}"/>
          </ac:cxnSpMkLst>
        </pc:cxnChg>
        <pc:cxnChg chg="add">
          <ac:chgData name="Brandy  Barber" userId="S::bab63576@uga.edu::54fb61b3-9124-4425-926e-70845975bf50" providerId="AD" clId="Web-{90D8291D-3DCB-D7A3-DF0F-30DAF4E22759}" dt="2018-11-08T12:36:44.313" v="145"/>
          <ac:cxnSpMkLst>
            <pc:docMk/>
            <pc:sldMk cId="1041317178" sldId="269"/>
            <ac:cxnSpMk id="32" creationId="{C6C21149-7D17-44C2-AFB6-4D931DC55FB1}"/>
          </ac:cxnSpMkLst>
        </pc:cxnChg>
      </pc:sldChg>
      <pc:sldChg chg="addSp delSp modSp add del replId">
        <pc:chgData name="Brandy  Barber" userId="S::bab63576@uga.edu::54fb61b3-9124-4425-926e-70845975bf50" providerId="AD" clId="Web-{90D8291D-3DCB-D7A3-DF0F-30DAF4E22759}" dt="2018-11-08T12:15:26.337" v="115"/>
        <pc:sldMkLst>
          <pc:docMk/>
          <pc:sldMk cId="3149327922" sldId="270"/>
        </pc:sldMkLst>
        <pc:spChg chg="add del mod">
          <ac:chgData name="Brandy  Barber" userId="S::bab63576@uga.edu::54fb61b3-9124-4425-926e-70845975bf50" providerId="AD" clId="Web-{90D8291D-3DCB-D7A3-DF0F-30DAF4E22759}" dt="2018-11-08T12:13:37.679" v="65"/>
          <ac:spMkLst>
            <pc:docMk/>
            <pc:sldMk cId="3149327922" sldId="270"/>
            <ac:spMk id="10" creationId="{3976EC86-DAB1-4274-8A69-BD273CF1A023}"/>
          </ac:spMkLst>
        </pc:spChg>
        <pc:spChg chg="add mod">
          <ac:chgData name="Brandy  Barber" userId="S::bab63576@uga.edu::54fb61b3-9124-4425-926e-70845975bf50" providerId="AD" clId="Web-{90D8291D-3DCB-D7A3-DF0F-30DAF4E22759}" dt="2018-11-08T12:14:46.727" v="112" actId="20577"/>
          <ac:spMkLst>
            <pc:docMk/>
            <pc:sldMk cId="3149327922" sldId="270"/>
            <ac:spMk id="40" creationId="{11A0E170-4C88-4EBB-8120-31802743A496}"/>
          </ac:spMkLst>
        </pc:spChg>
        <pc:graphicFrameChg chg="add del">
          <ac:chgData name="Brandy  Barber" userId="S::bab63576@uga.edu::54fb61b3-9124-4425-926e-70845975bf50" providerId="AD" clId="Web-{90D8291D-3DCB-D7A3-DF0F-30DAF4E22759}" dt="2018-11-08T12:13:51.820" v="69"/>
          <ac:graphicFrameMkLst>
            <pc:docMk/>
            <pc:sldMk cId="3149327922" sldId="270"/>
            <ac:graphicFrameMk id="6" creationId="{59EA2577-DA03-44D8-946E-671DF3D69010}"/>
          </ac:graphicFrameMkLst>
        </pc:graphicFrameChg>
        <pc:graphicFrameChg chg="add del mod">
          <ac:chgData name="Brandy  Barber" userId="S::bab63576@uga.edu::54fb61b3-9124-4425-926e-70845975bf50" providerId="AD" clId="Web-{90D8291D-3DCB-D7A3-DF0F-30DAF4E22759}" dt="2018-11-08T12:14:00.711" v="71"/>
          <ac:graphicFrameMkLst>
            <pc:docMk/>
            <pc:sldMk cId="3149327922" sldId="270"/>
            <ac:graphicFrameMk id="16" creationId="{67792B0C-A759-4055-AE03-2C38B6AD7255}"/>
          </ac:graphicFrameMkLst>
        </pc:graphicFrameChg>
      </pc:sldChg>
      <pc:sldChg chg="addSp delSp modSp add replId">
        <pc:chgData name="Brandy  Barber" userId="S::bab63576@uga.edu::54fb61b3-9124-4425-926e-70845975bf50" providerId="AD" clId="Web-{90D8291D-3DCB-D7A3-DF0F-30DAF4E22759}" dt="2018-11-08T12:31:56.148" v="144" actId="1076"/>
        <pc:sldMkLst>
          <pc:docMk/>
          <pc:sldMk cId="3065212353" sldId="271"/>
        </pc:sldMkLst>
        <pc:graphicFrameChg chg="del">
          <ac:chgData name="Brandy  Barber" userId="S::bab63576@uga.edu::54fb61b3-9124-4425-926e-70845975bf50" providerId="AD" clId="Web-{90D8291D-3DCB-D7A3-DF0F-30DAF4E22759}" dt="2018-11-08T12:16:34.572" v="117"/>
          <ac:graphicFrameMkLst>
            <pc:docMk/>
            <pc:sldMk cId="3065212353" sldId="271"/>
            <ac:graphicFrameMk id="6" creationId="{59EA2577-DA03-44D8-946E-671DF3D69010}"/>
          </ac:graphicFrameMkLst>
        </pc:graphicFrameChg>
        <pc:graphicFrameChg chg="mod">
          <ac:chgData name="Brandy  Barber" userId="S::bab63576@uga.edu::54fb61b3-9124-4425-926e-70845975bf50" providerId="AD" clId="Web-{90D8291D-3DCB-D7A3-DF0F-30DAF4E22759}" dt="2018-11-08T12:16:49.400" v="118" actId="1076"/>
          <ac:graphicFrameMkLst>
            <pc:docMk/>
            <pc:sldMk cId="3065212353" sldId="271"/>
            <ac:graphicFrameMk id="16" creationId="{67792B0C-A759-4055-AE03-2C38B6AD7255}"/>
          </ac:graphicFrameMkLst>
        </pc:graphicFrameChg>
        <pc:picChg chg="add mod">
          <ac:chgData name="Brandy  Barber" userId="S::bab63576@uga.edu::54fb61b3-9124-4425-926e-70845975bf50" providerId="AD" clId="Web-{90D8291D-3DCB-D7A3-DF0F-30DAF4E22759}" dt="2018-11-08T12:31:56.148" v="144" actId="1076"/>
          <ac:picMkLst>
            <pc:docMk/>
            <pc:sldMk cId="3065212353" sldId="271"/>
            <ac:picMk id="226" creationId="{718CCB4A-355D-4396-A4F8-23B12CE16A97}"/>
          </ac:picMkLst>
        </pc:picChg>
      </pc:sldChg>
      <pc:sldChg chg="addSp delSp modSp add del replId">
        <pc:chgData name="Brandy  Barber" userId="S::bab63576@uga.edu::54fb61b3-9124-4425-926e-70845975bf50" providerId="AD" clId="Web-{90D8291D-3DCB-D7A3-DF0F-30DAF4E22759}" dt="2018-11-08T12:41:01.285" v="244"/>
        <pc:sldMkLst>
          <pc:docMk/>
          <pc:sldMk cId="3762253716" sldId="272"/>
        </pc:sldMkLst>
        <pc:spChg chg="add mod">
          <ac:chgData name="Brandy  Barber" userId="S::bab63576@uga.edu::54fb61b3-9124-4425-926e-70845975bf50" providerId="AD" clId="Web-{90D8291D-3DCB-D7A3-DF0F-30DAF4E22759}" dt="2018-11-08T12:41:00.956" v="242" actId="20577"/>
          <ac:spMkLst>
            <pc:docMk/>
            <pc:sldMk cId="3762253716" sldId="272"/>
            <ac:spMk id="4" creationId="{DBAA88C1-1C79-44BF-A1A2-C64EA212A377}"/>
          </ac:spMkLst>
        </pc:spChg>
        <pc:picChg chg="del">
          <ac:chgData name="Brandy  Barber" userId="S::bab63576@uga.edu::54fb61b3-9124-4425-926e-70845975bf50" providerId="AD" clId="Web-{90D8291D-3DCB-D7A3-DF0F-30DAF4E22759}" dt="2018-11-08T12:37:40.017" v="147"/>
          <ac:picMkLst>
            <pc:docMk/>
            <pc:sldMk cId="3762253716" sldId="272"/>
            <ac:picMk id="209" creationId="{3EEA91F9-DAB0-4C69-851F-1F1DB98DC884}"/>
          </ac:picMkLst>
        </pc:picChg>
      </pc:sldChg>
    </pc:docChg>
  </pc:docChgLst>
  <pc:docChgLst>
    <pc:chgData name="Brandy  Barber" userId="S::bab63576@uga.edu::54fb61b3-9124-4425-926e-70845975bf50" providerId="AD" clId="Web-{CE96A30C-F83D-0288-66F8-81264477401D}"/>
    <pc:docChg chg="modSld">
      <pc:chgData name="Brandy  Barber" userId="S::bab63576@uga.edu::54fb61b3-9124-4425-926e-70845975bf50" providerId="AD" clId="Web-{CE96A30C-F83D-0288-66F8-81264477401D}" dt="2018-11-08T14:47:41.383" v="41" actId="1076"/>
      <pc:docMkLst>
        <pc:docMk/>
      </pc:docMkLst>
      <pc:sldChg chg="modSp">
        <pc:chgData name="Brandy  Barber" userId="S::bab63576@uga.edu::54fb61b3-9124-4425-926e-70845975bf50" providerId="AD" clId="Web-{CE96A30C-F83D-0288-66F8-81264477401D}" dt="2018-11-08T14:34:31.711" v="18" actId="20577"/>
        <pc:sldMkLst>
          <pc:docMk/>
          <pc:sldMk cId="1651704250" sldId="256"/>
        </pc:sldMkLst>
        <pc:spChg chg="mod">
          <ac:chgData name="Brandy  Barber" userId="S::bab63576@uga.edu::54fb61b3-9124-4425-926e-70845975bf50" providerId="AD" clId="Web-{CE96A30C-F83D-0288-66F8-81264477401D}" dt="2018-11-08T14:34:31.711" v="18" actId="20577"/>
          <ac:spMkLst>
            <pc:docMk/>
            <pc:sldMk cId="1651704250" sldId="256"/>
            <ac:spMk id="2" creationId="{21FA6769-6100-4447-96E7-9BCCD4C3B80B}"/>
          </ac:spMkLst>
        </pc:spChg>
      </pc:sldChg>
      <pc:sldChg chg="addSp delSp modSp">
        <pc:chgData name="Brandy  Barber" userId="S::bab63576@uga.edu::54fb61b3-9124-4425-926e-70845975bf50" providerId="AD" clId="Web-{CE96A30C-F83D-0288-66F8-81264477401D}" dt="2018-11-08T14:42:54.356" v="27"/>
        <pc:sldMkLst>
          <pc:docMk/>
          <pc:sldMk cId="1893157058" sldId="258"/>
        </pc:sldMkLst>
        <pc:spChg chg="mod">
          <ac:chgData name="Brandy  Barber" userId="S::bab63576@uga.edu::54fb61b3-9124-4425-926e-70845975bf50" providerId="AD" clId="Web-{CE96A30C-F83D-0288-66F8-81264477401D}" dt="2018-11-08T14:42:54.356" v="27"/>
          <ac:spMkLst>
            <pc:docMk/>
            <pc:sldMk cId="1893157058" sldId="258"/>
            <ac:spMk id="2" creationId="{2A7D6237-638D-4C56-B3DC-F32AD8002776}"/>
          </ac:spMkLst>
        </pc:spChg>
        <pc:spChg chg="del">
          <ac:chgData name="Brandy  Barber" userId="S::bab63576@uga.edu::54fb61b3-9124-4425-926e-70845975bf50" providerId="AD" clId="Web-{CE96A30C-F83D-0288-66F8-81264477401D}" dt="2018-11-08T14:42:54.356" v="27"/>
          <ac:spMkLst>
            <pc:docMk/>
            <pc:sldMk cId="1893157058" sldId="258"/>
            <ac:spMk id="10" creationId="{68575C10-8187-4AC4-AD72-C754EAFD2867}"/>
          </ac:spMkLst>
        </pc:spChg>
        <pc:spChg chg="add">
          <ac:chgData name="Brandy  Barber" userId="S::bab63576@uga.edu::54fb61b3-9124-4425-926e-70845975bf50" providerId="AD" clId="Web-{CE96A30C-F83D-0288-66F8-81264477401D}" dt="2018-11-08T14:42:54.356" v="27"/>
          <ac:spMkLst>
            <pc:docMk/>
            <pc:sldMk cId="1893157058" sldId="258"/>
            <ac:spMk id="17" creationId="{4E5D0BBB-3DC3-4295-988E-3AE51E700031}"/>
          </ac:spMkLst>
        </pc:spChg>
        <pc:spChg chg="add">
          <ac:chgData name="Brandy  Barber" userId="S::bab63576@uga.edu::54fb61b3-9124-4425-926e-70845975bf50" providerId="AD" clId="Web-{CE96A30C-F83D-0288-66F8-81264477401D}" dt="2018-11-08T14:42:54.356" v="27"/>
          <ac:spMkLst>
            <pc:docMk/>
            <pc:sldMk cId="1893157058" sldId="258"/>
            <ac:spMk id="21" creationId="{C27271CB-4E66-4C22-A01B-C1BBC3CFE6C6}"/>
          </ac:spMkLst>
        </pc:spChg>
        <pc:graphicFrameChg chg="mod modGraphic">
          <ac:chgData name="Brandy  Barber" userId="S::bab63576@uga.edu::54fb61b3-9124-4425-926e-70845975bf50" providerId="AD" clId="Web-{CE96A30C-F83D-0288-66F8-81264477401D}" dt="2018-11-08T14:42:54.356" v="27"/>
          <ac:graphicFrameMkLst>
            <pc:docMk/>
            <pc:sldMk cId="1893157058" sldId="258"/>
            <ac:graphicFrameMk id="5" creationId="{C82D3F90-2382-4D3D-995A-2853E41EBB75}"/>
          </ac:graphicFrameMkLst>
        </pc:graphicFrameChg>
        <pc:cxnChg chg="del">
          <ac:chgData name="Brandy  Barber" userId="S::bab63576@uga.edu::54fb61b3-9124-4425-926e-70845975bf50" providerId="AD" clId="Web-{CE96A30C-F83D-0288-66F8-81264477401D}" dt="2018-11-08T14:42:54.356" v="27"/>
          <ac:cxnSpMkLst>
            <pc:docMk/>
            <pc:sldMk cId="1893157058" sldId="258"/>
            <ac:cxnSpMk id="12" creationId="{74E776C9-ED67-41B7-B3A3-4DF76EF3ACEE}"/>
          </ac:cxnSpMkLst>
        </pc:cxnChg>
        <pc:cxnChg chg="add">
          <ac:chgData name="Brandy  Barber" userId="S::bab63576@uga.edu::54fb61b3-9124-4425-926e-70845975bf50" providerId="AD" clId="Web-{CE96A30C-F83D-0288-66F8-81264477401D}" dt="2018-11-08T14:42:54.356" v="27"/>
          <ac:cxnSpMkLst>
            <pc:docMk/>
            <pc:sldMk cId="1893157058" sldId="258"/>
            <ac:cxnSpMk id="19" creationId="{3E650E83-BC4B-4446-939C-BEE5A892F823}"/>
          </ac:cxnSpMkLst>
        </pc:cxnChg>
      </pc:sldChg>
      <pc:sldChg chg="addSp delSp modSp">
        <pc:chgData name="Brandy  Barber" userId="S::bab63576@uga.edu::54fb61b3-9124-4425-926e-70845975bf50" providerId="AD" clId="Web-{CE96A30C-F83D-0288-66F8-81264477401D}" dt="2018-11-08T14:41:56.510" v="26"/>
        <pc:sldMkLst>
          <pc:docMk/>
          <pc:sldMk cId="1377905221" sldId="261"/>
        </pc:sldMkLst>
        <pc:spChg chg="mod">
          <ac:chgData name="Brandy  Barber" userId="S::bab63576@uga.edu::54fb61b3-9124-4425-926e-70845975bf50" providerId="AD" clId="Web-{CE96A30C-F83D-0288-66F8-81264477401D}" dt="2018-11-08T14:41:56.510" v="26"/>
          <ac:spMkLst>
            <pc:docMk/>
            <pc:sldMk cId="1377905221" sldId="261"/>
            <ac:spMk id="2" creationId="{2A7D6237-638D-4C56-B3DC-F32AD8002776}"/>
          </ac:spMkLst>
        </pc:spChg>
        <pc:spChg chg="add del">
          <ac:chgData name="Brandy  Barber" userId="S::bab63576@uga.edu::54fb61b3-9124-4425-926e-70845975bf50" providerId="AD" clId="Web-{CE96A30C-F83D-0288-66F8-81264477401D}" dt="2018-11-08T14:41:56.510" v="26"/>
          <ac:spMkLst>
            <pc:docMk/>
            <pc:sldMk cId="1377905221" sldId="261"/>
            <ac:spMk id="10" creationId="{68575C10-8187-4AC4-AD72-C754EAFD2867}"/>
          </ac:spMkLst>
        </pc:spChg>
        <pc:spChg chg="add">
          <ac:chgData name="Brandy  Barber" userId="S::bab63576@uga.edu::54fb61b3-9124-4425-926e-70845975bf50" providerId="AD" clId="Web-{CE96A30C-F83D-0288-66F8-81264477401D}" dt="2018-11-08T14:41:56.510" v="26"/>
          <ac:spMkLst>
            <pc:docMk/>
            <pc:sldMk cId="1377905221" sldId="261"/>
            <ac:spMk id="14" creationId="{CEA861C5-3CE8-4AD0-925C-836509B24AF6}"/>
          </ac:spMkLst>
        </pc:spChg>
        <pc:spChg chg="add">
          <ac:chgData name="Brandy  Barber" userId="S::bab63576@uga.edu::54fb61b3-9124-4425-926e-70845975bf50" providerId="AD" clId="Web-{CE96A30C-F83D-0288-66F8-81264477401D}" dt="2018-11-08T14:41:56.510" v="26"/>
          <ac:spMkLst>
            <pc:docMk/>
            <pc:sldMk cId="1377905221" sldId="261"/>
            <ac:spMk id="16" creationId="{40D2F2B3-169C-4971-B11F-452C0E0A4EF8}"/>
          </ac:spMkLst>
        </pc:spChg>
        <pc:spChg chg="add del">
          <ac:chgData name="Brandy  Barber" userId="S::bab63576@uga.edu::54fb61b3-9124-4425-926e-70845975bf50" providerId="AD" clId="Web-{CE96A30C-F83D-0288-66F8-81264477401D}" dt="2018-11-08T14:41:49.588" v="25"/>
          <ac:spMkLst>
            <pc:docMk/>
            <pc:sldMk cId="1377905221" sldId="261"/>
            <ac:spMk id="17" creationId="{CEA861C5-3CE8-4AD0-925C-836509B24AF6}"/>
          </ac:spMkLst>
        </pc:spChg>
        <pc:spChg chg="add del">
          <ac:chgData name="Brandy  Barber" userId="S::bab63576@uga.edu::54fb61b3-9124-4425-926e-70845975bf50" providerId="AD" clId="Web-{CE96A30C-F83D-0288-66F8-81264477401D}" dt="2018-11-08T14:41:49.588" v="25"/>
          <ac:spMkLst>
            <pc:docMk/>
            <pc:sldMk cId="1377905221" sldId="261"/>
            <ac:spMk id="21" creationId="{40D2F2B3-169C-4971-B11F-452C0E0A4EF8}"/>
          </ac:spMkLst>
        </pc:spChg>
        <pc:picChg chg="mod">
          <ac:chgData name="Brandy  Barber" userId="S::bab63576@uga.edu::54fb61b3-9124-4425-926e-70845975bf50" providerId="AD" clId="Web-{CE96A30C-F83D-0288-66F8-81264477401D}" dt="2018-11-08T14:41:56.510" v="26"/>
          <ac:picMkLst>
            <pc:docMk/>
            <pc:sldMk cId="1377905221" sldId="261"/>
            <ac:picMk id="7" creationId="{92405685-F3CC-4F37-AF86-47D15376D33E}"/>
          </ac:picMkLst>
        </pc:picChg>
        <pc:cxnChg chg="add del">
          <ac:chgData name="Brandy  Barber" userId="S::bab63576@uga.edu::54fb61b3-9124-4425-926e-70845975bf50" providerId="AD" clId="Web-{CE96A30C-F83D-0288-66F8-81264477401D}" dt="2018-11-08T14:41:56.510" v="26"/>
          <ac:cxnSpMkLst>
            <pc:docMk/>
            <pc:sldMk cId="1377905221" sldId="261"/>
            <ac:cxnSpMk id="12" creationId="{74E776C9-ED67-41B7-B3A3-4DF76EF3ACEE}"/>
          </ac:cxnSpMkLst>
        </pc:cxnChg>
        <pc:cxnChg chg="add">
          <ac:chgData name="Brandy  Barber" userId="S::bab63576@uga.edu::54fb61b3-9124-4425-926e-70845975bf50" providerId="AD" clId="Web-{CE96A30C-F83D-0288-66F8-81264477401D}" dt="2018-11-08T14:41:56.510" v="26"/>
          <ac:cxnSpMkLst>
            <pc:docMk/>
            <pc:sldMk cId="1377905221" sldId="261"/>
            <ac:cxnSpMk id="15" creationId="{EDB3FAAF-5FDF-4576-8E8B-8BE25DB82ABA}"/>
          </ac:cxnSpMkLst>
        </pc:cxnChg>
        <pc:cxnChg chg="add">
          <ac:chgData name="Brandy  Barber" userId="S::bab63576@uga.edu::54fb61b3-9124-4425-926e-70845975bf50" providerId="AD" clId="Web-{CE96A30C-F83D-0288-66F8-81264477401D}" dt="2018-11-08T14:41:56.510" v="26"/>
          <ac:cxnSpMkLst>
            <pc:docMk/>
            <pc:sldMk cId="1377905221" sldId="261"/>
            <ac:cxnSpMk id="18" creationId="{72FB39BF-4949-4117-AA41-066968DE9E2B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1:49.588" v="25"/>
          <ac:cxnSpMkLst>
            <pc:docMk/>
            <pc:sldMk cId="1377905221" sldId="261"/>
            <ac:cxnSpMk id="19" creationId="{EDB3FAAF-5FDF-4576-8E8B-8BE25DB82ABA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1:49.588" v="25"/>
          <ac:cxnSpMkLst>
            <pc:docMk/>
            <pc:sldMk cId="1377905221" sldId="261"/>
            <ac:cxnSpMk id="23" creationId="{72FB39BF-4949-4117-AA41-066968DE9E2B}"/>
          </ac:cxnSpMkLst>
        </pc:cxnChg>
      </pc:sldChg>
      <pc:sldChg chg="modSp">
        <pc:chgData name="Brandy  Barber" userId="S::bab63576@uga.edu::54fb61b3-9124-4425-926e-70845975bf50" providerId="AD" clId="Web-{CE96A30C-F83D-0288-66F8-81264477401D}" dt="2018-11-08T14:47:41.383" v="41" actId="1076"/>
        <pc:sldMkLst>
          <pc:docMk/>
          <pc:sldMk cId="1322878922" sldId="263"/>
        </pc:sldMkLst>
        <pc:picChg chg="mod">
          <ac:chgData name="Brandy  Barber" userId="S::bab63576@uga.edu::54fb61b3-9124-4425-926e-70845975bf50" providerId="AD" clId="Web-{CE96A30C-F83D-0288-66F8-81264477401D}" dt="2018-11-08T14:47:41.383" v="41" actId="1076"/>
          <ac:picMkLst>
            <pc:docMk/>
            <pc:sldMk cId="1322878922" sldId="263"/>
            <ac:picMk id="154" creationId="{6C3EBFCC-BDBC-466F-A9D8-C7C96124D634}"/>
          </ac:picMkLst>
        </pc:picChg>
        <pc:picChg chg="mod">
          <ac:chgData name="Brandy  Barber" userId="S::bab63576@uga.edu::54fb61b3-9124-4425-926e-70845975bf50" providerId="AD" clId="Web-{CE96A30C-F83D-0288-66F8-81264477401D}" dt="2018-11-08T14:47:37.602" v="39" actId="1076"/>
          <ac:picMkLst>
            <pc:docMk/>
            <pc:sldMk cId="1322878922" sldId="263"/>
            <ac:picMk id="156" creationId="{875C084E-3A50-4976-8F0E-E3418BA4274B}"/>
          </ac:picMkLst>
        </pc:picChg>
      </pc:sldChg>
      <pc:sldChg chg="addSp delSp modSp mod setBg">
        <pc:chgData name="Brandy  Barber" userId="S::bab63576@uga.edu::54fb61b3-9124-4425-926e-70845975bf50" providerId="AD" clId="Web-{CE96A30C-F83D-0288-66F8-81264477401D}" dt="2018-11-08T14:46:50.053" v="35"/>
        <pc:sldMkLst>
          <pc:docMk/>
          <pc:sldMk cId="1041317178" sldId="269"/>
        </pc:sldMkLst>
        <pc:spChg chg="mod">
          <ac:chgData name="Brandy  Barber" userId="S::bab63576@uga.edu::54fb61b3-9124-4425-926e-70845975bf50" providerId="AD" clId="Web-{CE96A30C-F83D-0288-66F8-81264477401D}" dt="2018-11-08T14:46:50.053" v="35"/>
          <ac:spMkLst>
            <pc:docMk/>
            <pc:sldMk cId="1041317178" sldId="269"/>
            <ac:spMk id="2" creationId="{A814E20E-F7D5-421B-8960-7434C2B2EA14}"/>
          </ac:spMkLst>
        </pc:spChg>
        <pc:spChg chg="del">
          <ac:chgData name="Brandy  Barber" userId="S::bab63576@uga.edu::54fb61b3-9124-4425-926e-70845975bf50" providerId="AD" clId="Web-{CE96A30C-F83D-0288-66F8-81264477401D}" dt="2018-11-08T14:43:16.122" v="28"/>
          <ac:spMkLst>
            <pc:docMk/>
            <pc:sldMk cId="1041317178" sldId="269"/>
            <ac:spMk id="28" creationId="{4281BC32-FF58-4898-A6B5-7B3D059BCEB0}"/>
          </ac:spMkLst>
        </pc:spChg>
        <pc:spChg chg="del">
          <ac:chgData name="Brandy  Barber" userId="S::bab63576@uga.edu::54fb61b3-9124-4425-926e-70845975bf50" providerId="AD" clId="Web-{CE96A30C-F83D-0288-66F8-81264477401D}" dt="2018-11-08T14:43:16.122" v="28"/>
          <ac:spMkLst>
            <pc:docMk/>
            <pc:sldMk cId="1041317178" sldId="269"/>
            <ac:spMk id="30" creationId="{0D614406-135F-4875-9C87-53822CB19ABB}"/>
          </ac:spMkLst>
        </pc:spChg>
        <pc:spChg chg="del">
          <ac:chgData name="Brandy  Barber" userId="S::bab63576@uga.edu::54fb61b3-9124-4425-926e-70845975bf50" providerId="AD" clId="Web-{CE96A30C-F83D-0288-66F8-81264477401D}" dt="2018-11-08T14:43:16.122" v="28"/>
          <ac:spMkLst>
            <pc:docMk/>
            <pc:sldMk cId="1041317178" sldId="269"/>
            <ac:spMk id="34" creationId="{C2E5FCF0-567A-448C-A6E3-920BFC702C2F}"/>
          </ac:spMkLst>
        </pc:spChg>
        <pc:spChg chg="add del">
          <ac:chgData name="Brandy  Barber" userId="S::bab63576@uga.edu::54fb61b3-9124-4425-926e-70845975bf50" providerId="AD" clId="Web-{CE96A30C-F83D-0288-66F8-81264477401D}" dt="2018-11-08T14:44:15.812" v="31"/>
          <ac:spMkLst>
            <pc:docMk/>
            <pc:sldMk cId="1041317178" sldId="269"/>
            <ac:spMk id="39" creationId="{4281BC32-FF58-4898-A6B5-7B3D059BCEB0}"/>
          </ac:spMkLst>
        </pc:spChg>
        <pc:spChg chg="add del">
          <ac:chgData name="Brandy  Barber" userId="S::bab63576@uga.edu::54fb61b3-9124-4425-926e-70845975bf50" providerId="AD" clId="Web-{CE96A30C-F83D-0288-66F8-81264477401D}" dt="2018-11-08T14:44:15.812" v="31"/>
          <ac:spMkLst>
            <pc:docMk/>
            <pc:sldMk cId="1041317178" sldId="269"/>
            <ac:spMk id="41" creationId="{0D614406-135F-4875-9C87-53822CB19ABB}"/>
          </ac:spMkLst>
        </pc:spChg>
        <pc:spChg chg="add del">
          <ac:chgData name="Brandy  Barber" userId="S::bab63576@uga.edu::54fb61b3-9124-4425-926e-70845975bf50" providerId="AD" clId="Web-{CE96A30C-F83D-0288-66F8-81264477401D}" dt="2018-11-08T14:44:15.812" v="31"/>
          <ac:spMkLst>
            <pc:docMk/>
            <pc:sldMk cId="1041317178" sldId="269"/>
            <ac:spMk id="45" creationId="{C2E5FCF0-567A-448C-A6E3-920BFC702C2F}"/>
          </ac:spMkLst>
        </pc:spChg>
        <pc:spChg chg="add del">
          <ac:chgData name="Brandy  Barber" userId="S::bab63576@uga.edu::54fb61b3-9124-4425-926e-70845975bf50" providerId="AD" clId="Web-{CE96A30C-F83D-0288-66F8-81264477401D}" dt="2018-11-08T14:45:13.393" v="32"/>
          <ac:spMkLst>
            <pc:docMk/>
            <pc:sldMk cId="1041317178" sldId="269"/>
            <ac:spMk id="47" creationId="{4E5D0BBB-3DC3-4295-988E-3AE51E700031}"/>
          </ac:spMkLst>
        </pc:spChg>
        <pc:spChg chg="add del">
          <ac:chgData name="Brandy  Barber" userId="S::bab63576@uga.edu::54fb61b3-9124-4425-926e-70845975bf50" providerId="AD" clId="Web-{CE96A30C-F83D-0288-66F8-81264477401D}" dt="2018-11-08T14:45:13.393" v="32"/>
          <ac:spMkLst>
            <pc:docMk/>
            <pc:sldMk cId="1041317178" sldId="269"/>
            <ac:spMk id="49" creationId="{C27271CB-4E66-4C22-A01B-C1BBC3CFE6C6}"/>
          </ac:spMkLst>
        </pc:spChg>
        <pc:spChg chg="add del">
          <ac:chgData name="Brandy  Barber" userId="S::bab63576@uga.edu::54fb61b3-9124-4425-926e-70845975bf50" providerId="AD" clId="Web-{CE96A30C-F83D-0288-66F8-81264477401D}" dt="2018-11-08T14:43:55.843" v="30"/>
          <ac:spMkLst>
            <pc:docMk/>
            <pc:sldMk cId="1041317178" sldId="269"/>
            <ac:spMk id="50" creationId="{4A8D4180-174B-425C-8200-7A023B193ABD}"/>
          </ac:spMkLst>
        </pc:spChg>
        <pc:spChg chg="add del">
          <ac:chgData name="Brandy  Barber" userId="S::bab63576@uga.edu::54fb61b3-9124-4425-926e-70845975bf50" providerId="AD" clId="Web-{CE96A30C-F83D-0288-66F8-81264477401D}" dt="2018-11-08T14:45:38.613" v="33"/>
          <ac:spMkLst>
            <pc:docMk/>
            <pc:sldMk cId="1041317178" sldId="269"/>
            <ac:spMk id="51" creationId="{6F6E748C-CAC1-4E99-AC9F-0546A538F934}"/>
          </ac:spMkLst>
        </pc:spChg>
        <pc:spChg chg="add del">
          <ac:chgData name="Brandy  Barber" userId="S::bab63576@uga.edu::54fb61b3-9124-4425-926e-70845975bf50" providerId="AD" clId="Web-{CE96A30C-F83D-0288-66F8-81264477401D}" dt="2018-11-08T14:45:38.613" v="33"/>
          <ac:spMkLst>
            <pc:docMk/>
            <pc:sldMk cId="1041317178" sldId="269"/>
            <ac:spMk id="53" creationId="{E4693746-C255-433F-B810-2BE493FB98C8}"/>
          </ac:spMkLst>
        </pc:spChg>
        <pc:spChg chg="add del">
          <ac:chgData name="Brandy  Barber" userId="S::bab63576@uga.edu::54fb61b3-9124-4425-926e-70845975bf50" providerId="AD" clId="Web-{CE96A30C-F83D-0288-66F8-81264477401D}" dt="2018-11-08T14:43:55.843" v="30"/>
          <ac:spMkLst>
            <pc:docMk/>
            <pc:sldMk cId="1041317178" sldId="269"/>
            <ac:spMk id="54" creationId="{E32ADEA4-9948-451B-AF85-3185C592B8D5}"/>
          </ac:spMkLst>
        </pc:spChg>
        <pc:spChg chg="add del">
          <ac:chgData name="Brandy  Barber" userId="S::bab63576@uga.edu::54fb61b3-9124-4425-926e-70845975bf50" providerId="AD" clId="Web-{CE96A30C-F83D-0288-66F8-81264477401D}" dt="2018-11-08T14:43:55.843" v="30"/>
          <ac:spMkLst>
            <pc:docMk/>
            <pc:sldMk cId="1041317178" sldId="269"/>
            <ac:spMk id="56" creationId="{7CCC2623-F6B5-4F85-90A3-389BDF8AF89F}"/>
          </ac:spMkLst>
        </pc:spChg>
        <pc:spChg chg="add del">
          <ac:chgData name="Brandy  Barber" userId="S::bab63576@uga.edu::54fb61b3-9124-4425-926e-70845975bf50" providerId="AD" clId="Web-{CE96A30C-F83D-0288-66F8-81264477401D}" dt="2018-11-08T14:46:50.053" v="35"/>
          <ac:spMkLst>
            <pc:docMk/>
            <pc:sldMk cId="1041317178" sldId="269"/>
            <ac:spMk id="60" creationId="{4A8D4180-174B-425C-8200-7A023B193ABD}"/>
          </ac:spMkLst>
        </pc:spChg>
        <pc:spChg chg="add del">
          <ac:chgData name="Brandy  Barber" userId="S::bab63576@uga.edu::54fb61b3-9124-4425-926e-70845975bf50" providerId="AD" clId="Web-{CE96A30C-F83D-0288-66F8-81264477401D}" dt="2018-11-08T14:46:50.053" v="35"/>
          <ac:spMkLst>
            <pc:docMk/>
            <pc:sldMk cId="1041317178" sldId="269"/>
            <ac:spMk id="64" creationId="{E32ADEA4-9948-451B-AF85-3185C592B8D5}"/>
          </ac:spMkLst>
        </pc:spChg>
        <pc:spChg chg="add del">
          <ac:chgData name="Brandy  Barber" userId="S::bab63576@uga.edu::54fb61b3-9124-4425-926e-70845975bf50" providerId="AD" clId="Web-{CE96A30C-F83D-0288-66F8-81264477401D}" dt="2018-11-08T14:46:50.053" v="35"/>
          <ac:spMkLst>
            <pc:docMk/>
            <pc:sldMk cId="1041317178" sldId="269"/>
            <ac:spMk id="66" creationId="{7CCC2623-F6B5-4F85-90A3-389BDF8AF89F}"/>
          </ac:spMkLst>
        </pc:spChg>
        <pc:graphicFrameChg chg="mod modGraphic">
          <ac:chgData name="Brandy  Barber" userId="S::bab63576@uga.edu::54fb61b3-9124-4425-926e-70845975bf50" providerId="AD" clId="Web-{CE96A30C-F83D-0288-66F8-81264477401D}" dt="2018-11-08T14:46:50.053" v="35"/>
          <ac:graphicFrameMkLst>
            <pc:docMk/>
            <pc:sldMk cId="1041317178" sldId="269"/>
            <ac:graphicFrameMk id="5" creationId="{CBFDDA7E-BC08-4C5C-B4C8-2CF3C55A1983}"/>
          </ac:graphicFrameMkLst>
        </pc:graphicFrameChg>
        <pc:cxnChg chg="del">
          <ac:chgData name="Brandy  Barber" userId="S::bab63576@uga.edu::54fb61b3-9124-4425-926e-70845975bf50" providerId="AD" clId="Web-{CE96A30C-F83D-0288-66F8-81264477401D}" dt="2018-11-08T14:43:16.122" v="28"/>
          <ac:cxnSpMkLst>
            <pc:docMk/>
            <pc:sldMk cId="1041317178" sldId="269"/>
            <ac:cxnSpMk id="32" creationId="{C6C21149-7D17-44C2-AFB6-4D931DC55FB1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4:15.812" v="31"/>
          <ac:cxnSpMkLst>
            <pc:docMk/>
            <pc:sldMk cId="1041317178" sldId="269"/>
            <ac:cxnSpMk id="43" creationId="{C6C21149-7D17-44C2-AFB6-4D931DC55FB1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5:13.393" v="32"/>
          <ac:cxnSpMkLst>
            <pc:docMk/>
            <pc:sldMk cId="1041317178" sldId="269"/>
            <ac:cxnSpMk id="48" creationId="{3E650E83-BC4B-4446-939C-BEE5A892F823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3:55.843" v="30"/>
          <ac:cxnSpMkLst>
            <pc:docMk/>
            <pc:sldMk cId="1041317178" sldId="269"/>
            <ac:cxnSpMk id="52" creationId="{99F3B66A-5147-4765-B206-AD39D6D8DB8A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5:38.613" v="33"/>
          <ac:cxnSpMkLst>
            <pc:docMk/>
            <pc:sldMk cId="1041317178" sldId="269"/>
            <ac:cxnSpMk id="55" creationId="{D53633BD-C518-4AE8-AF7B-C1381970EB8E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3:55.843" v="30"/>
          <ac:cxnSpMkLst>
            <pc:docMk/>
            <pc:sldMk cId="1041317178" sldId="269"/>
            <ac:cxnSpMk id="58" creationId="{1EB70502-DE30-4A94-A4ED-7F6D1474F5DD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6:50.053" v="35"/>
          <ac:cxnSpMkLst>
            <pc:docMk/>
            <pc:sldMk cId="1041317178" sldId="269"/>
            <ac:cxnSpMk id="62" creationId="{99F3B66A-5147-4765-B206-AD39D6D8DB8A}"/>
          </ac:cxnSpMkLst>
        </pc:cxnChg>
        <pc:cxnChg chg="add del">
          <ac:chgData name="Brandy  Barber" userId="S::bab63576@uga.edu::54fb61b3-9124-4425-926e-70845975bf50" providerId="AD" clId="Web-{CE96A30C-F83D-0288-66F8-81264477401D}" dt="2018-11-08T14:46:50.053" v="35"/>
          <ac:cxnSpMkLst>
            <pc:docMk/>
            <pc:sldMk cId="1041317178" sldId="269"/>
            <ac:cxnSpMk id="68" creationId="{1EB70502-DE30-4A94-A4ED-7F6D1474F5DD}"/>
          </ac:cxnSpMkLst>
        </pc:cxnChg>
      </pc:sldChg>
      <pc:sldChg chg="addSp delSp modSp">
        <pc:chgData name="Brandy  Barber" userId="S::bab63576@uga.edu::54fb61b3-9124-4425-926e-70845975bf50" providerId="AD" clId="Web-{CE96A30C-F83D-0288-66F8-81264477401D}" dt="2018-11-08T14:40:39.022" v="23"/>
        <pc:sldMkLst>
          <pc:docMk/>
          <pc:sldMk cId="3065212353" sldId="271"/>
        </pc:sldMkLst>
        <pc:spChg chg="mod">
          <ac:chgData name="Brandy  Barber" userId="S::bab63576@uga.edu::54fb61b3-9124-4425-926e-70845975bf50" providerId="AD" clId="Web-{CE96A30C-F83D-0288-66F8-81264477401D}" dt="2018-11-08T14:40:39.022" v="23"/>
          <ac:spMkLst>
            <pc:docMk/>
            <pc:sldMk cId="3065212353" sldId="271"/>
            <ac:spMk id="2" creationId="{9AE0DEB8-17DA-4707-A631-DAA3D78B77D7}"/>
          </ac:spMkLst>
        </pc:spChg>
        <pc:spChg chg="del">
          <ac:chgData name="Brandy  Barber" userId="S::bab63576@uga.edu::54fb61b3-9124-4425-926e-70845975bf50" providerId="AD" clId="Web-{CE96A30C-F83D-0288-66F8-81264477401D}" dt="2018-11-08T14:40:39.022" v="23"/>
          <ac:spMkLst>
            <pc:docMk/>
            <pc:sldMk cId="3065212353" sldId="271"/>
            <ac:spMk id="14" creationId="{68575C10-8187-4AC4-AD72-C754EAFD2867}"/>
          </ac:spMkLst>
        </pc:spChg>
        <pc:spChg chg="add">
          <ac:chgData name="Brandy  Barber" userId="S::bab63576@uga.edu::54fb61b3-9124-4425-926e-70845975bf50" providerId="AD" clId="Web-{CE96A30C-F83D-0288-66F8-81264477401D}" dt="2018-11-08T14:40:39.022" v="23"/>
          <ac:spMkLst>
            <pc:docMk/>
            <pc:sldMk cId="3065212353" sldId="271"/>
            <ac:spMk id="103" creationId="{E212883E-84C3-42AD-B34A-4D249825156D}"/>
          </ac:spMkLst>
        </pc:spChg>
        <pc:spChg chg="add">
          <ac:chgData name="Brandy  Barber" userId="S::bab63576@uga.edu::54fb61b3-9124-4425-926e-70845975bf50" providerId="AD" clId="Web-{CE96A30C-F83D-0288-66F8-81264477401D}" dt="2018-11-08T14:40:39.022" v="23"/>
          <ac:spMkLst>
            <pc:docMk/>
            <pc:sldMk cId="3065212353" sldId="271"/>
            <ac:spMk id="107" creationId="{DC5B7347-E281-4E2C-A95E-6A4A26315607}"/>
          </ac:spMkLst>
        </pc:spChg>
        <pc:graphicFrameChg chg="mod ord modGraphic">
          <ac:chgData name="Brandy  Barber" userId="S::bab63576@uga.edu::54fb61b3-9124-4425-926e-70845975bf50" providerId="AD" clId="Web-{CE96A30C-F83D-0288-66F8-81264477401D}" dt="2018-11-08T14:40:39.022" v="23"/>
          <ac:graphicFrameMkLst>
            <pc:docMk/>
            <pc:sldMk cId="3065212353" sldId="271"/>
            <ac:graphicFrameMk id="16" creationId="{67792B0C-A759-4055-AE03-2C38B6AD7255}"/>
          </ac:graphicFrameMkLst>
        </pc:graphicFrameChg>
        <pc:picChg chg="mod">
          <ac:chgData name="Brandy  Barber" userId="S::bab63576@uga.edu::54fb61b3-9124-4425-926e-70845975bf50" providerId="AD" clId="Web-{CE96A30C-F83D-0288-66F8-81264477401D}" dt="2018-11-08T14:40:39.022" v="23"/>
          <ac:picMkLst>
            <pc:docMk/>
            <pc:sldMk cId="3065212353" sldId="271"/>
            <ac:picMk id="226" creationId="{718CCB4A-355D-4396-A4F8-23B12CE16A97}"/>
          </ac:picMkLst>
        </pc:picChg>
        <pc:cxnChg chg="del">
          <ac:chgData name="Brandy  Barber" userId="S::bab63576@uga.edu::54fb61b3-9124-4425-926e-70845975bf50" providerId="AD" clId="Web-{CE96A30C-F83D-0288-66F8-81264477401D}" dt="2018-11-08T14:40:39.022" v="23"/>
          <ac:cxnSpMkLst>
            <pc:docMk/>
            <pc:sldMk cId="3065212353" sldId="271"/>
            <ac:cxnSpMk id="15" creationId="{74E776C9-ED67-41B7-B3A3-4DF76EF3ACEE}"/>
          </ac:cxnSpMkLst>
        </pc:cxnChg>
        <pc:cxnChg chg="add">
          <ac:chgData name="Brandy  Barber" userId="S::bab63576@uga.edu::54fb61b3-9124-4425-926e-70845975bf50" providerId="AD" clId="Web-{CE96A30C-F83D-0288-66F8-81264477401D}" dt="2018-11-08T14:40:39.022" v="23"/>
          <ac:cxnSpMkLst>
            <pc:docMk/>
            <pc:sldMk cId="3065212353" sldId="271"/>
            <ac:cxnSpMk id="105" creationId="{25A28D78-0305-4DA2-A78C-EF9ADD366310}"/>
          </ac:cxnSpMkLst>
        </pc:cxnChg>
      </pc:sldChg>
    </pc:docChg>
  </pc:docChgLst>
  <pc:docChgLst>
    <pc:chgData name="Karolina  Sabonaityte" userId="S::ks67768@uga.edu::a10b4875-5f2d-456f-ba38-98a51fa5e421" providerId="AD" clId="Web-{0AE2F750-CA26-4993-AA7C-12DB9754CEC6}"/>
    <pc:docChg chg="addSld delSld modSld">
      <pc:chgData name="Karolina  Sabonaityte" userId="S::ks67768@uga.edu::a10b4875-5f2d-456f-ba38-98a51fa5e421" providerId="AD" clId="Web-{0AE2F750-CA26-4993-AA7C-12DB9754CEC6}" dt="2018-11-08T01:17:28.943" v="1536" actId="20577"/>
      <pc:docMkLst>
        <pc:docMk/>
      </pc:docMkLst>
      <pc:sldChg chg="addSp delSp modSp new del mod setBg setClrOvrMap">
        <pc:chgData name="Karolina  Sabonaityte" userId="S::ks67768@uga.edu::a10b4875-5f2d-456f-ba38-98a51fa5e421" providerId="AD" clId="Web-{0AE2F750-CA26-4993-AA7C-12DB9754CEC6}" dt="2018-11-08T00:19:02.359" v="135"/>
        <pc:sldMkLst>
          <pc:docMk/>
          <pc:sldMk cId="806097426" sldId="265"/>
        </pc:sldMkLst>
        <pc:spChg chg="mod">
          <ac:chgData name="Karolina  Sabonaityte" userId="S::ks67768@uga.edu::a10b4875-5f2d-456f-ba38-98a51fa5e421" providerId="AD" clId="Web-{0AE2F750-CA26-4993-AA7C-12DB9754CEC6}" dt="2018-11-08T00:19:01.671" v="134" actId="20577"/>
          <ac:spMkLst>
            <pc:docMk/>
            <pc:sldMk cId="806097426" sldId="265"/>
            <ac:spMk id="2" creationId="{99A2A35D-4AEF-4FD8-BAA3-853879C4914A}"/>
          </ac:spMkLst>
        </pc:spChg>
        <pc:spChg chg="add del mod">
          <ac:chgData name="Karolina  Sabonaityte" userId="S::ks67768@uga.edu::a10b4875-5f2d-456f-ba38-98a51fa5e421" providerId="AD" clId="Web-{0AE2F750-CA26-4993-AA7C-12DB9754CEC6}" dt="2018-11-08T00:19:00.265" v="114" actId="20577"/>
          <ac:spMkLst>
            <pc:docMk/>
            <pc:sldMk cId="806097426" sldId="265"/>
            <ac:spMk id="3" creationId="{CC805707-6474-4EAE-85A7-4CF0ED940FFA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25.357" v="69"/>
          <ac:spMkLst>
            <pc:docMk/>
            <pc:sldMk cId="806097426" sldId="265"/>
            <ac:spMk id="6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7:54.558" v="59"/>
          <ac:spMkLst>
            <pc:docMk/>
            <pc:sldMk cId="806097426" sldId="265"/>
            <ac:spMk id="9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25.357" v="69"/>
          <ac:spMkLst>
            <pc:docMk/>
            <pc:sldMk cId="806097426" sldId="265"/>
            <ac:spMk id="10" creationId="{B33DBEF2-0A54-4CCF-952F-ABFA981C6472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7:54.558" v="59"/>
          <ac:spMkLst>
            <pc:docMk/>
            <pc:sldMk cId="806097426" sldId="265"/>
            <ac:spMk id="12" creationId="{B33DBEF2-0A54-4CCF-952F-ABFA981C6472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46.764" v="71"/>
          <ac:spMkLst>
            <pc:docMk/>
            <pc:sldMk cId="806097426" sldId="265"/>
            <ac:spMk id="13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46.764" v="71"/>
          <ac:spMkLst>
            <pc:docMk/>
            <pc:sldMk cId="806097426" sldId="265"/>
            <ac:spMk id="15" creationId="{B33DBEF2-0A54-4CCF-952F-ABFA981C6472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49.545" v="73"/>
          <ac:spMkLst>
            <pc:docMk/>
            <pc:sldMk cId="806097426" sldId="265"/>
            <ac:spMk id="16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52.624" v="75"/>
          <ac:spMkLst>
            <pc:docMk/>
            <pc:sldMk cId="806097426" sldId="265"/>
            <ac:spMk id="18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52.624" v="75"/>
          <ac:spMkLst>
            <pc:docMk/>
            <pc:sldMk cId="806097426" sldId="265"/>
            <ac:spMk id="20" creationId="{B33DBEF2-0A54-4CCF-952F-ABFA981C6472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55.077" v="77"/>
          <ac:spMkLst>
            <pc:docMk/>
            <pc:sldMk cId="806097426" sldId="265"/>
            <ac:spMk id="21" creationId="{7C42E308-02A5-446B-ADAA-ECD8F4E93F66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18:55.077" v="77"/>
          <ac:spMkLst>
            <pc:docMk/>
            <pc:sldMk cId="806097426" sldId="265"/>
            <ac:spMk id="23" creationId="{B33DBEF2-0A54-4CCF-952F-ABFA981C6472}"/>
          </ac:spMkLst>
        </pc:spChg>
        <pc:picChg chg="add del mod ord replId">
          <ac:chgData name="Karolina  Sabonaityte" userId="S::ks67768@uga.edu::a10b4875-5f2d-456f-ba38-98a51fa5e421" providerId="AD" clId="Web-{0AE2F750-CA26-4993-AA7C-12DB9754CEC6}" dt="2018-11-08T00:18:56.186" v="78"/>
          <ac:picMkLst>
            <pc:docMk/>
            <pc:sldMk cId="806097426" sldId="265"/>
            <ac:picMk id="4" creationId="{0289AECB-0E7F-4936-9D08-B1E59B7B0DA9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17:54.558" v="59"/>
          <ac:picMkLst>
            <pc:docMk/>
            <pc:sldMk cId="806097426" sldId="265"/>
            <ac:picMk id="7" creationId="{0289AECB-0E7F-4936-9D08-B1E59B7B0DA9}"/>
          </ac:picMkLst>
        </pc:picChg>
        <pc:picChg chg="add del mod">
          <ac:chgData name="Karolina  Sabonaityte" userId="S::ks67768@uga.edu::a10b4875-5f2d-456f-ba38-98a51fa5e421" providerId="AD" clId="Web-{0AE2F750-CA26-4993-AA7C-12DB9754CEC6}" dt="2018-11-08T00:18:25.357" v="69"/>
          <ac:picMkLst>
            <pc:docMk/>
            <pc:sldMk cId="806097426" sldId="265"/>
            <ac:picMk id="8" creationId="{0289AECB-0E7F-4936-9D08-B1E59B7B0DA9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18:46.764" v="71"/>
          <ac:picMkLst>
            <pc:docMk/>
            <pc:sldMk cId="806097426" sldId="265"/>
            <ac:picMk id="14" creationId="{0289AECB-0E7F-4936-9D08-B1E59B7B0DA9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18:49.545" v="73"/>
          <ac:picMkLst>
            <pc:docMk/>
            <pc:sldMk cId="806097426" sldId="265"/>
            <ac:picMk id="17" creationId="{0289AECB-0E7F-4936-9D08-B1E59B7B0DA9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18:52.624" v="75"/>
          <ac:picMkLst>
            <pc:docMk/>
            <pc:sldMk cId="806097426" sldId="265"/>
            <ac:picMk id="19" creationId="{0289AECB-0E7F-4936-9D08-B1E59B7B0DA9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18:55.077" v="77"/>
          <ac:picMkLst>
            <pc:docMk/>
            <pc:sldMk cId="806097426" sldId="265"/>
            <ac:picMk id="22" creationId="{0289AECB-0E7F-4936-9D08-B1E59B7B0DA9}"/>
          </ac:picMkLst>
        </pc:picChg>
      </pc:sldChg>
      <pc:sldChg chg="addSp delSp modSp new mod setBg modClrScheme setClrOvrMap chgLayout">
        <pc:chgData name="Karolina  Sabonaityte" userId="S::ks67768@uga.edu::a10b4875-5f2d-456f-ba38-98a51fa5e421" providerId="AD" clId="Web-{0AE2F750-CA26-4993-AA7C-12DB9754CEC6}" dt="2018-11-08T01:14:32.871" v="1519" actId="20577"/>
        <pc:sldMkLst>
          <pc:docMk/>
          <pc:sldMk cId="2680143864" sldId="265"/>
        </pc:sldMkLst>
        <pc:spChg chg="mod ord">
          <ac:chgData name="Karolina  Sabonaityte" userId="S::ks67768@uga.edu::a10b4875-5f2d-456f-ba38-98a51fa5e421" providerId="AD" clId="Web-{0AE2F750-CA26-4993-AA7C-12DB9754CEC6}" dt="2018-11-08T01:04:24.200" v="1348" actId="20577"/>
          <ac:spMkLst>
            <pc:docMk/>
            <pc:sldMk cId="2680143864" sldId="265"/>
            <ac:spMk id="2" creationId="{9723189E-A0FD-4C54-8228-C384D1F06629}"/>
          </ac:spMkLst>
        </pc:spChg>
        <pc:spChg chg="del">
          <ac:chgData name="Karolina  Sabonaityte" userId="S::ks67768@uga.edu::a10b4875-5f2d-456f-ba38-98a51fa5e421" providerId="AD" clId="Web-{0AE2F750-CA26-4993-AA7C-12DB9754CEC6}" dt="2018-11-08T00:20:24.253" v="147"/>
          <ac:spMkLst>
            <pc:docMk/>
            <pc:sldMk cId="2680143864" sldId="265"/>
            <ac:spMk id="3" creationId="{9D822501-CFE8-462C-B4B3-A2531B894A7C}"/>
          </ac:spMkLst>
        </pc:spChg>
        <pc:spChg chg="add mod ord">
          <ac:chgData name="Karolina  Sabonaityte" userId="S::ks67768@uga.edu::a10b4875-5f2d-456f-ba38-98a51fa5e421" providerId="AD" clId="Web-{0AE2F750-CA26-4993-AA7C-12DB9754CEC6}" dt="2018-11-08T01:14:32.871" v="1519" actId="20577"/>
          <ac:spMkLst>
            <pc:docMk/>
            <pc:sldMk cId="2680143864" sldId="265"/>
            <ac:spMk id="6" creationId="{F0DE5E82-3B63-4168-BD4F-C593DB01227B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21:23.991" v="155"/>
          <ac:spMkLst>
            <pc:docMk/>
            <pc:sldMk cId="2680143864" sldId="265"/>
            <ac:spMk id="9" creationId="{6BF81E31-8796-4F26-BC58-E0BAEA230AA8}"/>
          </ac:spMkLst>
        </pc:spChg>
        <pc:spChg chg="add del">
          <ac:chgData name="Karolina  Sabonaityte" userId="S::ks67768@uga.edu::a10b4875-5f2d-456f-ba38-98a51fa5e421" providerId="AD" clId="Web-{0AE2F750-CA26-4993-AA7C-12DB9754CEC6}" dt="2018-11-08T00:21:23.991" v="155"/>
          <ac:spMkLst>
            <pc:docMk/>
            <pc:sldMk cId="2680143864" sldId="265"/>
            <ac:spMk id="12" creationId="{B33DBEF2-0A54-4CCF-952F-ABFA981C6472}"/>
          </ac:spMkLst>
        </pc:spChg>
        <pc:picChg chg="add del mod ord">
          <ac:chgData name="Karolina  Sabonaityte" userId="S::ks67768@uga.edu::a10b4875-5f2d-456f-ba38-98a51fa5e421" providerId="AD" clId="Web-{0AE2F750-CA26-4993-AA7C-12DB9754CEC6}" dt="2018-11-08T00:21:06.943" v="153"/>
          <ac:picMkLst>
            <pc:docMk/>
            <pc:sldMk cId="2680143864" sldId="265"/>
            <ac:picMk id="4" creationId="{AD9EA078-EAF8-469C-92DD-404E059560B5}"/>
          </ac:picMkLst>
        </pc:picChg>
        <pc:picChg chg="add del mod ord replId">
          <ac:chgData name="Karolina  Sabonaityte" userId="S::ks67768@uga.edu::a10b4875-5f2d-456f-ba38-98a51fa5e421" providerId="AD" clId="Web-{0AE2F750-CA26-4993-AA7C-12DB9754CEC6}" dt="2018-11-08T00:34:47.407" v="394"/>
          <ac:picMkLst>
            <pc:docMk/>
            <pc:sldMk cId="2680143864" sldId="265"/>
            <ac:picMk id="4" creationId="{F23D52A7-F9D8-4D65-B035-977A180C62C3}"/>
          </ac:picMkLst>
        </pc:picChg>
        <pc:picChg chg="add del">
          <ac:chgData name="Karolina  Sabonaityte" userId="S::ks67768@uga.edu::a10b4875-5f2d-456f-ba38-98a51fa5e421" providerId="AD" clId="Web-{0AE2F750-CA26-4993-AA7C-12DB9754CEC6}" dt="2018-11-08T00:21:23.991" v="155"/>
          <ac:picMkLst>
            <pc:docMk/>
            <pc:sldMk cId="2680143864" sldId="265"/>
            <ac:picMk id="7" creationId="{F23D52A7-F9D8-4D65-B035-977A180C62C3}"/>
          </ac:picMkLst>
        </pc:picChg>
      </pc:sldChg>
      <pc:sldChg chg="addSp modSp new">
        <pc:chgData name="Karolina  Sabonaityte" userId="S::ks67768@uga.edu::a10b4875-5f2d-456f-ba38-98a51fa5e421" providerId="AD" clId="Web-{0AE2F750-CA26-4993-AA7C-12DB9754CEC6}" dt="2018-11-08T01:17:28.943" v="1535" actId="20577"/>
        <pc:sldMkLst>
          <pc:docMk/>
          <pc:sldMk cId="418591081" sldId="266"/>
        </pc:sldMkLst>
        <pc:spChg chg="mod">
          <ac:chgData name="Karolina  Sabonaityte" userId="S::ks67768@uga.edu::a10b4875-5f2d-456f-ba38-98a51fa5e421" providerId="AD" clId="Web-{0AE2F750-CA26-4993-AA7C-12DB9754CEC6}" dt="2018-11-08T00:46:59.287" v="818" actId="20577"/>
          <ac:spMkLst>
            <pc:docMk/>
            <pc:sldMk cId="418591081" sldId="266"/>
            <ac:spMk id="2" creationId="{67B0BD3B-AEAB-4A48-8D5A-3F947A06763E}"/>
          </ac:spMkLst>
        </pc:spChg>
        <pc:spChg chg="mod">
          <ac:chgData name="Karolina  Sabonaityte" userId="S::ks67768@uga.edu::a10b4875-5f2d-456f-ba38-98a51fa5e421" providerId="AD" clId="Web-{0AE2F750-CA26-4993-AA7C-12DB9754CEC6}" dt="2018-11-08T01:17:28.943" v="1535" actId="20577"/>
          <ac:spMkLst>
            <pc:docMk/>
            <pc:sldMk cId="418591081" sldId="266"/>
            <ac:spMk id="3" creationId="{84DAF599-1469-4762-BBC7-B6D3E70DF31E}"/>
          </ac:spMkLst>
        </pc:spChg>
        <pc:picChg chg="add mod">
          <ac:chgData name="Karolina  Sabonaityte" userId="S::ks67768@uga.edu::a10b4875-5f2d-456f-ba38-98a51fa5e421" providerId="AD" clId="Web-{0AE2F750-CA26-4993-AA7C-12DB9754CEC6}" dt="2018-11-08T01:16:54.472" v="1532"/>
          <ac:picMkLst>
            <pc:docMk/>
            <pc:sldMk cId="418591081" sldId="266"/>
            <ac:picMk id="4" creationId="{6396B9C7-F06E-4CEA-82A4-5E79692F27FA}"/>
          </ac:picMkLst>
        </pc:picChg>
      </pc:sldChg>
      <pc:sldChg chg="addSp delSp modSp new">
        <pc:chgData name="Karolina  Sabonaityte" userId="S::ks67768@uga.edu::a10b4875-5f2d-456f-ba38-98a51fa5e421" providerId="AD" clId="Web-{0AE2F750-CA26-4993-AA7C-12DB9754CEC6}" dt="2018-11-08T01:08:32.806" v="1445" actId="20577"/>
        <pc:sldMkLst>
          <pc:docMk/>
          <pc:sldMk cId="4166866963" sldId="267"/>
        </pc:sldMkLst>
        <pc:spChg chg="mod">
          <ac:chgData name="Karolina  Sabonaityte" userId="S::ks67768@uga.edu::a10b4875-5f2d-456f-ba38-98a51fa5e421" providerId="AD" clId="Web-{0AE2F750-CA26-4993-AA7C-12DB9754CEC6}" dt="2018-11-08T00:47:54.400" v="845" actId="20577"/>
          <ac:spMkLst>
            <pc:docMk/>
            <pc:sldMk cId="4166866963" sldId="267"/>
            <ac:spMk id="2" creationId="{F8F9E9BF-AF09-4556-88F0-4FEB3E69B372}"/>
          </ac:spMkLst>
        </pc:spChg>
        <pc:spChg chg="add del mod">
          <ac:chgData name="Karolina  Sabonaityte" userId="S::ks67768@uga.edu::a10b4875-5f2d-456f-ba38-98a51fa5e421" providerId="AD" clId="Web-{0AE2F750-CA26-4993-AA7C-12DB9754CEC6}" dt="2018-11-08T01:08:32.806" v="1445" actId="20577"/>
          <ac:spMkLst>
            <pc:docMk/>
            <pc:sldMk cId="4166866963" sldId="267"/>
            <ac:spMk id="3" creationId="{58ED31EB-C8A3-4CAF-A12B-16B8C248D53C}"/>
          </ac:spMkLst>
        </pc:spChg>
        <pc:picChg chg="add del mod ord">
          <ac:chgData name="Karolina  Sabonaityte" userId="S::ks67768@uga.edu::a10b4875-5f2d-456f-ba38-98a51fa5e421" providerId="AD" clId="Web-{0AE2F750-CA26-4993-AA7C-12DB9754CEC6}" dt="2018-11-08T00:48:56.700" v="851"/>
          <ac:picMkLst>
            <pc:docMk/>
            <pc:sldMk cId="4166866963" sldId="267"/>
            <ac:picMk id="4" creationId="{CD320BE8-A49D-41E9-A1AF-01937773CE17}"/>
          </ac:picMkLst>
        </pc:picChg>
        <pc:picChg chg="add mod">
          <ac:chgData name="Karolina  Sabonaityte" userId="S::ks67768@uga.edu::a10b4875-5f2d-456f-ba38-98a51fa5e421" providerId="AD" clId="Web-{0AE2F750-CA26-4993-AA7C-12DB9754CEC6}" dt="2018-11-08T00:50:11.360" v="867" actId="1076"/>
          <ac:picMkLst>
            <pc:docMk/>
            <pc:sldMk cId="4166866963" sldId="267"/>
            <ac:picMk id="6" creationId="{E1B3CB99-7D9F-4F38-8894-578B648E418A}"/>
          </ac:picMkLst>
        </pc:picChg>
      </pc:sldChg>
      <pc:sldChg chg="addSp delSp modSp new mod modClrScheme chgLayout">
        <pc:chgData name="Karolina  Sabonaityte" userId="S::ks67768@uga.edu::a10b4875-5f2d-456f-ba38-98a51fa5e421" providerId="AD" clId="Web-{0AE2F750-CA26-4993-AA7C-12DB9754CEC6}" dt="2018-11-08T01:15:15.953" v="1530" actId="20577"/>
        <pc:sldMkLst>
          <pc:docMk/>
          <pc:sldMk cId="4050936154" sldId="268"/>
        </pc:sldMkLst>
        <pc:spChg chg="mod ord">
          <ac:chgData name="Karolina  Sabonaityte" userId="S::ks67768@uga.edu::a10b4875-5f2d-456f-ba38-98a51fa5e421" providerId="AD" clId="Web-{0AE2F750-CA26-4993-AA7C-12DB9754CEC6}" dt="2018-11-08T01:11:30.300" v="1477"/>
          <ac:spMkLst>
            <pc:docMk/>
            <pc:sldMk cId="4050936154" sldId="268"/>
            <ac:spMk id="2" creationId="{A97C8383-40DC-4B3D-9EA6-CC0E4AAB29A5}"/>
          </ac:spMkLst>
        </pc:spChg>
        <pc:spChg chg="del">
          <ac:chgData name="Karolina  Sabonaityte" userId="S::ks67768@uga.edu::a10b4875-5f2d-456f-ba38-98a51fa5e421" providerId="AD" clId="Web-{0AE2F750-CA26-4993-AA7C-12DB9754CEC6}" dt="2018-11-08T01:11:04.517" v="1476"/>
          <ac:spMkLst>
            <pc:docMk/>
            <pc:sldMk cId="4050936154" sldId="268"/>
            <ac:spMk id="3" creationId="{FE37DFB6-D862-48DC-8515-3D67189E396D}"/>
          </ac:spMkLst>
        </pc:spChg>
        <pc:spChg chg="add mod ord">
          <ac:chgData name="Karolina  Sabonaityte" userId="S::ks67768@uga.edu::a10b4875-5f2d-456f-ba38-98a51fa5e421" providerId="AD" clId="Web-{0AE2F750-CA26-4993-AA7C-12DB9754CEC6}" dt="2018-11-08T01:15:15.953" v="1530" actId="20577"/>
          <ac:spMkLst>
            <pc:docMk/>
            <pc:sldMk cId="4050936154" sldId="268"/>
            <ac:spMk id="6" creationId="{314ABD7A-19A6-463B-B3A9-9FBBC60C6020}"/>
          </ac:spMkLst>
        </pc:spChg>
        <pc:picChg chg="add mod ord">
          <ac:chgData name="Karolina  Sabonaityte" userId="S::ks67768@uga.edu::a10b4875-5f2d-456f-ba38-98a51fa5e421" providerId="AD" clId="Web-{0AE2F750-CA26-4993-AA7C-12DB9754CEC6}" dt="2018-11-08T01:11:45.707" v="1481" actId="1076"/>
          <ac:picMkLst>
            <pc:docMk/>
            <pc:sldMk cId="4050936154" sldId="268"/>
            <ac:picMk id="4" creationId="{FB23461B-8ACF-40ED-862B-90FAC7F28C1A}"/>
          </ac:picMkLst>
        </pc:picChg>
      </pc:sldChg>
    </pc:docChg>
  </pc:docChgLst>
  <pc:docChgLst>
    <pc:chgData name="Brandy  Barber" userId="S::bab63576@uga.edu::54fb61b3-9124-4425-926e-70845975bf50" providerId="AD" clId="Web-{E951E032-CEEB-147F-7291-B06912CBCA22}"/>
    <pc:docChg chg="modSld">
      <pc:chgData name="Brandy  Barber" userId="S::bab63576@uga.edu::54fb61b3-9124-4425-926e-70845975bf50" providerId="AD" clId="Web-{E951E032-CEEB-147F-7291-B06912CBCA22}" dt="2018-11-08T00:50:15.006" v="67" actId="20577"/>
      <pc:docMkLst>
        <pc:docMk/>
      </pc:docMkLst>
      <pc:sldChg chg="addSp delSp modSp">
        <pc:chgData name="Brandy  Barber" userId="S::bab63576@uga.edu::54fb61b3-9124-4425-926e-70845975bf50" providerId="AD" clId="Web-{E951E032-CEEB-147F-7291-B06912CBCA22}" dt="2018-11-08T00:44:54.439" v="26"/>
        <pc:sldMkLst>
          <pc:docMk/>
          <pc:sldMk cId="1377905221" sldId="261"/>
        </pc:sldMkLst>
        <pc:spChg chg="add del mod">
          <ac:chgData name="Brandy  Barber" userId="S::bab63576@uga.edu::54fb61b3-9124-4425-926e-70845975bf50" providerId="AD" clId="Web-{E951E032-CEEB-147F-7291-B06912CBCA22}" dt="2018-11-08T00:33:34.118" v="3"/>
          <ac:spMkLst>
            <pc:docMk/>
            <pc:sldMk cId="1377905221" sldId="261"/>
            <ac:spMk id="24" creationId="{859172B8-F719-469E-9FC0-B23D07A7D337}"/>
          </ac:spMkLst>
        </pc:spChg>
        <pc:spChg chg="add del mod">
          <ac:chgData name="Brandy  Barber" userId="S::bab63576@uga.edu::54fb61b3-9124-4425-926e-70845975bf50" providerId="AD" clId="Web-{E951E032-CEEB-147F-7291-B06912CBCA22}" dt="2018-11-08T00:41:25.390" v="17"/>
          <ac:spMkLst>
            <pc:docMk/>
            <pc:sldMk cId="1377905221" sldId="261"/>
            <ac:spMk id="181" creationId="{5F41B7CB-6FD8-47F2-AAEF-F8BD7D65137A}"/>
          </ac:spMkLst>
        </pc:spChg>
        <pc:spChg chg="add del mod">
          <ac:chgData name="Brandy  Barber" userId="S::bab63576@uga.edu::54fb61b3-9124-4425-926e-70845975bf50" providerId="AD" clId="Web-{E951E032-CEEB-147F-7291-B06912CBCA22}" dt="2018-11-08T00:41:10.139" v="14"/>
          <ac:spMkLst>
            <pc:docMk/>
            <pc:sldMk cId="1377905221" sldId="261"/>
            <ac:spMk id="185" creationId="{60B03297-5AE0-422A-A196-1A3DB261EAB5}"/>
          </ac:spMkLst>
        </pc:spChg>
        <pc:spChg chg="add del mod">
          <ac:chgData name="Brandy  Barber" userId="S::bab63576@uga.edu::54fb61b3-9124-4425-926e-70845975bf50" providerId="AD" clId="Web-{E951E032-CEEB-147F-7291-B06912CBCA22}" dt="2018-11-08T00:43:40.173" v="22"/>
          <ac:spMkLst>
            <pc:docMk/>
            <pc:sldMk cId="1377905221" sldId="261"/>
            <ac:spMk id="208" creationId="{1A904913-01A8-4B0D-97C0-C171E7CE24CD}"/>
          </ac:spMkLst>
        </pc:spChg>
        <pc:graphicFrameChg chg="add del">
          <ac:chgData name="Brandy  Barber" userId="S::bab63576@uga.edu::54fb61b3-9124-4425-926e-70845975bf50" providerId="AD" clId="Web-{E951E032-CEEB-147F-7291-B06912CBCA22}" dt="2018-11-08T00:43:37.422" v="21"/>
          <ac:graphicFrameMkLst>
            <pc:docMk/>
            <pc:sldMk cId="1377905221" sldId="261"/>
            <ac:graphicFrameMk id="6" creationId="{5A43AC86-085D-4A77-A492-5D105460BC84}"/>
          </ac:graphicFrameMkLst>
        </pc:graphicFrameChg>
        <pc:picChg chg="add del mod ord">
          <ac:chgData name="Brandy  Barber" userId="S::bab63576@uga.edu::54fb61b3-9124-4425-926e-70845975bf50" providerId="AD" clId="Web-{E951E032-CEEB-147F-7291-B06912CBCA22}" dt="2018-11-08T00:33:32.571" v="2"/>
          <ac:picMkLst>
            <pc:docMk/>
            <pc:sldMk cId="1377905221" sldId="261"/>
            <ac:picMk id="25" creationId="{FFC0689E-274E-4697-B49D-BBB396178B9E}"/>
          </ac:picMkLst>
        </pc:picChg>
        <pc:picChg chg="add del mod ord">
          <ac:chgData name="Brandy  Barber" userId="S::bab63576@uga.edu::54fb61b3-9124-4425-926e-70845975bf50" providerId="AD" clId="Web-{E951E032-CEEB-147F-7291-B06912CBCA22}" dt="2018-11-08T00:41:23.749" v="16"/>
          <ac:picMkLst>
            <pc:docMk/>
            <pc:sldMk cId="1377905221" sldId="261"/>
            <ac:picMk id="182" creationId="{030EB102-C11F-43B4-8A18-A32C3DE63B3E}"/>
          </ac:picMkLst>
        </pc:picChg>
        <pc:picChg chg="add del mod">
          <ac:chgData name="Brandy  Barber" userId="S::bab63576@uga.edu::54fb61b3-9124-4425-926e-70845975bf50" providerId="AD" clId="Web-{E951E032-CEEB-147F-7291-B06912CBCA22}" dt="2018-11-08T00:41:01.842" v="12"/>
          <ac:picMkLst>
            <pc:docMk/>
            <pc:sldMk cId="1377905221" sldId="261"/>
            <ac:picMk id="186" creationId="{5184BBC6-0FDD-4A87-BCBF-855AD71A240D}"/>
          </ac:picMkLst>
        </pc:picChg>
        <pc:picChg chg="add del mod">
          <ac:chgData name="Brandy  Barber" userId="S::bab63576@uga.edu::54fb61b3-9124-4425-926e-70845975bf50" providerId="AD" clId="Web-{E951E032-CEEB-147F-7291-B06912CBCA22}" dt="2018-11-08T00:43:34.282" v="20"/>
          <ac:picMkLst>
            <pc:docMk/>
            <pc:sldMk cId="1377905221" sldId="261"/>
            <ac:picMk id="205" creationId="{69D66D58-794F-451D-8113-C31ACBD54743}"/>
          </ac:picMkLst>
        </pc:picChg>
        <pc:picChg chg="add mod ord modCrop">
          <ac:chgData name="Brandy  Barber" userId="S::bab63576@uga.edu::54fb61b3-9124-4425-926e-70845975bf50" providerId="AD" clId="Web-{E951E032-CEEB-147F-7291-B06912CBCA22}" dt="2018-11-08T00:44:54.439" v="26"/>
          <ac:picMkLst>
            <pc:docMk/>
            <pc:sldMk cId="1377905221" sldId="261"/>
            <ac:picMk id="209" creationId="{3EEA91F9-DAB0-4C69-851F-1F1DB98DC884}"/>
          </ac:picMkLst>
        </pc:picChg>
      </pc:sldChg>
      <pc:sldChg chg="modSp">
        <pc:chgData name="Brandy  Barber" userId="S::bab63576@uga.edu::54fb61b3-9124-4425-926e-70845975bf50" providerId="AD" clId="Web-{E951E032-CEEB-147F-7291-B06912CBCA22}" dt="2018-11-08T00:50:15.006" v="66" actId="20577"/>
        <pc:sldMkLst>
          <pc:docMk/>
          <pc:sldMk cId="1322878922" sldId="263"/>
        </pc:sldMkLst>
        <pc:spChg chg="mod">
          <ac:chgData name="Brandy  Barber" userId="S::bab63576@uga.edu::54fb61b3-9124-4425-926e-70845975bf50" providerId="AD" clId="Web-{E951E032-CEEB-147F-7291-B06912CBCA22}" dt="2018-11-08T00:50:15.006" v="66" actId="20577"/>
          <ac:spMkLst>
            <pc:docMk/>
            <pc:sldMk cId="1322878922" sldId="263"/>
            <ac:spMk id="2" creationId="{9AE0DEB8-17DA-4707-A631-DAA3D78B77D7}"/>
          </ac:spMkLst>
        </pc:spChg>
      </pc:sldChg>
      <pc:sldChg chg="modSp">
        <pc:chgData name="Brandy  Barber" userId="S::bab63576@uga.edu::54fb61b3-9124-4425-926e-70845975bf50" providerId="AD" clId="Web-{E951E032-CEEB-147F-7291-B06912CBCA22}" dt="2018-11-08T00:48:47.692" v="27" actId="20577"/>
        <pc:sldMkLst>
          <pc:docMk/>
          <pc:sldMk cId="1921188132" sldId="264"/>
        </pc:sldMkLst>
        <pc:spChg chg="mod">
          <ac:chgData name="Brandy  Barber" userId="S::bab63576@uga.edu::54fb61b3-9124-4425-926e-70845975bf50" providerId="AD" clId="Web-{E951E032-CEEB-147F-7291-B06912CBCA22}" dt="2018-11-08T00:48:47.692" v="27" actId="20577"/>
          <ac:spMkLst>
            <pc:docMk/>
            <pc:sldMk cId="1921188132" sldId="264"/>
            <ac:spMk id="2" creationId="{5DFC98C6-9B01-4345-AB00-FF08432B928F}"/>
          </ac:spMkLst>
        </pc:spChg>
      </pc:sldChg>
    </pc:docChg>
  </pc:docChgLst>
  <pc:docChgLst>
    <pc:chgData name="Karolina  Sabonaityte" userId="S::ks67768@uga.edu::a10b4875-5f2d-456f-ba38-98a51fa5e421" providerId="AD" clId="Web-{28130665-8BCF-59B0-D5C1-8C9515A01BD2}"/>
    <pc:docChg chg="modSld">
      <pc:chgData name="Karolina  Sabonaityte" userId="S::ks67768@uga.edu::a10b4875-5f2d-456f-ba38-98a51fa5e421" providerId="AD" clId="Web-{28130665-8BCF-59B0-D5C1-8C9515A01BD2}" dt="2018-11-08T16:15:02.072" v="15" actId="20577"/>
      <pc:docMkLst>
        <pc:docMk/>
      </pc:docMkLst>
      <pc:sldChg chg="modSp">
        <pc:chgData name="Karolina  Sabonaityte" userId="S::ks67768@uga.edu::a10b4875-5f2d-456f-ba38-98a51fa5e421" providerId="AD" clId="Web-{28130665-8BCF-59B0-D5C1-8C9515A01BD2}" dt="2018-11-08T14:50:32.415" v="1"/>
        <pc:sldMkLst>
          <pc:docMk/>
          <pc:sldMk cId="2680143864" sldId="265"/>
        </pc:sldMkLst>
        <pc:picChg chg="mod">
          <ac:chgData name="Karolina  Sabonaityte" userId="S::ks67768@uga.edu::a10b4875-5f2d-456f-ba38-98a51fa5e421" providerId="AD" clId="Web-{28130665-8BCF-59B0-D5C1-8C9515A01BD2}" dt="2018-11-08T14:50:32.415" v="1"/>
          <ac:picMkLst>
            <pc:docMk/>
            <pc:sldMk cId="2680143864" sldId="265"/>
            <ac:picMk id="4" creationId="{F23D52A7-F9D8-4D65-B035-977A180C62C3}"/>
          </ac:picMkLst>
        </pc:picChg>
      </pc:sldChg>
      <pc:sldChg chg="modSp">
        <pc:chgData name="Karolina  Sabonaityte" userId="S::ks67768@uga.edu::a10b4875-5f2d-456f-ba38-98a51fa5e421" providerId="AD" clId="Web-{28130665-8BCF-59B0-D5C1-8C9515A01BD2}" dt="2018-11-08T16:15:01.979" v="13" actId="20577"/>
        <pc:sldMkLst>
          <pc:docMk/>
          <pc:sldMk cId="418591081" sldId="266"/>
        </pc:sldMkLst>
        <pc:spChg chg="mod">
          <ac:chgData name="Karolina  Sabonaityte" userId="S::ks67768@uga.edu::a10b4875-5f2d-456f-ba38-98a51fa5e421" providerId="AD" clId="Web-{28130665-8BCF-59B0-D5C1-8C9515A01BD2}" dt="2018-11-08T16:15:01.979" v="13" actId="20577"/>
          <ac:spMkLst>
            <pc:docMk/>
            <pc:sldMk cId="418591081" sldId="266"/>
            <ac:spMk id="2" creationId="{67B0BD3B-AEAB-4A48-8D5A-3F947A06763E}"/>
          </ac:spMkLst>
        </pc:spChg>
      </pc:sldChg>
      <pc:sldChg chg="modSp">
        <pc:chgData name="Karolina  Sabonaityte" userId="S::ks67768@uga.edu::a10b4875-5f2d-456f-ba38-98a51fa5e421" providerId="AD" clId="Web-{28130665-8BCF-59B0-D5C1-8C9515A01BD2}" dt="2018-11-08T14:50:19.117" v="0"/>
        <pc:sldMkLst>
          <pc:docMk/>
          <pc:sldMk cId="4050936154" sldId="268"/>
        </pc:sldMkLst>
        <pc:picChg chg="mod">
          <ac:chgData name="Karolina  Sabonaityte" userId="S::ks67768@uga.edu::a10b4875-5f2d-456f-ba38-98a51fa5e421" providerId="AD" clId="Web-{28130665-8BCF-59B0-D5C1-8C9515A01BD2}" dt="2018-11-08T14:50:19.117" v="0"/>
          <ac:picMkLst>
            <pc:docMk/>
            <pc:sldMk cId="4050936154" sldId="268"/>
            <ac:picMk id="4" creationId="{FB23461B-8ACF-40ED-862B-90FAC7F28C1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13A5F-366A-4969-A909-D71CF087FC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A112056-4B54-44FA-92E2-F11176BBA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Purpose: </a:t>
          </a:r>
          <a:r>
            <a:rPr lang="en-US" b="0" baseline="0"/>
            <a:t>Use a Genetic Algorithm to d</a:t>
          </a:r>
          <a:r>
            <a:rPr lang="en-US" baseline="0"/>
            <a:t>etect clusters within communities to gain insights about communities in social networks</a:t>
          </a:r>
          <a:endParaRPr lang="en-US"/>
        </a:p>
      </dgm:t>
    </dgm:pt>
    <dgm:pt modelId="{3D74F54D-092A-488A-ADC3-A6A4DB929F74}" type="parTrans" cxnId="{B2FFD6D6-5E5D-43DB-8172-78DFEA62B5F8}">
      <dgm:prSet/>
      <dgm:spPr/>
      <dgm:t>
        <a:bodyPr/>
        <a:lstStyle/>
        <a:p>
          <a:endParaRPr lang="en-US"/>
        </a:p>
      </dgm:t>
    </dgm:pt>
    <dgm:pt modelId="{802E189A-A863-488D-B7F6-18A52D73DE12}" type="sibTrans" cxnId="{B2FFD6D6-5E5D-43DB-8172-78DFEA62B5F8}">
      <dgm:prSet/>
      <dgm:spPr/>
      <dgm:t>
        <a:bodyPr/>
        <a:lstStyle/>
        <a:p>
          <a:endParaRPr lang="en-US"/>
        </a:p>
      </dgm:t>
    </dgm:pt>
    <dgm:pt modelId="{97E4DADD-167B-4C53-8295-B7DA023C4F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 Social Network (</a:t>
          </a:r>
          <a:r>
            <a:rPr lang="en-US" i="1" baseline="0"/>
            <a:t>SN</a:t>
          </a:r>
          <a:r>
            <a:rPr lang="en-US" baseline="0"/>
            <a:t>) is a collection of people with connections, such as:</a:t>
          </a:r>
          <a:endParaRPr lang="en-US"/>
        </a:p>
      </dgm:t>
    </dgm:pt>
    <dgm:pt modelId="{93B6F51E-037B-4C7E-8FB8-E53A92B3CD75}" type="parTrans" cxnId="{3AB081D7-A805-4650-9B66-A9E696318424}">
      <dgm:prSet/>
      <dgm:spPr/>
      <dgm:t>
        <a:bodyPr/>
        <a:lstStyle/>
        <a:p>
          <a:endParaRPr lang="en-US"/>
        </a:p>
      </dgm:t>
    </dgm:pt>
    <dgm:pt modelId="{F06BC34B-0772-494E-BF27-3318D646F000}" type="sibTrans" cxnId="{3AB081D7-A805-4650-9B66-A9E696318424}">
      <dgm:prSet/>
      <dgm:spPr/>
      <dgm:t>
        <a:bodyPr/>
        <a:lstStyle/>
        <a:p>
          <a:endParaRPr lang="en-US"/>
        </a:p>
      </dgm:t>
    </dgm:pt>
    <dgm:pt modelId="{F803905E-11AA-42F7-9F47-32E6595000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Common interests</a:t>
          </a:r>
          <a:endParaRPr lang="en-US"/>
        </a:p>
      </dgm:t>
    </dgm:pt>
    <dgm:pt modelId="{30ECB285-4BAE-420A-A783-EE3790375661}" type="parTrans" cxnId="{6570AE6C-A431-4594-9B9A-0D96E16AB9FF}">
      <dgm:prSet/>
      <dgm:spPr/>
      <dgm:t>
        <a:bodyPr/>
        <a:lstStyle/>
        <a:p>
          <a:endParaRPr lang="en-US"/>
        </a:p>
      </dgm:t>
    </dgm:pt>
    <dgm:pt modelId="{A14B6379-D228-460A-990F-2C652C1D852D}" type="sibTrans" cxnId="{6570AE6C-A431-4594-9B9A-0D96E16AB9FF}">
      <dgm:prSet/>
      <dgm:spPr/>
      <dgm:t>
        <a:bodyPr/>
        <a:lstStyle/>
        <a:p>
          <a:endParaRPr lang="en-US"/>
        </a:p>
      </dgm:t>
    </dgm:pt>
    <dgm:pt modelId="{E51E9872-BAA1-4AF9-B4D1-F8DA1F9F6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Friendship</a:t>
          </a:r>
          <a:endParaRPr lang="en-US"/>
        </a:p>
      </dgm:t>
    </dgm:pt>
    <dgm:pt modelId="{4C15694B-4E5B-4E94-994F-AFBFDDE30020}" type="parTrans" cxnId="{EEF24E95-BDBE-4B8C-B076-67EF1A858D99}">
      <dgm:prSet/>
      <dgm:spPr/>
      <dgm:t>
        <a:bodyPr/>
        <a:lstStyle/>
        <a:p>
          <a:endParaRPr lang="en-US"/>
        </a:p>
      </dgm:t>
    </dgm:pt>
    <dgm:pt modelId="{6B3EC684-9C92-4E63-AE11-4C08C9934B00}" type="sibTrans" cxnId="{EEF24E95-BDBE-4B8C-B076-67EF1A858D99}">
      <dgm:prSet/>
      <dgm:spPr/>
      <dgm:t>
        <a:bodyPr/>
        <a:lstStyle/>
        <a:p>
          <a:endParaRPr lang="en-US"/>
        </a:p>
      </dgm:t>
    </dgm:pt>
    <dgm:pt modelId="{3E543764-2B16-4B6D-90E2-5ACB49B53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Religion</a:t>
          </a:r>
          <a:endParaRPr lang="en-US"/>
        </a:p>
      </dgm:t>
    </dgm:pt>
    <dgm:pt modelId="{BF0CEEFD-8F2F-4A95-984F-9ACEE1D981D5}" type="parTrans" cxnId="{EC942964-43B7-474B-91F7-3B74D8D47F24}">
      <dgm:prSet/>
      <dgm:spPr/>
      <dgm:t>
        <a:bodyPr/>
        <a:lstStyle/>
        <a:p>
          <a:endParaRPr lang="en-US"/>
        </a:p>
      </dgm:t>
    </dgm:pt>
    <dgm:pt modelId="{84F4BB07-62FA-4781-A97E-09C0DD34946C}" type="sibTrans" cxnId="{EC942964-43B7-474B-91F7-3B74D8D47F24}">
      <dgm:prSet/>
      <dgm:spPr/>
      <dgm:t>
        <a:bodyPr/>
        <a:lstStyle/>
        <a:p>
          <a:endParaRPr lang="en-US"/>
        </a:p>
      </dgm:t>
    </dgm:pt>
    <dgm:pt modelId="{4ACBDD0E-3702-4F54-BAE0-D5ACCBBCBEA9}" type="pres">
      <dgm:prSet presAssocID="{F0B13A5F-366A-4969-A909-D71CF087FC7C}" presName="root" presStyleCnt="0">
        <dgm:presLayoutVars>
          <dgm:dir/>
          <dgm:resizeHandles val="exact"/>
        </dgm:presLayoutVars>
      </dgm:prSet>
      <dgm:spPr/>
    </dgm:pt>
    <dgm:pt modelId="{EFDEA7E5-D3CF-4123-8C51-4E626F54C6BD}" type="pres">
      <dgm:prSet presAssocID="{FA112056-4B54-44FA-92E2-F11176BBA4DF}" presName="compNode" presStyleCnt="0"/>
      <dgm:spPr/>
    </dgm:pt>
    <dgm:pt modelId="{1143EB09-83F9-41FC-A3C8-4DF4924CEAE3}" type="pres">
      <dgm:prSet presAssocID="{FA112056-4B54-44FA-92E2-F11176BBA4DF}" presName="bgRect" presStyleLbl="bgShp" presStyleIdx="0" presStyleCnt="2"/>
      <dgm:spPr/>
    </dgm:pt>
    <dgm:pt modelId="{68AB6559-A21E-4126-850A-09B360B64D2B}" type="pres">
      <dgm:prSet presAssocID="{FA112056-4B54-44FA-92E2-F11176BBA4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C20FF00-7339-4E8A-B02D-C8E661BCA18A}" type="pres">
      <dgm:prSet presAssocID="{FA112056-4B54-44FA-92E2-F11176BBA4DF}" presName="spaceRect" presStyleCnt="0"/>
      <dgm:spPr/>
    </dgm:pt>
    <dgm:pt modelId="{56F500C5-2993-4C0D-BC0C-127050FE8E27}" type="pres">
      <dgm:prSet presAssocID="{FA112056-4B54-44FA-92E2-F11176BBA4DF}" presName="parTx" presStyleLbl="revTx" presStyleIdx="0" presStyleCnt="3">
        <dgm:presLayoutVars>
          <dgm:chMax val="0"/>
          <dgm:chPref val="0"/>
        </dgm:presLayoutVars>
      </dgm:prSet>
      <dgm:spPr/>
    </dgm:pt>
    <dgm:pt modelId="{8E4A1D29-DC3A-4FDC-8928-1373D9B147CA}" type="pres">
      <dgm:prSet presAssocID="{802E189A-A863-488D-B7F6-18A52D73DE12}" presName="sibTrans" presStyleCnt="0"/>
      <dgm:spPr/>
    </dgm:pt>
    <dgm:pt modelId="{AC419754-E13D-4B73-A42B-6B1F15F0A341}" type="pres">
      <dgm:prSet presAssocID="{97E4DADD-167B-4C53-8295-B7DA023C4F86}" presName="compNode" presStyleCnt="0"/>
      <dgm:spPr/>
    </dgm:pt>
    <dgm:pt modelId="{AEC5C6A1-3D85-421A-8D3A-5B3DC343C416}" type="pres">
      <dgm:prSet presAssocID="{97E4DADD-167B-4C53-8295-B7DA023C4F86}" presName="bgRect" presStyleLbl="bgShp" presStyleIdx="1" presStyleCnt="2"/>
      <dgm:spPr/>
    </dgm:pt>
    <dgm:pt modelId="{5784A9E2-66EF-4015-BD11-3D1618A68F0D}" type="pres">
      <dgm:prSet presAssocID="{97E4DADD-167B-4C53-8295-B7DA023C4F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A3DF123-F59B-412B-9E25-E1E8D2089210}" type="pres">
      <dgm:prSet presAssocID="{97E4DADD-167B-4C53-8295-B7DA023C4F86}" presName="spaceRect" presStyleCnt="0"/>
      <dgm:spPr/>
    </dgm:pt>
    <dgm:pt modelId="{A960346B-4B65-44FA-87E2-585A3CA88F2F}" type="pres">
      <dgm:prSet presAssocID="{97E4DADD-167B-4C53-8295-B7DA023C4F86}" presName="parTx" presStyleLbl="revTx" presStyleIdx="1" presStyleCnt="3">
        <dgm:presLayoutVars>
          <dgm:chMax val="0"/>
          <dgm:chPref val="0"/>
        </dgm:presLayoutVars>
      </dgm:prSet>
      <dgm:spPr/>
    </dgm:pt>
    <dgm:pt modelId="{78B76DE2-0934-4C33-899F-86BA9737DF6B}" type="pres">
      <dgm:prSet presAssocID="{97E4DADD-167B-4C53-8295-B7DA023C4F86}" presName="desTx" presStyleLbl="revTx" presStyleIdx="2" presStyleCnt="3">
        <dgm:presLayoutVars/>
      </dgm:prSet>
      <dgm:spPr/>
    </dgm:pt>
  </dgm:ptLst>
  <dgm:cxnLst>
    <dgm:cxn modelId="{8A6BB913-C6FD-4D35-8D30-35F29D546A90}" type="presOf" srcId="{FA112056-4B54-44FA-92E2-F11176BBA4DF}" destId="{56F500C5-2993-4C0D-BC0C-127050FE8E27}" srcOrd="0" destOrd="0" presId="urn:microsoft.com/office/officeart/2018/2/layout/IconVerticalSolidList"/>
    <dgm:cxn modelId="{19B7D43D-DFD1-4BD9-AEA8-50A5431C2B9A}" type="presOf" srcId="{F0B13A5F-366A-4969-A909-D71CF087FC7C}" destId="{4ACBDD0E-3702-4F54-BAE0-D5ACCBBCBEA9}" srcOrd="0" destOrd="0" presId="urn:microsoft.com/office/officeart/2018/2/layout/IconVerticalSolidList"/>
    <dgm:cxn modelId="{EC942964-43B7-474B-91F7-3B74D8D47F24}" srcId="{97E4DADD-167B-4C53-8295-B7DA023C4F86}" destId="{3E543764-2B16-4B6D-90E2-5ACB49B53076}" srcOrd="2" destOrd="0" parTransId="{BF0CEEFD-8F2F-4A95-984F-9ACEE1D981D5}" sibTransId="{84F4BB07-62FA-4781-A97E-09C0DD34946C}"/>
    <dgm:cxn modelId="{6570AE6C-A431-4594-9B9A-0D96E16AB9FF}" srcId="{97E4DADD-167B-4C53-8295-B7DA023C4F86}" destId="{F803905E-11AA-42F7-9F47-32E659500064}" srcOrd="0" destOrd="0" parTransId="{30ECB285-4BAE-420A-A783-EE3790375661}" sibTransId="{A14B6379-D228-460A-990F-2C652C1D852D}"/>
    <dgm:cxn modelId="{1D2B8473-32D9-41DD-8268-1B474E8F8862}" type="presOf" srcId="{3E543764-2B16-4B6D-90E2-5ACB49B53076}" destId="{78B76DE2-0934-4C33-899F-86BA9737DF6B}" srcOrd="0" destOrd="2" presId="urn:microsoft.com/office/officeart/2018/2/layout/IconVerticalSolidList"/>
    <dgm:cxn modelId="{D33C9A8D-503B-4B9B-BCA8-CDFC4203B15A}" type="presOf" srcId="{E51E9872-BAA1-4AF9-B4D1-F8DA1F9F66B5}" destId="{78B76DE2-0934-4C33-899F-86BA9737DF6B}" srcOrd="0" destOrd="1" presId="urn:microsoft.com/office/officeart/2018/2/layout/IconVerticalSolidList"/>
    <dgm:cxn modelId="{EEF24E95-BDBE-4B8C-B076-67EF1A858D99}" srcId="{97E4DADD-167B-4C53-8295-B7DA023C4F86}" destId="{E51E9872-BAA1-4AF9-B4D1-F8DA1F9F66B5}" srcOrd="1" destOrd="0" parTransId="{4C15694B-4E5B-4E94-994F-AFBFDDE30020}" sibTransId="{6B3EC684-9C92-4E63-AE11-4C08C9934B00}"/>
    <dgm:cxn modelId="{2F3F6DAE-E105-435B-96E3-78A339E0EF42}" type="presOf" srcId="{97E4DADD-167B-4C53-8295-B7DA023C4F86}" destId="{A960346B-4B65-44FA-87E2-585A3CA88F2F}" srcOrd="0" destOrd="0" presId="urn:microsoft.com/office/officeart/2018/2/layout/IconVerticalSolidList"/>
    <dgm:cxn modelId="{B2FFD6D6-5E5D-43DB-8172-78DFEA62B5F8}" srcId="{F0B13A5F-366A-4969-A909-D71CF087FC7C}" destId="{FA112056-4B54-44FA-92E2-F11176BBA4DF}" srcOrd="0" destOrd="0" parTransId="{3D74F54D-092A-488A-ADC3-A6A4DB929F74}" sibTransId="{802E189A-A863-488D-B7F6-18A52D73DE12}"/>
    <dgm:cxn modelId="{3AB081D7-A805-4650-9B66-A9E696318424}" srcId="{F0B13A5F-366A-4969-A909-D71CF087FC7C}" destId="{97E4DADD-167B-4C53-8295-B7DA023C4F86}" srcOrd="1" destOrd="0" parTransId="{93B6F51E-037B-4C7E-8FB8-E53A92B3CD75}" sibTransId="{F06BC34B-0772-494E-BF27-3318D646F000}"/>
    <dgm:cxn modelId="{41237CD8-B872-45F1-96AB-5E558D9C70D4}" type="presOf" srcId="{F803905E-11AA-42F7-9F47-32E659500064}" destId="{78B76DE2-0934-4C33-899F-86BA9737DF6B}" srcOrd="0" destOrd="0" presId="urn:microsoft.com/office/officeart/2018/2/layout/IconVerticalSolidList"/>
    <dgm:cxn modelId="{63B343E1-2DF6-4632-A9C7-8EE2422D7501}" type="presParOf" srcId="{4ACBDD0E-3702-4F54-BAE0-D5ACCBBCBEA9}" destId="{EFDEA7E5-D3CF-4123-8C51-4E626F54C6BD}" srcOrd="0" destOrd="0" presId="urn:microsoft.com/office/officeart/2018/2/layout/IconVerticalSolidList"/>
    <dgm:cxn modelId="{09585DB5-C25E-48E6-B63F-4CEAF8703F5A}" type="presParOf" srcId="{EFDEA7E5-D3CF-4123-8C51-4E626F54C6BD}" destId="{1143EB09-83F9-41FC-A3C8-4DF4924CEAE3}" srcOrd="0" destOrd="0" presId="urn:microsoft.com/office/officeart/2018/2/layout/IconVerticalSolidList"/>
    <dgm:cxn modelId="{630A7A68-8F12-409F-8225-0C6C6CD55158}" type="presParOf" srcId="{EFDEA7E5-D3CF-4123-8C51-4E626F54C6BD}" destId="{68AB6559-A21E-4126-850A-09B360B64D2B}" srcOrd="1" destOrd="0" presId="urn:microsoft.com/office/officeart/2018/2/layout/IconVerticalSolidList"/>
    <dgm:cxn modelId="{90018B13-1131-4CCC-9DFC-55BF8AF06324}" type="presParOf" srcId="{EFDEA7E5-D3CF-4123-8C51-4E626F54C6BD}" destId="{2C20FF00-7339-4E8A-B02D-C8E661BCA18A}" srcOrd="2" destOrd="0" presId="urn:microsoft.com/office/officeart/2018/2/layout/IconVerticalSolidList"/>
    <dgm:cxn modelId="{8BBCB7E3-03FB-42A9-8E14-5BC980F3A5B7}" type="presParOf" srcId="{EFDEA7E5-D3CF-4123-8C51-4E626F54C6BD}" destId="{56F500C5-2993-4C0D-BC0C-127050FE8E27}" srcOrd="3" destOrd="0" presId="urn:microsoft.com/office/officeart/2018/2/layout/IconVerticalSolidList"/>
    <dgm:cxn modelId="{E80D92F9-5C12-4560-BEE3-D10C1EE6AE67}" type="presParOf" srcId="{4ACBDD0E-3702-4F54-BAE0-D5ACCBBCBEA9}" destId="{8E4A1D29-DC3A-4FDC-8928-1373D9B147CA}" srcOrd="1" destOrd="0" presId="urn:microsoft.com/office/officeart/2018/2/layout/IconVerticalSolidList"/>
    <dgm:cxn modelId="{039C5B50-CE11-4E25-945C-5222AA7DAFAB}" type="presParOf" srcId="{4ACBDD0E-3702-4F54-BAE0-D5ACCBBCBEA9}" destId="{AC419754-E13D-4B73-A42B-6B1F15F0A341}" srcOrd="2" destOrd="0" presId="urn:microsoft.com/office/officeart/2018/2/layout/IconVerticalSolidList"/>
    <dgm:cxn modelId="{95A173F6-96EE-4FFD-BD1C-C0358F829F0F}" type="presParOf" srcId="{AC419754-E13D-4B73-A42B-6B1F15F0A341}" destId="{AEC5C6A1-3D85-421A-8D3A-5B3DC343C416}" srcOrd="0" destOrd="0" presId="urn:microsoft.com/office/officeart/2018/2/layout/IconVerticalSolidList"/>
    <dgm:cxn modelId="{E4F9503B-91BF-43FC-BCBD-E644C4A21199}" type="presParOf" srcId="{AC419754-E13D-4B73-A42B-6B1F15F0A341}" destId="{5784A9E2-66EF-4015-BD11-3D1618A68F0D}" srcOrd="1" destOrd="0" presId="urn:microsoft.com/office/officeart/2018/2/layout/IconVerticalSolidList"/>
    <dgm:cxn modelId="{1DB3908B-73C2-4F11-B962-A15BA3CA7F65}" type="presParOf" srcId="{AC419754-E13D-4B73-A42B-6B1F15F0A341}" destId="{3A3DF123-F59B-412B-9E25-E1E8D2089210}" srcOrd="2" destOrd="0" presId="urn:microsoft.com/office/officeart/2018/2/layout/IconVerticalSolidList"/>
    <dgm:cxn modelId="{1D27CA8A-1EB5-4E05-AB3A-9D265F4379EA}" type="presParOf" srcId="{AC419754-E13D-4B73-A42B-6B1F15F0A341}" destId="{A960346B-4B65-44FA-87E2-585A3CA88F2F}" srcOrd="3" destOrd="0" presId="urn:microsoft.com/office/officeart/2018/2/layout/IconVerticalSolidList"/>
    <dgm:cxn modelId="{901F9355-6BB9-48F1-83F7-8622349B29E4}" type="presParOf" srcId="{AC419754-E13D-4B73-A42B-6B1F15F0A341}" destId="{78B76DE2-0934-4C33-899F-86BA9737DF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93EC4-9E30-4E24-B779-F162D7BBCE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4F44C7-DA97-4D95-B4C4-EEBAAC37152A}">
      <dgm:prSet/>
      <dgm:spPr/>
      <dgm:t>
        <a:bodyPr/>
        <a:lstStyle/>
        <a:p>
          <a:r>
            <a:rPr lang="en-US"/>
            <a:t>Community Structure</a:t>
          </a:r>
        </a:p>
      </dgm:t>
    </dgm:pt>
    <dgm:pt modelId="{4DC00122-B96D-4B65-A9F8-AF81276A0CB7}" type="parTrans" cxnId="{A1863327-D3A2-4F95-ADEE-A2EB3A2F3D90}">
      <dgm:prSet/>
      <dgm:spPr/>
      <dgm:t>
        <a:bodyPr/>
        <a:lstStyle/>
        <a:p>
          <a:endParaRPr lang="en-US"/>
        </a:p>
      </dgm:t>
    </dgm:pt>
    <dgm:pt modelId="{C06C213C-DAB6-4540-8A62-9CC14C46CEE7}" type="sibTrans" cxnId="{A1863327-D3A2-4F95-ADEE-A2EB3A2F3D90}">
      <dgm:prSet/>
      <dgm:spPr/>
      <dgm:t>
        <a:bodyPr/>
        <a:lstStyle/>
        <a:p>
          <a:endParaRPr lang="en-US"/>
        </a:p>
      </dgm:t>
    </dgm:pt>
    <dgm:pt modelId="{820E6169-F870-47C7-AB2F-4F6552E0FC85}">
      <dgm:prSet/>
      <dgm:spPr/>
      <dgm:t>
        <a:bodyPr/>
        <a:lstStyle/>
        <a:p>
          <a:r>
            <a:rPr lang="en-US"/>
            <a:t>Community Score</a:t>
          </a:r>
        </a:p>
      </dgm:t>
    </dgm:pt>
    <dgm:pt modelId="{EB9F82EA-704B-46A7-8F7C-47660861B21E}" type="parTrans" cxnId="{EDA761BF-7E6E-4486-BE7F-D9EC096B9E53}">
      <dgm:prSet/>
      <dgm:spPr/>
      <dgm:t>
        <a:bodyPr/>
        <a:lstStyle/>
        <a:p>
          <a:endParaRPr lang="en-US"/>
        </a:p>
      </dgm:t>
    </dgm:pt>
    <dgm:pt modelId="{3FF608C4-E367-4756-88B9-B92CE8B91F15}" type="sibTrans" cxnId="{EDA761BF-7E6E-4486-BE7F-D9EC096B9E53}">
      <dgm:prSet/>
      <dgm:spPr/>
      <dgm:t>
        <a:bodyPr/>
        <a:lstStyle/>
        <a:p>
          <a:endParaRPr lang="en-US"/>
        </a:p>
      </dgm:t>
    </dgm:pt>
    <dgm:pt modelId="{EE6AE647-436E-4BCB-A98D-87E4055B4097}">
      <dgm:prSet/>
      <dgm:spPr/>
      <dgm:t>
        <a:bodyPr/>
        <a:lstStyle/>
        <a:p>
          <a:r>
            <a:rPr lang="en-US"/>
            <a:t>Contains clusters of people who share similar interests</a:t>
          </a:r>
        </a:p>
      </dgm:t>
    </dgm:pt>
    <dgm:pt modelId="{9D97EB2C-9581-4D59-8ED9-D94C567D6522}" type="parTrans" cxnId="{AF0AA51E-5028-4762-80D5-553C97C2BDAB}">
      <dgm:prSet/>
      <dgm:spPr/>
    </dgm:pt>
    <dgm:pt modelId="{D6443AA0-B5DD-4112-93C7-184B34F95BC5}" type="sibTrans" cxnId="{AF0AA51E-5028-4762-80D5-553C97C2BDAB}">
      <dgm:prSet/>
      <dgm:spPr/>
      <dgm:t>
        <a:bodyPr/>
        <a:lstStyle/>
        <a:p>
          <a:endParaRPr lang="en-US"/>
        </a:p>
      </dgm:t>
    </dgm:pt>
    <dgm:pt modelId="{7BAF3664-DF4D-4B0A-B1B8-43717785ACAB}">
      <dgm:prSet/>
      <dgm:spPr/>
      <dgm:t>
        <a:bodyPr/>
        <a:lstStyle/>
        <a:p>
          <a:r>
            <a:rPr lang="en-US"/>
            <a:t>Connection</a:t>
          </a:r>
        </a:p>
      </dgm:t>
    </dgm:pt>
    <dgm:pt modelId="{0A811306-DE38-4B13-8CBA-A3FC49EF6A9A}" type="parTrans" cxnId="{4BEC9562-F225-4085-BB0F-EBF801334B3B}">
      <dgm:prSet/>
      <dgm:spPr/>
    </dgm:pt>
    <dgm:pt modelId="{439EBE11-F26A-4DB4-BAF1-77450FC8256A}" type="sibTrans" cxnId="{4BEC9562-F225-4085-BB0F-EBF801334B3B}">
      <dgm:prSet/>
      <dgm:spPr/>
      <dgm:t>
        <a:bodyPr/>
        <a:lstStyle/>
        <a:p>
          <a:endParaRPr lang="en-US"/>
        </a:p>
      </dgm:t>
    </dgm:pt>
    <dgm:pt modelId="{F5E1142B-F8E0-4801-B60E-DF190E3293B4}">
      <dgm:prSet/>
      <dgm:spPr/>
      <dgm:t>
        <a:bodyPr/>
        <a:lstStyle/>
        <a:p>
          <a:r>
            <a:rPr lang="en-US"/>
            <a:t>Score obtained by the Genetic Algorithm used to quantify the strength of the relationship between connections in a community</a:t>
          </a:r>
        </a:p>
      </dgm:t>
    </dgm:pt>
    <dgm:pt modelId="{44E6425B-7DB9-4CC1-B62B-3AF0FF2EC6D6}" type="parTrans" cxnId="{078E1088-9C59-4C8B-9DEA-41302F3591CE}">
      <dgm:prSet/>
      <dgm:spPr/>
    </dgm:pt>
    <dgm:pt modelId="{C27A99D4-161B-4A67-91DF-4C26765E457F}" type="sibTrans" cxnId="{078E1088-9C59-4C8B-9DEA-41302F3591CE}">
      <dgm:prSet/>
      <dgm:spPr/>
      <dgm:t>
        <a:bodyPr/>
        <a:lstStyle/>
        <a:p>
          <a:endParaRPr lang="en-US"/>
        </a:p>
      </dgm:t>
    </dgm:pt>
    <dgm:pt modelId="{97DF7007-5391-4262-BC80-24DF19CF9517}">
      <dgm:prSet/>
      <dgm:spPr/>
      <dgm:t>
        <a:bodyPr/>
        <a:lstStyle/>
        <a:p>
          <a:r>
            <a:rPr lang="en-US"/>
            <a:t>Goal is to obtain high intra-connections and low inter-connections</a:t>
          </a:r>
        </a:p>
      </dgm:t>
    </dgm:pt>
    <dgm:pt modelId="{5BAA7984-F6E7-4D12-A170-DB7437CA7F68}" type="parTrans" cxnId="{16226657-3243-4D8C-BE4F-CAB88BF00C38}">
      <dgm:prSet/>
      <dgm:spPr/>
    </dgm:pt>
    <dgm:pt modelId="{749A93A8-BD33-4EDB-937F-E5DCCA5A01B6}" type="sibTrans" cxnId="{16226657-3243-4D8C-BE4F-CAB88BF00C38}">
      <dgm:prSet/>
      <dgm:spPr/>
      <dgm:t>
        <a:bodyPr/>
        <a:lstStyle/>
        <a:p>
          <a:endParaRPr lang="en-US"/>
        </a:p>
      </dgm:t>
    </dgm:pt>
    <dgm:pt modelId="{6F2C2F23-BCB2-489B-B813-7A2E6A6CF727}" type="pres">
      <dgm:prSet presAssocID="{BDC93EC4-9E30-4E24-B779-F162D7BBCE75}" presName="linear" presStyleCnt="0">
        <dgm:presLayoutVars>
          <dgm:animLvl val="lvl"/>
          <dgm:resizeHandles val="exact"/>
        </dgm:presLayoutVars>
      </dgm:prSet>
      <dgm:spPr/>
    </dgm:pt>
    <dgm:pt modelId="{C923052A-76D7-4078-B78E-FC5F0293A25C}" type="pres">
      <dgm:prSet presAssocID="{9A4F44C7-DA97-4D95-B4C4-EEBAAC3715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7A9F04-3F69-4F55-83D7-BD9270A1E903}" type="pres">
      <dgm:prSet presAssocID="{9A4F44C7-DA97-4D95-B4C4-EEBAAC37152A}" presName="childText" presStyleLbl="revTx" presStyleIdx="0" presStyleCnt="3">
        <dgm:presLayoutVars>
          <dgm:bulletEnabled val="1"/>
        </dgm:presLayoutVars>
      </dgm:prSet>
      <dgm:spPr/>
    </dgm:pt>
    <dgm:pt modelId="{588C88E3-B428-4748-AC97-23E6F8CDC495}" type="pres">
      <dgm:prSet presAssocID="{820E6169-F870-47C7-AB2F-4F6552E0FC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C59DEA-0D98-4F32-96E0-01B9BBB36546}" type="pres">
      <dgm:prSet presAssocID="{820E6169-F870-47C7-AB2F-4F6552E0FC85}" presName="childText" presStyleLbl="revTx" presStyleIdx="1" presStyleCnt="3">
        <dgm:presLayoutVars>
          <dgm:bulletEnabled val="1"/>
        </dgm:presLayoutVars>
      </dgm:prSet>
      <dgm:spPr/>
    </dgm:pt>
    <dgm:pt modelId="{004CBD03-15B2-494A-ACCE-74295B677816}" type="pres">
      <dgm:prSet presAssocID="{7BAF3664-DF4D-4B0A-B1B8-43717785AC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DA6E6D-4301-499E-A70D-A49BFFC6EEEB}" type="pres">
      <dgm:prSet presAssocID="{7BAF3664-DF4D-4B0A-B1B8-43717785ACA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3A1514-C67F-4D81-81FD-FAE08BB4B195}" type="presOf" srcId="{EE6AE647-436E-4BCB-A98D-87E4055B4097}" destId="{7D7A9F04-3F69-4F55-83D7-BD9270A1E903}" srcOrd="0" destOrd="0" presId="urn:microsoft.com/office/officeart/2005/8/layout/vList2"/>
    <dgm:cxn modelId="{AF0AA51E-5028-4762-80D5-553C97C2BDAB}" srcId="{9A4F44C7-DA97-4D95-B4C4-EEBAAC37152A}" destId="{EE6AE647-436E-4BCB-A98D-87E4055B4097}" srcOrd="0" destOrd="0" parTransId="{9D97EB2C-9581-4D59-8ED9-D94C567D6522}" sibTransId="{D6443AA0-B5DD-4112-93C7-184B34F95BC5}"/>
    <dgm:cxn modelId="{6274E01F-E73D-4DEB-9DD6-DF7A07A34F11}" type="presOf" srcId="{7BAF3664-DF4D-4B0A-B1B8-43717785ACAB}" destId="{004CBD03-15B2-494A-ACCE-74295B677816}" srcOrd="0" destOrd="0" presId="urn:microsoft.com/office/officeart/2005/8/layout/vList2"/>
    <dgm:cxn modelId="{A1863327-D3A2-4F95-ADEE-A2EB3A2F3D90}" srcId="{BDC93EC4-9E30-4E24-B779-F162D7BBCE75}" destId="{9A4F44C7-DA97-4D95-B4C4-EEBAAC37152A}" srcOrd="0" destOrd="0" parTransId="{4DC00122-B96D-4B65-A9F8-AF81276A0CB7}" sibTransId="{C06C213C-DAB6-4540-8A62-9CC14C46CEE7}"/>
    <dgm:cxn modelId="{4BEC9562-F225-4085-BB0F-EBF801334B3B}" srcId="{BDC93EC4-9E30-4E24-B779-F162D7BBCE75}" destId="{7BAF3664-DF4D-4B0A-B1B8-43717785ACAB}" srcOrd="2" destOrd="0" parTransId="{0A811306-DE38-4B13-8CBA-A3FC49EF6A9A}" sibTransId="{439EBE11-F26A-4DB4-BAF1-77450FC8256A}"/>
    <dgm:cxn modelId="{3FC2C655-2A3F-4A3F-8677-9D5ADBD54490}" type="presOf" srcId="{9A4F44C7-DA97-4D95-B4C4-EEBAAC37152A}" destId="{C923052A-76D7-4078-B78E-FC5F0293A25C}" srcOrd="0" destOrd="0" presId="urn:microsoft.com/office/officeart/2005/8/layout/vList2"/>
    <dgm:cxn modelId="{F97C5A56-21B6-42F5-B86E-87E7543398C3}" type="presOf" srcId="{BDC93EC4-9E30-4E24-B779-F162D7BBCE75}" destId="{6F2C2F23-BCB2-489B-B813-7A2E6A6CF727}" srcOrd="0" destOrd="0" presId="urn:microsoft.com/office/officeart/2005/8/layout/vList2"/>
    <dgm:cxn modelId="{16226657-3243-4D8C-BE4F-CAB88BF00C38}" srcId="{7BAF3664-DF4D-4B0A-B1B8-43717785ACAB}" destId="{97DF7007-5391-4262-BC80-24DF19CF9517}" srcOrd="0" destOrd="0" parTransId="{5BAA7984-F6E7-4D12-A170-DB7437CA7F68}" sibTransId="{749A93A8-BD33-4EDB-937F-E5DCCA5A01B6}"/>
    <dgm:cxn modelId="{36AE6B82-67C0-4D01-BC5F-4FE04A73E091}" type="presOf" srcId="{97DF7007-5391-4262-BC80-24DF19CF9517}" destId="{79DA6E6D-4301-499E-A70D-A49BFFC6EEEB}" srcOrd="0" destOrd="0" presId="urn:microsoft.com/office/officeart/2005/8/layout/vList2"/>
    <dgm:cxn modelId="{078E1088-9C59-4C8B-9DEA-41302F3591CE}" srcId="{820E6169-F870-47C7-AB2F-4F6552E0FC85}" destId="{F5E1142B-F8E0-4801-B60E-DF190E3293B4}" srcOrd="0" destOrd="0" parTransId="{44E6425B-7DB9-4CC1-B62B-3AF0FF2EC6D6}" sibTransId="{C27A99D4-161B-4A67-91DF-4C26765E457F}"/>
    <dgm:cxn modelId="{662722AB-2A23-404A-A427-66FAC4F691D9}" type="presOf" srcId="{820E6169-F870-47C7-AB2F-4F6552E0FC85}" destId="{588C88E3-B428-4748-AC97-23E6F8CDC495}" srcOrd="0" destOrd="0" presId="urn:microsoft.com/office/officeart/2005/8/layout/vList2"/>
    <dgm:cxn modelId="{EDA761BF-7E6E-4486-BE7F-D9EC096B9E53}" srcId="{BDC93EC4-9E30-4E24-B779-F162D7BBCE75}" destId="{820E6169-F870-47C7-AB2F-4F6552E0FC85}" srcOrd="1" destOrd="0" parTransId="{EB9F82EA-704B-46A7-8F7C-47660861B21E}" sibTransId="{3FF608C4-E367-4756-88B9-B92CE8B91F15}"/>
    <dgm:cxn modelId="{458E6AD9-2A57-4359-AA6D-882B0BFDF7D1}" type="presOf" srcId="{F5E1142B-F8E0-4801-B60E-DF190E3293B4}" destId="{00C59DEA-0D98-4F32-96E0-01B9BBB36546}" srcOrd="0" destOrd="0" presId="urn:microsoft.com/office/officeart/2005/8/layout/vList2"/>
    <dgm:cxn modelId="{3A9CF7B3-13D8-4E12-9253-BE1C58FF88AB}" type="presParOf" srcId="{6F2C2F23-BCB2-489B-B813-7A2E6A6CF727}" destId="{C923052A-76D7-4078-B78E-FC5F0293A25C}" srcOrd="0" destOrd="0" presId="urn:microsoft.com/office/officeart/2005/8/layout/vList2"/>
    <dgm:cxn modelId="{79B4A001-3156-4839-965B-AA04E8743212}" type="presParOf" srcId="{6F2C2F23-BCB2-489B-B813-7A2E6A6CF727}" destId="{7D7A9F04-3F69-4F55-83D7-BD9270A1E903}" srcOrd="1" destOrd="0" presId="urn:microsoft.com/office/officeart/2005/8/layout/vList2"/>
    <dgm:cxn modelId="{97096C9B-C935-483C-B63A-FF31DE4CE7A4}" type="presParOf" srcId="{6F2C2F23-BCB2-489B-B813-7A2E6A6CF727}" destId="{588C88E3-B428-4748-AC97-23E6F8CDC495}" srcOrd="2" destOrd="0" presId="urn:microsoft.com/office/officeart/2005/8/layout/vList2"/>
    <dgm:cxn modelId="{E80DA35F-7D4E-472B-B028-5266742DE2E1}" type="presParOf" srcId="{6F2C2F23-BCB2-489B-B813-7A2E6A6CF727}" destId="{00C59DEA-0D98-4F32-96E0-01B9BBB36546}" srcOrd="3" destOrd="0" presId="urn:microsoft.com/office/officeart/2005/8/layout/vList2"/>
    <dgm:cxn modelId="{AA0F576C-CF78-4E2E-A847-03AF1D9799A4}" type="presParOf" srcId="{6F2C2F23-BCB2-489B-B813-7A2E6A6CF727}" destId="{004CBD03-15B2-494A-ACCE-74295B677816}" srcOrd="4" destOrd="0" presId="urn:microsoft.com/office/officeart/2005/8/layout/vList2"/>
    <dgm:cxn modelId="{866B2B31-E553-44F3-B603-D3A5D0DB55DA}" type="presParOf" srcId="{6F2C2F23-BCB2-489B-B813-7A2E6A6CF727}" destId="{79DA6E6D-4301-499E-A70D-A49BFFC6EEE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9785B-EE75-4FDE-9F19-4B083EBDA78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D745F2-21DA-4604-9F31-0BAD756E393D}">
      <dgm:prSet/>
      <dgm:spPr/>
      <dgm:t>
        <a:bodyPr/>
        <a:lstStyle/>
        <a:p>
          <a:endParaRPr lang="en-US" sz="2600"/>
        </a:p>
      </dgm:t>
    </dgm:pt>
    <dgm:pt modelId="{A7D46A98-101C-4D06-8450-1E1EACC2F60F}" type="parTrans" cxnId="{6340F643-C180-490A-8CA5-21329358F11F}">
      <dgm:prSet/>
      <dgm:spPr/>
      <dgm:t>
        <a:bodyPr/>
        <a:lstStyle/>
        <a:p>
          <a:endParaRPr lang="en-US"/>
        </a:p>
      </dgm:t>
    </dgm:pt>
    <dgm:pt modelId="{50DB85F6-340F-42DF-902D-BF53F04DBC40}" type="sibTrans" cxnId="{6340F643-C180-490A-8CA5-21329358F11F}">
      <dgm:prSet/>
      <dgm:spPr/>
      <dgm:t>
        <a:bodyPr/>
        <a:lstStyle/>
        <a:p>
          <a:endParaRPr lang="en-US"/>
        </a:p>
      </dgm:t>
    </dgm:pt>
    <dgm:pt modelId="{45545D7C-1A9B-4A26-8EE6-F799E8D95828}">
      <dgm:prSet phldrT="[Text]"/>
      <dgm:spPr/>
      <dgm:t>
        <a:bodyPr/>
        <a:lstStyle/>
        <a:p>
          <a:r>
            <a:rPr lang="en-US"/>
            <a:t>Representation</a:t>
          </a:r>
        </a:p>
      </dgm:t>
    </dgm:pt>
    <dgm:pt modelId="{4B5020E1-5F53-421F-A69D-2F1B2E82E5FE}" type="parTrans" cxnId="{B0B04E73-09C5-49BD-9181-A2CAFA120B36}">
      <dgm:prSet/>
      <dgm:spPr/>
      <dgm:t>
        <a:bodyPr/>
        <a:lstStyle/>
        <a:p>
          <a:endParaRPr lang="en-US"/>
        </a:p>
      </dgm:t>
    </dgm:pt>
    <dgm:pt modelId="{D8A63D28-0FA2-48CC-B521-AE971FACD34F}" type="sibTrans" cxnId="{B0B04E73-09C5-49BD-9181-A2CAFA120B36}">
      <dgm:prSet/>
      <dgm:spPr/>
      <dgm:t>
        <a:bodyPr/>
        <a:lstStyle/>
        <a:p>
          <a:endParaRPr lang="en-US"/>
        </a:p>
      </dgm:t>
    </dgm:pt>
    <dgm:pt modelId="{65496B30-2757-4CDA-8BEB-81DF5302F846}">
      <dgm:prSet phldrT="[Text]"/>
      <dgm:spPr/>
      <dgm:t>
        <a:bodyPr/>
        <a:lstStyle/>
        <a:p>
          <a:r>
            <a:rPr lang="en-US"/>
            <a:t>Locus-based adjacency</a:t>
          </a:r>
        </a:p>
      </dgm:t>
    </dgm:pt>
    <dgm:pt modelId="{D1F339A8-7BD3-4389-97FD-1C1F86BD52EE}" type="sibTrans" cxnId="{ABA69773-7358-4C57-AFF2-7FB397F993BC}">
      <dgm:prSet/>
      <dgm:spPr/>
      <dgm:t>
        <a:bodyPr/>
        <a:lstStyle/>
        <a:p>
          <a:endParaRPr lang="en-US"/>
        </a:p>
      </dgm:t>
    </dgm:pt>
    <dgm:pt modelId="{A94340E5-DE0D-4A7C-8BAC-E55263BD98A3}" type="parTrans" cxnId="{ABA69773-7358-4C57-AFF2-7FB397F993BC}">
      <dgm:prSet/>
      <dgm:spPr/>
      <dgm:t>
        <a:bodyPr/>
        <a:lstStyle/>
        <a:p>
          <a:endParaRPr lang="en-US"/>
        </a:p>
      </dgm:t>
    </dgm:pt>
    <dgm:pt modelId="{2D104178-D121-4868-8A54-795D0B9E96AA}">
      <dgm:prSet phldrT="[Text]"/>
      <dgm:spPr/>
      <dgm:t>
        <a:bodyPr/>
        <a:lstStyle/>
        <a:p>
          <a:r>
            <a:rPr lang="en-US"/>
            <a:t>Position: 1 2 3 4 5 6 7 8 9 10 11</a:t>
          </a:r>
        </a:p>
      </dgm:t>
    </dgm:pt>
    <dgm:pt modelId="{C3E4AC1F-F5F7-457A-9877-A5B79A032114}" type="parTrans" cxnId="{02A07FD7-FDDF-4740-B3D2-28404DA8640E}">
      <dgm:prSet/>
      <dgm:spPr/>
      <dgm:t>
        <a:bodyPr/>
        <a:lstStyle/>
        <a:p>
          <a:endParaRPr lang="en-US"/>
        </a:p>
      </dgm:t>
    </dgm:pt>
    <dgm:pt modelId="{40B54F48-C0B8-4693-9792-B60A77097ED1}" type="sibTrans" cxnId="{02A07FD7-FDDF-4740-B3D2-28404DA8640E}">
      <dgm:prSet/>
      <dgm:spPr/>
      <dgm:t>
        <a:bodyPr/>
        <a:lstStyle/>
        <a:p>
          <a:endParaRPr lang="en-US"/>
        </a:p>
      </dgm:t>
    </dgm:pt>
    <dgm:pt modelId="{3F3E776E-0A3F-47F3-99CE-8C0B059C7B09}">
      <dgm:prSet phldrT="[Text]"/>
      <dgm:spPr/>
      <dgm:t>
        <a:bodyPr/>
        <a:lstStyle/>
        <a:p>
          <a:r>
            <a:rPr lang="en-US"/>
            <a:t>Genotype:	</a:t>
          </a:r>
        </a:p>
      </dgm:t>
    </dgm:pt>
    <dgm:pt modelId="{DA2226A8-19DE-49B8-A3C1-E2DA6B4685FC}" type="parTrans" cxnId="{C641CEDF-4621-4E91-A8CC-0457303BE27E}">
      <dgm:prSet/>
      <dgm:spPr/>
      <dgm:t>
        <a:bodyPr/>
        <a:lstStyle/>
        <a:p>
          <a:endParaRPr lang="en-US"/>
        </a:p>
      </dgm:t>
    </dgm:pt>
    <dgm:pt modelId="{93DAC8C9-EDE1-4E62-9730-9B103349DEF2}" type="sibTrans" cxnId="{C641CEDF-4621-4E91-A8CC-0457303BE27E}">
      <dgm:prSet/>
      <dgm:spPr/>
      <dgm:t>
        <a:bodyPr/>
        <a:lstStyle/>
        <a:p>
          <a:endParaRPr lang="en-US"/>
        </a:p>
      </dgm:t>
    </dgm:pt>
    <dgm:pt modelId="{7A7FB052-40F7-4D02-BDB4-537E678A4064}">
      <dgm:prSet phldrT="[Text]"/>
      <dgm:spPr/>
      <dgm:t>
        <a:bodyPr/>
        <a:lstStyle/>
        <a:p>
          <a:r>
            <a:rPr lang="en-US"/>
            <a:t>Initialization</a:t>
          </a:r>
        </a:p>
      </dgm:t>
    </dgm:pt>
    <dgm:pt modelId="{22B5558C-2197-47DC-937D-2568F8A39039}" type="parTrans" cxnId="{AB182B5E-885E-4FD0-AE8F-BF9C10F975FB}">
      <dgm:prSet/>
      <dgm:spPr/>
    </dgm:pt>
    <dgm:pt modelId="{D9CADE8C-4743-4544-BB83-8E48B42C6891}" type="sibTrans" cxnId="{AB182B5E-885E-4FD0-AE8F-BF9C10F975FB}">
      <dgm:prSet/>
      <dgm:spPr/>
    </dgm:pt>
    <dgm:pt modelId="{43B4F311-4D97-4F12-A4A9-38F918659A1E}">
      <dgm:prSet phldrT="[Text]"/>
      <dgm:spPr/>
      <dgm:t>
        <a:bodyPr/>
        <a:lstStyle/>
        <a:p>
          <a:r>
            <a:rPr lang="en-US">
              <a:solidFill>
                <a:srgbClr val="000000"/>
              </a:solidFill>
            </a:rPr>
            <a:t>The concept of a safe individual is used when randomly generating values for an individual and involves repairing individuals with no connections. This involves taking a neighbor  in </a:t>
          </a:r>
          <a:r>
            <a:rPr lang="en-US" err="1">
              <a:solidFill>
                <a:srgbClr val="000000"/>
              </a:solidFill>
            </a:rPr>
            <a:t>i</a:t>
          </a:r>
          <a:r>
            <a:rPr lang="en-US">
              <a:solidFill>
                <a:srgbClr val="000000"/>
              </a:solidFill>
            </a:rPr>
            <a:t> and substituting a j value</a:t>
          </a:r>
        </a:p>
      </dgm:t>
    </dgm:pt>
    <dgm:pt modelId="{C4A8975A-DCFF-4DEF-A85D-0B3F550FCBC3}" type="parTrans" cxnId="{90045E3B-3727-42BE-821E-5B474F05B466}">
      <dgm:prSet/>
      <dgm:spPr/>
    </dgm:pt>
    <dgm:pt modelId="{21686D1A-4962-4610-87B0-61284E347BF0}" type="sibTrans" cxnId="{90045E3B-3727-42BE-821E-5B474F05B466}">
      <dgm:prSet/>
      <dgm:spPr/>
    </dgm:pt>
    <dgm:pt modelId="{4C446167-B373-4440-8B3C-5FB2ACAA0702}" type="pres">
      <dgm:prSet presAssocID="{4F89785B-EE75-4FDE-9F19-4B083EBDA78F}" presName="linear" presStyleCnt="0">
        <dgm:presLayoutVars>
          <dgm:dir/>
          <dgm:animLvl val="lvl"/>
          <dgm:resizeHandles val="exact"/>
        </dgm:presLayoutVars>
      </dgm:prSet>
      <dgm:spPr/>
    </dgm:pt>
    <dgm:pt modelId="{0F27EA81-5B01-401D-B0F3-723C0565E5D1}" type="pres">
      <dgm:prSet presAssocID="{45545D7C-1A9B-4A26-8EE6-F799E8D95828}" presName="parentLin" presStyleCnt="0"/>
      <dgm:spPr/>
    </dgm:pt>
    <dgm:pt modelId="{2CBBE37C-657B-465D-8F0C-FD8D4BE19113}" type="pres">
      <dgm:prSet presAssocID="{45545D7C-1A9B-4A26-8EE6-F799E8D95828}" presName="parentLeftMargin" presStyleLbl="node1" presStyleIdx="0" presStyleCnt="2"/>
      <dgm:spPr/>
    </dgm:pt>
    <dgm:pt modelId="{5C353AFC-CD5E-478F-856A-1DCCE8A171BA}" type="pres">
      <dgm:prSet presAssocID="{45545D7C-1A9B-4A26-8EE6-F799E8D958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2900F8-6D8A-4A99-A90D-62755415D8C4}" type="pres">
      <dgm:prSet presAssocID="{45545D7C-1A9B-4A26-8EE6-F799E8D95828}" presName="negativeSpace" presStyleCnt="0"/>
      <dgm:spPr/>
    </dgm:pt>
    <dgm:pt modelId="{AFA21A14-941A-483A-9F8D-2F6B3E5B0C61}" type="pres">
      <dgm:prSet presAssocID="{45545D7C-1A9B-4A26-8EE6-F799E8D95828}" presName="childText" presStyleLbl="conFgAcc1" presStyleIdx="0" presStyleCnt="2" custScaleY="122210">
        <dgm:presLayoutVars>
          <dgm:bulletEnabled val="1"/>
        </dgm:presLayoutVars>
      </dgm:prSet>
      <dgm:spPr/>
    </dgm:pt>
    <dgm:pt modelId="{F5C26F7A-7812-4678-8B65-FD18F4493208}" type="pres">
      <dgm:prSet presAssocID="{D8A63D28-0FA2-48CC-B521-AE971FACD34F}" presName="spaceBetweenRectangles" presStyleCnt="0"/>
      <dgm:spPr/>
    </dgm:pt>
    <dgm:pt modelId="{F7FA0B0E-4E49-4EA4-B516-B3CF2DCF08D6}" type="pres">
      <dgm:prSet presAssocID="{7A7FB052-40F7-4D02-BDB4-537E678A4064}" presName="parentLin" presStyleCnt="0"/>
      <dgm:spPr/>
    </dgm:pt>
    <dgm:pt modelId="{48712CAD-66C3-415B-81F9-7A0C83F6D72D}" type="pres">
      <dgm:prSet presAssocID="{7A7FB052-40F7-4D02-BDB4-537E678A4064}" presName="parentLeftMargin" presStyleLbl="node1" presStyleIdx="0" presStyleCnt="2"/>
      <dgm:spPr/>
    </dgm:pt>
    <dgm:pt modelId="{95D30B37-0540-4857-9861-5B337C302847}" type="pres">
      <dgm:prSet presAssocID="{7A7FB052-40F7-4D02-BDB4-537E678A40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137DA8-1154-4BE7-8BD8-90A66C6599C6}" type="pres">
      <dgm:prSet presAssocID="{7A7FB052-40F7-4D02-BDB4-537E678A4064}" presName="negativeSpace" presStyleCnt="0"/>
      <dgm:spPr/>
    </dgm:pt>
    <dgm:pt modelId="{D134610C-A79E-4D86-9C5F-664BD4D873B5}" type="pres">
      <dgm:prSet presAssocID="{7A7FB052-40F7-4D02-BDB4-537E678A40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995F0A-6556-4AD4-8F92-F9BC1CD7907B}" type="presOf" srcId="{43B4F311-4D97-4F12-A4A9-38F918659A1E}" destId="{D134610C-A79E-4D86-9C5F-664BD4D873B5}" srcOrd="0" destOrd="0" presId="urn:microsoft.com/office/officeart/2005/8/layout/list1"/>
    <dgm:cxn modelId="{9E839711-A5DC-4FC8-A718-D7063879078D}" type="presOf" srcId="{4F89785B-EE75-4FDE-9F19-4B083EBDA78F}" destId="{4C446167-B373-4440-8B3C-5FB2ACAA0702}" srcOrd="0" destOrd="0" presId="urn:microsoft.com/office/officeart/2005/8/layout/list1"/>
    <dgm:cxn modelId="{8B842538-F01F-4F49-B578-127D85CB415A}" type="presOf" srcId="{65496B30-2757-4CDA-8BEB-81DF5302F846}" destId="{AFA21A14-941A-483A-9F8D-2F6B3E5B0C61}" srcOrd="0" destOrd="0" presId="urn:microsoft.com/office/officeart/2005/8/layout/list1"/>
    <dgm:cxn modelId="{3BCACE39-4FA7-4413-9E97-B0FCDE0FD3EC}" type="presOf" srcId="{45545D7C-1A9B-4A26-8EE6-F799E8D95828}" destId="{2CBBE37C-657B-465D-8F0C-FD8D4BE19113}" srcOrd="0" destOrd="0" presId="urn:microsoft.com/office/officeart/2005/8/layout/list1"/>
    <dgm:cxn modelId="{90045E3B-3727-42BE-821E-5B474F05B466}" srcId="{7A7FB052-40F7-4D02-BDB4-537E678A4064}" destId="{43B4F311-4D97-4F12-A4A9-38F918659A1E}" srcOrd="0" destOrd="0" parTransId="{C4A8975A-DCFF-4DEF-A85D-0B3F550FCBC3}" sibTransId="{21686D1A-4962-4610-87B0-61284E347BF0}"/>
    <dgm:cxn modelId="{AB182B5E-885E-4FD0-AE8F-BF9C10F975FB}" srcId="{4F89785B-EE75-4FDE-9F19-4B083EBDA78F}" destId="{7A7FB052-40F7-4D02-BDB4-537E678A4064}" srcOrd="1" destOrd="0" parTransId="{22B5558C-2197-47DC-937D-2568F8A39039}" sibTransId="{D9CADE8C-4743-4544-BB83-8E48B42C6891}"/>
    <dgm:cxn modelId="{6340F643-C180-490A-8CA5-21329358F11F}" srcId="{7A7FB052-40F7-4D02-BDB4-537E678A4064}" destId="{CFD745F2-21DA-4604-9F31-0BAD756E393D}" srcOrd="1" destOrd="0" parTransId="{A7D46A98-101C-4D06-8450-1E1EACC2F60F}" sibTransId="{50DB85F6-340F-42DF-902D-BF53F04DBC40}"/>
    <dgm:cxn modelId="{B0B04E73-09C5-49BD-9181-A2CAFA120B36}" srcId="{4F89785B-EE75-4FDE-9F19-4B083EBDA78F}" destId="{45545D7C-1A9B-4A26-8EE6-F799E8D95828}" srcOrd="0" destOrd="0" parTransId="{4B5020E1-5F53-421F-A69D-2F1B2E82E5FE}" sibTransId="{D8A63D28-0FA2-48CC-B521-AE971FACD34F}"/>
    <dgm:cxn modelId="{ABA69773-7358-4C57-AFF2-7FB397F993BC}" srcId="{45545D7C-1A9B-4A26-8EE6-F799E8D95828}" destId="{65496B30-2757-4CDA-8BEB-81DF5302F846}" srcOrd="0" destOrd="0" parTransId="{A94340E5-DE0D-4A7C-8BAC-E55263BD98A3}" sibTransId="{D1F339A8-7BD3-4389-97FD-1C1F86BD52EE}"/>
    <dgm:cxn modelId="{6E6F657E-D8D9-44A6-8619-E52371ACAB89}" type="presOf" srcId="{7A7FB052-40F7-4D02-BDB4-537E678A4064}" destId="{48712CAD-66C3-415B-81F9-7A0C83F6D72D}" srcOrd="0" destOrd="0" presId="urn:microsoft.com/office/officeart/2005/8/layout/list1"/>
    <dgm:cxn modelId="{4D98BF94-33C5-48E6-BDCD-A311C67AF247}" type="presOf" srcId="{CFD745F2-21DA-4604-9F31-0BAD756E393D}" destId="{D134610C-A79E-4D86-9C5F-664BD4D873B5}" srcOrd="0" destOrd="1" presId="urn:microsoft.com/office/officeart/2005/8/layout/list1"/>
    <dgm:cxn modelId="{21B080B0-23A2-44C5-B062-32A40CF5B745}" type="presOf" srcId="{7A7FB052-40F7-4D02-BDB4-537E678A4064}" destId="{95D30B37-0540-4857-9861-5B337C302847}" srcOrd="1" destOrd="0" presId="urn:microsoft.com/office/officeart/2005/8/layout/list1"/>
    <dgm:cxn modelId="{336DB6CE-F07B-4EDC-AC1F-FAA99C8ACB45}" type="presOf" srcId="{3F3E776E-0A3F-47F3-99CE-8C0B059C7B09}" destId="{AFA21A14-941A-483A-9F8D-2F6B3E5B0C61}" srcOrd="0" destOrd="2" presId="urn:microsoft.com/office/officeart/2005/8/layout/list1"/>
    <dgm:cxn modelId="{02A07FD7-FDDF-4740-B3D2-28404DA8640E}" srcId="{45545D7C-1A9B-4A26-8EE6-F799E8D95828}" destId="{2D104178-D121-4868-8A54-795D0B9E96AA}" srcOrd="1" destOrd="0" parTransId="{C3E4AC1F-F5F7-457A-9877-A5B79A032114}" sibTransId="{40B54F48-C0B8-4693-9792-B60A77097ED1}"/>
    <dgm:cxn modelId="{2766B6D7-5627-4802-AF80-CBC1BBC83A6C}" type="presOf" srcId="{45545D7C-1A9B-4A26-8EE6-F799E8D95828}" destId="{5C353AFC-CD5E-478F-856A-1DCCE8A171BA}" srcOrd="1" destOrd="0" presId="urn:microsoft.com/office/officeart/2005/8/layout/list1"/>
    <dgm:cxn modelId="{C641CEDF-4621-4E91-A8CC-0457303BE27E}" srcId="{45545D7C-1A9B-4A26-8EE6-F799E8D95828}" destId="{3F3E776E-0A3F-47F3-99CE-8C0B059C7B09}" srcOrd="2" destOrd="0" parTransId="{DA2226A8-19DE-49B8-A3C1-E2DA6B4685FC}" sibTransId="{93DAC8C9-EDE1-4E62-9730-9B103349DEF2}"/>
    <dgm:cxn modelId="{05313FF7-5C84-4BBD-B6DF-F768E8CB5210}" type="presOf" srcId="{2D104178-D121-4868-8A54-795D0B9E96AA}" destId="{AFA21A14-941A-483A-9F8D-2F6B3E5B0C61}" srcOrd="0" destOrd="1" presId="urn:microsoft.com/office/officeart/2005/8/layout/list1"/>
    <dgm:cxn modelId="{000B50D0-0E52-4E61-B098-251D4D3113F9}" type="presParOf" srcId="{4C446167-B373-4440-8B3C-5FB2ACAA0702}" destId="{0F27EA81-5B01-401D-B0F3-723C0565E5D1}" srcOrd="0" destOrd="0" presId="urn:microsoft.com/office/officeart/2005/8/layout/list1"/>
    <dgm:cxn modelId="{DC651EE9-5EA6-4DD3-BB53-434441CE3ACD}" type="presParOf" srcId="{0F27EA81-5B01-401D-B0F3-723C0565E5D1}" destId="{2CBBE37C-657B-465D-8F0C-FD8D4BE19113}" srcOrd="0" destOrd="0" presId="urn:microsoft.com/office/officeart/2005/8/layout/list1"/>
    <dgm:cxn modelId="{FC4DC5DB-E20F-4727-B75F-B914B67C5E07}" type="presParOf" srcId="{0F27EA81-5B01-401D-B0F3-723C0565E5D1}" destId="{5C353AFC-CD5E-478F-856A-1DCCE8A171BA}" srcOrd="1" destOrd="0" presId="urn:microsoft.com/office/officeart/2005/8/layout/list1"/>
    <dgm:cxn modelId="{9377C624-03BA-4C74-BD68-D0092669CCA4}" type="presParOf" srcId="{4C446167-B373-4440-8B3C-5FB2ACAA0702}" destId="{092900F8-6D8A-4A99-A90D-62755415D8C4}" srcOrd="1" destOrd="0" presId="urn:microsoft.com/office/officeart/2005/8/layout/list1"/>
    <dgm:cxn modelId="{2E246B6A-1EA0-44E2-86CB-9877CB702B0C}" type="presParOf" srcId="{4C446167-B373-4440-8B3C-5FB2ACAA0702}" destId="{AFA21A14-941A-483A-9F8D-2F6B3E5B0C61}" srcOrd="2" destOrd="0" presId="urn:microsoft.com/office/officeart/2005/8/layout/list1"/>
    <dgm:cxn modelId="{044FE5EF-B4EA-4EA4-AB02-E5BDE1EC0F96}" type="presParOf" srcId="{4C446167-B373-4440-8B3C-5FB2ACAA0702}" destId="{F5C26F7A-7812-4678-8B65-FD18F4493208}" srcOrd="3" destOrd="0" presId="urn:microsoft.com/office/officeart/2005/8/layout/list1"/>
    <dgm:cxn modelId="{149B4F53-9667-470C-836B-F522F8D66430}" type="presParOf" srcId="{4C446167-B373-4440-8B3C-5FB2ACAA0702}" destId="{F7FA0B0E-4E49-4EA4-B516-B3CF2DCF08D6}" srcOrd="4" destOrd="0" presId="urn:microsoft.com/office/officeart/2005/8/layout/list1"/>
    <dgm:cxn modelId="{D9C3541F-B57E-4A64-A4E8-493F3F1E7623}" type="presParOf" srcId="{F7FA0B0E-4E49-4EA4-B516-B3CF2DCF08D6}" destId="{48712CAD-66C3-415B-81F9-7A0C83F6D72D}" srcOrd="0" destOrd="0" presId="urn:microsoft.com/office/officeart/2005/8/layout/list1"/>
    <dgm:cxn modelId="{2CE7647D-00AC-42FA-BD0A-8BD9ACD4E51D}" type="presParOf" srcId="{F7FA0B0E-4E49-4EA4-B516-B3CF2DCF08D6}" destId="{95D30B37-0540-4857-9861-5B337C302847}" srcOrd="1" destOrd="0" presId="urn:microsoft.com/office/officeart/2005/8/layout/list1"/>
    <dgm:cxn modelId="{14A44896-6A64-4CFC-823C-5C71470ED848}" type="presParOf" srcId="{4C446167-B373-4440-8B3C-5FB2ACAA0702}" destId="{FF137DA8-1154-4BE7-8BD8-90A66C6599C6}" srcOrd="5" destOrd="0" presId="urn:microsoft.com/office/officeart/2005/8/layout/list1"/>
    <dgm:cxn modelId="{97841397-64A4-4C62-AA89-F972E713D536}" type="presParOf" srcId="{4C446167-B373-4440-8B3C-5FB2ACAA0702}" destId="{D134610C-A79E-4D86-9C5F-664BD4D873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9785B-EE75-4FDE-9F19-4B083EBDA78F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545D7C-1A9B-4A26-8EE6-F799E8D95828}">
      <dgm:prSet phldrT="[Text]"/>
      <dgm:spPr/>
      <dgm:t>
        <a:bodyPr/>
        <a:lstStyle/>
        <a:p>
          <a:r>
            <a:rPr lang="en-US"/>
            <a:t>Crossover</a:t>
          </a:r>
        </a:p>
      </dgm:t>
    </dgm:pt>
    <dgm:pt modelId="{4B5020E1-5F53-421F-A69D-2F1B2E82E5FE}" type="parTrans" cxnId="{B0B04E73-09C5-49BD-9181-A2CAFA120B36}">
      <dgm:prSet/>
      <dgm:spPr/>
      <dgm:t>
        <a:bodyPr/>
        <a:lstStyle/>
        <a:p>
          <a:endParaRPr lang="en-US"/>
        </a:p>
      </dgm:t>
    </dgm:pt>
    <dgm:pt modelId="{D8A63D28-0FA2-48CC-B521-AE971FACD34F}" type="sibTrans" cxnId="{B0B04E73-09C5-49BD-9181-A2CAFA120B36}">
      <dgm:prSet/>
      <dgm:spPr/>
      <dgm:t>
        <a:bodyPr/>
        <a:lstStyle/>
        <a:p>
          <a:endParaRPr lang="en-US"/>
        </a:p>
      </dgm:t>
    </dgm:pt>
    <dgm:pt modelId="{65496B30-2757-4CDA-8BEB-81DF5302F846}">
      <dgm:prSet phldrT="[Text]"/>
      <dgm:spPr/>
      <dgm:t>
        <a:bodyPr/>
        <a:lstStyle/>
        <a:p>
          <a:r>
            <a:rPr lang="en-US"/>
            <a:t>Mutation</a:t>
          </a:r>
        </a:p>
      </dgm:t>
    </dgm:pt>
    <dgm:pt modelId="{D1F339A8-7BD3-4389-97FD-1C1F86BD52EE}" type="sibTrans" cxnId="{ABA69773-7358-4C57-AFF2-7FB397F993BC}">
      <dgm:prSet/>
      <dgm:spPr/>
      <dgm:t>
        <a:bodyPr/>
        <a:lstStyle/>
        <a:p>
          <a:endParaRPr lang="en-US"/>
        </a:p>
      </dgm:t>
    </dgm:pt>
    <dgm:pt modelId="{A94340E5-DE0D-4A7C-8BAC-E55263BD98A3}" type="parTrans" cxnId="{ABA69773-7358-4C57-AFF2-7FB397F993BC}">
      <dgm:prSet/>
      <dgm:spPr/>
      <dgm:t>
        <a:bodyPr/>
        <a:lstStyle/>
        <a:p>
          <a:endParaRPr lang="en-US"/>
        </a:p>
      </dgm:t>
    </dgm:pt>
    <dgm:pt modelId="{7A7FB052-40F7-4D02-BDB4-537E678A4064}">
      <dgm:prSet phldrT="[Text]"/>
      <dgm:spPr/>
      <dgm:t>
        <a:bodyPr/>
        <a:lstStyle/>
        <a:p>
          <a:endParaRPr lang="en-US"/>
        </a:p>
      </dgm:t>
    </dgm:pt>
    <dgm:pt modelId="{22B5558C-2197-47DC-937D-2568F8A39039}" type="parTrans" cxnId="{AB182B5E-885E-4FD0-AE8F-BF9C10F975FB}">
      <dgm:prSet/>
      <dgm:spPr/>
      <dgm:t>
        <a:bodyPr/>
        <a:lstStyle/>
        <a:p>
          <a:endParaRPr lang="en-US"/>
        </a:p>
      </dgm:t>
    </dgm:pt>
    <dgm:pt modelId="{D9CADE8C-4743-4544-BB83-8E48B42C6891}" type="sibTrans" cxnId="{AB182B5E-885E-4FD0-AE8F-BF9C10F975FB}">
      <dgm:prSet/>
      <dgm:spPr/>
      <dgm:t>
        <a:bodyPr/>
        <a:lstStyle/>
        <a:p>
          <a:endParaRPr lang="en-US"/>
        </a:p>
      </dgm:t>
    </dgm:pt>
    <dgm:pt modelId="{D6089F72-B1C0-4D7E-8686-F972D43570AF}">
      <dgm:prSet phldrT="[Text]"/>
      <dgm:spPr/>
      <dgm:t>
        <a:bodyPr/>
        <a:lstStyle/>
        <a:p>
          <a:r>
            <a:rPr lang="en-US"/>
            <a:t>Uniform Crossover maintains the relationship of children</a:t>
          </a:r>
        </a:p>
      </dgm:t>
    </dgm:pt>
    <dgm:pt modelId="{3F8F9F3B-80B4-43A5-9D4F-8B66E0EC35A7}" type="parTrans" cxnId="{B6A9E979-CD56-450F-AFA9-ADC56BF15E68}">
      <dgm:prSet/>
      <dgm:spPr/>
      <dgm:t>
        <a:bodyPr/>
        <a:lstStyle/>
        <a:p>
          <a:endParaRPr lang="en-US"/>
        </a:p>
      </dgm:t>
    </dgm:pt>
    <dgm:pt modelId="{A824029A-BF38-4540-A23B-6957C429BC16}" type="sibTrans" cxnId="{B6A9E979-CD56-450F-AFA9-ADC56BF15E68}">
      <dgm:prSet/>
      <dgm:spPr/>
      <dgm:t>
        <a:bodyPr/>
        <a:lstStyle/>
        <a:p>
          <a:endParaRPr lang="en-US"/>
        </a:p>
      </dgm:t>
    </dgm:pt>
    <dgm:pt modelId="{526F55BF-0ED6-476E-A85C-3DCB1802F309}">
      <dgm:prSet phldrT="[Text]"/>
      <dgm:spPr/>
      <dgm:t>
        <a:bodyPr/>
        <a:lstStyle/>
        <a:p>
          <a:r>
            <a:rPr lang="en-US"/>
            <a:t>Repaired Mutation similar to the repaired initialization ensures that the possible value also exists in a neighbor </a:t>
          </a:r>
        </a:p>
      </dgm:t>
    </dgm:pt>
    <dgm:pt modelId="{5BCED5C1-48C7-4DEC-A014-BDB3E8DF56D8}" type="parTrans" cxnId="{8A8443CD-2D5B-43B4-888C-00609FE93A85}">
      <dgm:prSet/>
      <dgm:spPr/>
      <dgm:t>
        <a:bodyPr/>
        <a:lstStyle/>
        <a:p>
          <a:endParaRPr lang="en-US"/>
        </a:p>
      </dgm:t>
    </dgm:pt>
    <dgm:pt modelId="{7F540F08-E29B-4510-A835-7E59397A017E}" type="sibTrans" cxnId="{8A8443CD-2D5B-43B4-888C-00609FE93A85}">
      <dgm:prSet/>
      <dgm:spPr/>
      <dgm:t>
        <a:bodyPr/>
        <a:lstStyle/>
        <a:p>
          <a:endParaRPr lang="en-US"/>
        </a:p>
      </dgm:t>
    </dgm:pt>
    <dgm:pt modelId="{77766AD8-3248-4EEA-A17B-7D63E3DC5857}" type="pres">
      <dgm:prSet presAssocID="{4F89785B-EE75-4FDE-9F19-4B083EBDA78F}" presName="linear" presStyleCnt="0">
        <dgm:presLayoutVars>
          <dgm:dir/>
          <dgm:animLvl val="lvl"/>
          <dgm:resizeHandles val="exact"/>
        </dgm:presLayoutVars>
      </dgm:prSet>
      <dgm:spPr/>
    </dgm:pt>
    <dgm:pt modelId="{148A65B0-F5E2-4E11-8F82-7C5E82BF244A}" type="pres">
      <dgm:prSet presAssocID="{45545D7C-1A9B-4A26-8EE6-F799E8D95828}" presName="parentLin" presStyleCnt="0"/>
      <dgm:spPr/>
    </dgm:pt>
    <dgm:pt modelId="{23007542-6B64-499F-81F0-D8E8992C20D5}" type="pres">
      <dgm:prSet presAssocID="{45545D7C-1A9B-4A26-8EE6-F799E8D95828}" presName="parentLeftMargin" presStyleLbl="node1" presStyleIdx="0" presStyleCnt="2"/>
      <dgm:spPr/>
    </dgm:pt>
    <dgm:pt modelId="{C92BF876-FE33-47D4-A8D4-8E8BC6E64651}" type="pres">
      <dgm:prSet presAssocID="{45545D7C-1A9B-4A26-8EE6-F799E8D958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67E271-14A7-4505-9B2D-D2701DF27661}" type="pres">
      <dgm:prSet presAssocID="{45545D7C-1A9B-4A26-8EE6-F799E8D95828}" presName="negativeSpace" presStyleCnt="0"/>
      <dgm:spPr/>
    </dgm:pt>
    <dgm:pt modelId="{B3961B9F-6FD5-4CCF-9BEC-CAF7AFB7C506}" type="pres">
      <dgm:prSet presAssocID="{45545D7C-1A9B-4A26-8EE6-F799E8D95828}" presName="childText" presStyleLbl="conFgAcc1" presStyleIdx="0" presStyleCnt="2">
        <dgm:presLayoutVars>
          <dgm:bulletEnabled val="1"/>
        </dgm:presLayoutVars>
      </dgm:prSet>
      <dgm:spPr/>
    </dgm:pt>
    <dgm:pt modelId="{B93AEF64-D876-4C81-B503-03704A385E48}" type="pres">
      <dgm:prSet presAssocID="{D8A63D28-0FA2-48CC-B521-AE971FACD34F}" presName="spaceBetweenRectangles" presStyleCnt="0"/>
      <dgm:spPr/>
    </dgm:pt>
    <dgm:pt modelId="{97684354-AC0D-43F0-AC1B-39B657C11F4B}" type="pres">
      <dgm:prSet presAssocID="{65496B30-2757-4CDA-8BEB-81DF5302F846}" presName="parentLin" presStyleCnt="0"/>
      <dgm:spPr/>
    </dgm:pt>
    <dgm:pt modelId="{B5ED7846-30BC-4475-B4C6-8C5730F66660}" type="pres">
      <dgm:prSet presAssocID="{65496B30-2757-4CDA-8BEB-81DF5302F846}" presName="parentLeftMargin" presStyleLbl="node1" presStyleIdx="0" presStyleCnt="2"/>
      <dgm:spPr/>
    </dgm:pt>
    <dgm:pt modelId="{51B1936C-A362-422C-995D-E1A91B73834B}" type="pres">
      <dgm:prSet presAssocID="{65496B30-2757-4CDA-8BEB-81DF5302F8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D72315-E4F0-4F75-8AA6-C20E4A993C7A}" type="pres">
      <dgm:prSet presAssocID="{65496B30-2757-4CDA-8BEB-81DF5302F846}" presName="negativeSpace" presStyleCnt="0"/>
      <dgm:spPr/>
    </dgm:pt>
    <dgm:pt modelId="{2B4D0DC1-8422-4CE2-932B-E005158F49E0}" type="pres">
      <dgm:prSet presAssocID="{65496B30-2757-4CDA-8BEB-81DF5302F8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8CCC05-306C-48F0-B5BA-AF3E5B4B45E8}" type="presOf" srcId="{65496B30-2757-4CDA-8BEB-81DF5302F846}" destId="{51B1936C-A362-422C-995D-E1A91B73834B}" srcOrd="1" destOrd="0" presId="urn:microsoft.com/office/officeart/2005/8/layout/list1"/>
    <dgm:cxn modelId="{AB182B5E-885E-4FD0-AE8F-BF9C10F975FB}" srcId="{65496B30-2757-4CDA-8BEB-81DF5302F846}" destId="{7A7FB052-40F7-4D02-BDB4-537E678A4064}" srcOrd="1" destOrd="0" parTransId="{22B5558C-2197-47DC-937D-2568F8A39039}" sibTransId="{D9CADE8C-4743-4544-BB83-8E48B42C6891}"/>
    <dgm:cxn modelId="{7196E862-6ECA-434F-A05F-7D257EC083FD}" type="presOf" srcId="{45545D7C-1A9B-4A26-8EE6-F799E8D95828}" destId="{C92BF876-FE33-47D4-A8D4-8E8BC6E64651}" srcOrd="1" destOrd="0" presId="urn:microsoft.com/office/officeart/2005/8/layout/list1"/>
    <dgm:cxn modelId="{458ED272-71BA-4C08-9CF6-B68F6A739A5B}" type="presOf" srcId="{526F55BF-0ED6-476E-A85C-3DCB1802F309}" destId="{2B4D0DC1-8422-4CE2-932B-E005158F49E0}" srcOrd="0" destOrd="0" presId="urn:microsoft.com/office/officeart/2005/8/layout/list1"/>
    <dgm:cxn modelId="{B0B04E73-09C5-49BD-9181-A2CAFA120B36}" srcId="{4F89785B-EE75-4FDE-9F19-4B083EBDA78F}" destId="{45545D7C-1A9B-4A26-8EE6-F799E8D95828}" srcOrd="0" destOrd="0" parTransId="{4B5020E1-5F53-421F-A69D-2F1B2E82E5FE}" sibTransId="{D8A63D28-0FA2-48CC-B521-AE971FACD34F}"/>
    <dgm:cxn modelId="{ABA69773-7358-4C57-AFF2-7FB397F993BC}" srcId="{4F89785B-EE75-4FDE-9F19-4B083EBDA78F}" destId="{65496B30-2757-4CDA-8BEB-81DF5302F846}" srcOrd="1" destOrd="0" parTransId="{A94340E5-DE0D-4A7C-8BAC-E55263BD98A3}" sibTransId="{D1F339A8-7BD3-4389-97FD-1C1F86BD52EE}"/>
    <dgm:cxn modelId="{B6A9E979-CD56-450F-AFA9-ADC56BF15E68}" srcId="{45545D7C-1A9B-4A26-8EE6-F799E8D95828}" destId="{D6089F72-B1C0-4D7E-8686-F972D43570AF}" srcOrd="0" destOrd="0" parTransId="{3F8F9F3B-80B4-43A5-9D4F-8B66E0EC35A7}" sibTransId="{A824029A-BF38-4540-A23B-6957C429BC16}"/>
    <dgm:cxn modelId="{6A091E8B-F59C-419F-9E69-1368BB3EF1D6}" type="presOf" srcId="{D6089F72-B1C0-4D7E-8686-F972D43570AF}" destId="{B3961B9F-6FD5-4CCF-9BEC-CAF7AFB7C506}" srcOrd="0" destOrd="0" presId="urn:microsoft.com/office/officeart/2005/8/layout/list1"/>
    <dgm:cxn modelId="{04B0D1AF-7DEA-4683-AA40-F2E3625FC1A0}" type="presOf" srcId="{7A7FB052-40F7-4D02-BDB4-537E678A4064}" destId="{2B4D0DC1-8422-4CE2-932B-E005158F49E0}" srcOrd="0" destOrd="1" presId="urn:microsoft.com/office/officeart/2005/8/layout/list1"/>
    <dgm:cxn modelId="{8A8443CD-2D5B-43B4-888C-00609FE93A85}" srcId="{65496B30-2757-4CDA-8BEB-81DF5302F846}" destId="{526F55BF-0ED6-476E-A85C-3DCB1802F309}" srcOrd="0" destOrd="0" parTransId="{5BCED5C1-48C7-4DEC-A014-BDB3E8DF56D8}" sibTransId="{7F540F08-E29B-4510-A835-7E59397A017E}"/>
    <dgm:cxn modelId="{D52EDFCD-5E6F-4402-B322-C3D785D592E8}" type="presOf" srcId="{65496B30-2757-4CDA-8BEB-81DF5302F846}" destId="{B5ED7846-30BC-4475-B4C6-8C5730F66660}" srcOrd="0" destOrd="0" presId="urn:microsoft.com/office/officeart/2005/8/layout/list1"/>
    <dgm:cxn modelId="{2FA735D5-D512-47BA-93D6-6B925CB0AC38}" type="presOf" srcId="{45545D7C-1A9B-4A26-8EE6-F799E8D95828}" destId="{23007542-6B64-499F-81F0-D8E8992C20D5}" srcOrd="0" destOrd="0" presId="urn:microsoft.com/office/officeart/2005/8/layout/list1"/>
    <dgm:cxn modelId="{E37644EB-A207-4C73-B63E-07FE1DC8828B}" type="presOf" srcId="{4F89785B-EE75-4FDE-9F19-4B083EBDA78F}" destId="{77766AD8-3248-4EEA-A17B-7D63E3DC5857}" srcOrd="0" destOrd="0" presId="urn:microsoft.com/office/officeart/2005/8/layout/list1"/>
    <dgm:cxn modelId="{B32B20A2-881B-4667-B1A3-2C0D8278C5F8}" type="presParOf" srcId="{77766AD8-3248-4EEA-A17B-7D63E3DC5857}" destId="{148A65B0-F5E2-4E11-8F82-7C5E82BF244A}" srcOrd="0" destOrd="0" presId="urn:microsoft.com/office/officeart/2005/8/layout/list1"/>
    <dgm:cxn modelId="{4B9286AD-EF4D-4141-870A-883DEB5F470D}" type="presParOf" srcId="{148A65B0-F5E2-4E11-8F82-7C5E82BF244A}" destId="{23007542-6B64-499F-81F0-D8E8992C20D5}" srcOrd="0" destOrd="0" presId="urn:microsoft.com/office/officeart/2005/8/layout/list1"/>
    <dgm:cxn modelId="{C257DE42-9F97-4281-B10D-25B90A0937AB}" type="presParOf" srcId="{148A65B0-F5E2-4E11-8F82-7C5E82BF244A}" destId="{C92BF876-FE33-47D4-A8D4-8E8BC6E64651}" srcOrd="1" destOrd="0" presId="urn:microsoft.com/office/officeart/2005/8/layout/list1"/>
    <dgm:cxn modelId="{5D7D28A2-6F0E-475E-8549-D2B50EB8A7C1}" type="presParOf" srcId="{77766AD8-3248-4EEA-A17B-7D63E3DC5857}" destId="{A467E271-14A7-4505-9B2D-D2701DF27661}" srcOrd="1" destOrd="0" presId="urn:microsoft.com/office/officeart/2005/8/layout/list1"/>
    <dgm:cxn modelId="{76B62615-4B3B-4E9F-8519-B6FCB84E74B2}" type="presParOf" srcId="{77766AD8-3248-4EEA-A17B-7D63E3DC5857}" destId="{B3961B9F-6FD5-4CCF-9BEC-CAF7AFB7C506}" srcOrd="2" destOrd="0" presId="urn:microsoft.com/office/officeart/2005/8/layout/list1"/>
    <dgm:cxn modelId="{BD93B808-4208-45F0-8857-8E999A1B913D}" type="presParOf" srcId="{77766AD8-3248-4EEA-A17B-7D63E3DC5857}" destId="{B93AEF64-D876-4C81-B503-03704A385E48}" srcOrd="3" destOrd="0" presId="urn:microsoft.com/office/officeart/2005/8/layout/list1"/>
    <dgm:cxn modelId="{1EF55D30-37DB-42B7-8413-01E028DC797A}" type="presParOf" srcId="{77766AD8-3248-4EEA-A17B-7D63E3DC5857}" destId="{97684354-AC0D-43F0-AC1B-39B657C11F4B}" srcOrd="4" destOrd="0" presId="urn:microsoft.com/office/officeart/2005/8/layout/list1"/>
    <dgm:cxn modelId="{CD93807E-81EF-4EEF-A6A8-2F3D7907F032}" type="presParOf" srcId="{97684354-AC0D-43F0-AC1B-39B657C11F4B}" destId="{B5ED7846-30BC-4475-B4C6-8C5730F66660}" srcOrd="0" destOrd="0" presId="urn:microsoft.com/office/officeart/2005/8/layout/list1"/>
    <dgm:cxn modelId="{F998B194-DB33-474A-9E55-8DE943630F0C}" type="presParOf" srcId="{97684354-AC0D-43F0-AC1B-39B657C11F4B}" destId="{51B1936C-A362-422C-995D-E1A91B73834B}" srcOrd="1" destOrd="0" presId="urn:microsoft.com/office/officeart/2005/8/layout/list1"/>
    <dgm:cxn modelId="{D2473287-9FC0-4A6E-9157-4F1AB265EF1B}" type="presParOf" srcId="{77766AD8-3248-4EEA-A17B-7D63E3DC5857}" destId="{86D72315-E4F0-4F75-8AA6-C20E4A993C7A}" srcOrd="5" destOrd="0" presId="urn:microsoft.com/office/officeart/2005/8/layout/list1"/>
    <dgm:cxn modelId="{4B727AA2-811A-444B-980E-2EFF439E1DDC}" type="presParOf" srcId="{77766AD8-3248-4EEA-A17B-7D63E3DC5857}" destId="{2B4D0DC1-8422-4CE2-932B-E005158F49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EB09-83F9-41FC-A3C8-4DF4924CEAE3}">
      <dsp:nvSpPr>
        <dsp:cNvPr id="0" name=""/>
        <dsp:cNvSpPr/>
      </dsp:nvSpPr>
      <dsp:spPr>
        <a:xfrm>
          <a:off x="0" y="619383"/>
          <a:ext cx="10668000" cy="1143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B6559-A21E-4126-850A-09B360B64D2B}">
      <dsp:nvSpPr>
        <dsp:cNvPr id="0" name=""/>
        <dsp:cNvSpPr/>
      </dsp:nvSpPr>
      <dsp:spPr>
        <a:xfrm>
          <a:off x="345901" y="876665"/>
          <a:ext cx="628912" cy="628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00C5-2993-4C0D-BC0C-127050FE8E27}">
      <dsp:nvSpPr>
        <dsp:cNvPr id="0" name=""/>
        <dsp:cNvSpPr/>
      </dsp:nvSpPr>
      <dsp:spPr>
        <a:xfrm>
          <a:off x="1320715" y="619383"/>
          <a:ext cx="9347284" cy="114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18" tIns="121018" rIns="121018" bIns="1210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Purpose: </a:t>
          </a:r>
          <a:r>
            <a:rPr lang="en-US" sz="2400" b="0" kern="1200" baseline="0"/>
            <a:t>Use a Genetic Algorithm to d</a:t>
          </a:r>
          <a:r>
            <a:rPr lang="en-US" sz="2400" kern="1200" baseline="0"/>
            <a:t>etect clusters within communities to gain insights about communities in social networks</a:t>
          </a:r>
          <a:endParaRPr lang="en-US" sz="2400" kern="1200"/>
        </a:p>
      </dsp:txBody>
      <dsp:txXfrm>
        <a:off x="1320715" y="619383"/>
        <a:ext cx="9347284" cy="1143476"/>
      </dsp:txXfrm>
    </dsp:sp>
    <dsp:sp modelId="{AEC5C6A1-3D85-421A-8D3A-5B3DC343C416}">
      <dsp:nvSpPr>
        <dsp:cNvPr id="0" name=""/>
        <dsp:cNvSpPr/>
      </dsp:nvSpPr>
      <dsp:spPr>
        <a:xfrm>
          <a:off x="0" y="2048728"/>
          <a:ext cx="10668000" cy="11434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4A9E2-66EF-4015-BD11-3D1618A68F0D}">
      <dsp:nvSpPr>
        <dsp:cNvPr id="0" name=""/>
        <dsp:cNvSpPr/>
      </dsp:nvSpPr>
      <dsp:spPr>
        <a:xfrm>
          <a:off x="345901" y="2306010"/>
          <a:ext cx="628912" cy="628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0346B-4B65-44FA-87E2-585A3CA88F2F}">
      <dsp:nvSpPr>
        <dsp:cNvPr id="0" name=""/>
        <dsp:cNvSpPr/>
      </dsp:nvSpPr>
      <dsp:spPr>
        <a:xfrm>
          <a:off x="1320715" y="2048728"/>
          <a:ext cx="4800600" cy="114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18" tIns="121018" rIns="121018" bIns="1210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 Social Network (</a:t>
          </a:r>
          <a:r>
            <a:rPr lang="en-US" sz="2400" i="1" kern="1200" baseline="0"/>
            <a:t>SN</a:t>
          </a:r>
          <a:r>
            <a:rPr lang="en-US" sz="2400" kern="1200" baseline="0"/>
            <a:t>) is a collection of people with connections, such as:</a:t>
          </a:r>
          <a:endParaRPr lang="en-US" sz="2400" kern="1200"/>
        </a:p>
      </dsp:txBody>
      <dsp:txXfrm>
        <a:off x="1320715" y="2048728"/>
        <a:ext cx="4800600" cy="1143476"/>
      </dsp:txXfrm>
    </dsp:sp>
    <dsp:sp modelId="{78B76DE2-0934-4C33-899F-86BA9737DF6B}">
      <dsp:nvSpPr>
        <dsp:cNvPr id="0" name=""/>
        <dsp:cNvSpPr/>
      </dsp:nvSpPr>
      <dsp:spPr>
        <a:xfrm>
          <a:off x="6121315" y="2048728"/>
          <a:ext cx="4546684" cy="114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18" tIns="121018" rIns="121018" bIns="1210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Common interests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Friendship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Religion</a:t>
          </a:r>
          <a:endParaRPr lang="en-US" sz="1500" kern="1200"/>
        </a:p>
      </dsp:txBody>
      <dsp:txXfrm>
        <a:off x="6121315" y="2048728"/>
        <a:ext cx="4546684" cy="114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3052A-76D7-4078-B78E-FC5F0293A25C}">
      <dsp:nvSpPr>
        <dsp:cNvPr id="0" name=""/>
        <dsp:cNvSpPr/>
      </dsp:nvSpPr>
      <dsp:spPr>
        <a:xfrm>
          <a:off x="0" y="112726"/>
          <a:ext cx="6248398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Community Structure</a:t>
          </a:r>
        </a:p>
      </dsp:txBody>
      <dsp:txXfrm>
        <a:off x="24588" y="137314"/>
        <a:ext cx="6199222" cy="454509"/>
      </dsp:txXfrm>
    </dsp:sp>
    <dsp:sp modelId="{7D7A9F04-3F69-4F55-83D7-BD9270A1E903}">
      <dsp:nvSpPr>
        <dsp:cNvPr id="0" name=""/>
        <dsp:cNvSpPr/>
      </dsp:nvSpPr>
      <dsp:spPr>
        <a:xfrm>
          <a:off x="0" y="616411"/>
          <a:ext cx="624839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Contains clusters of people who share similar interests</a:t>
          </a:r>
        </a:p>
      </dsp:txBody>
      <dsp:txXfrm>
        <a:off x="0" y="616411"/>
        <a:ext cx="6248398" cy="347760"/>
      </dsp:txXfrm>
    </dsp:sp>
    <dsp:sp modelId="{588C88E3-B428-4748-AC97-23E6F8CDC495}">
      <dsp:nvSpPr>
        <dsp:cNvPr id="0" name=""/>
        <dsp:cNvSpPr/>
      </dsp:nvSpPr>
      <dsp:spPr>
        <a:xfrm>
          <a:off x="0" y="964171"/>
          <a:ext cx="6248398" cy="503685"/>
        </a:xfrm>
        <a:prstGeom prst="roundRect">
          <a:avLst/>
        </a:prstGeom>
        <a:gradFill rotWithShape="0">
          <a:gsLst>
            <a:gs pos="0">
              <a:schemeClr val="accent2">
                <a:hueOff val="632318"/>
                <a:satOff val="-1859"/>
                <a:lumOff val="-1372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632318"/>
                <a:satOff val="-1859"/>
                <a:lumOff val="-13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632318"/>
                <a:satOff val="-1859"/>
                <a:lumOff val="-1372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Community Score</a:t>
          </a:r>
        </a:p>
      </dsp:txBody>
      <dsp:txXfrm>
        <a:off x="24588" y="988759"/>
        <a:ext cx="6199222" cy="454509"/>
      </dsp:txXfrm>
    </dsp:sp>
    <dsp:sp modelId="{00C59DEA-0D98-4F32-96E0-01B9BBB36546}">
      <dsp:nvSpPr>
        <dsp:cNvPr id="0" name=""/>
        <dsp:cNvSpPr/>
      </dsp:nvSpPr>
      <dsp:spPr>
        <a:xfrm>
          <a:off x="0" y="1467856"/>
          <a:ext cx="6248398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Score obtained by the Genetic Algorithm used to quantify the strength of the relationship between connections in a community</a:t>
          </a:r>
        </a:p>
      </dsp:txBody>
      <dsp:txXfrm>
        <a:off x="0" y="1467856"/>
        <a:ext cx="6248398" cy="499904"/>
      </dsp:txXfrm>
    </dsp:sp>
    <dsp:sp modelId="{004CBD03-15B2-494A-ACCE-74295B677816}">
      <dsp:nvSpPr>
        <dsp:cNvPr id="0" name=""/>
        <dsp:cNvSpPr/>
      </dsp:nvSpPr>
      <dsp:spPr>
        <a:xfrm>
          <a:off x="0" y="1967761"/>
          <a:ext cx="6248398" cy="503685"/>
        </a:xfrm>
        <a:prstGeom prst="roundRect">
          <a:avLst/>
        </a:prstGeom>
        <a:gradFill rotWithShape="0">
          <a:gsLst>
            <a:gs pos="0">
              <a:schemeClr val="accent2">
                <a:hueOff val="1264637"/>
                <a:satOff val="-3718"/>
                <a:lumOff val="-2745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1264637"/>
                <a:satOff val="-3718"/>
                <a:lumOff val="-274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264637"/>
                <a:satOff val="-3718"/>
                <a:lumOff val="-2745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Connection</a:t>
          </a:r>
        </a:p>
      </dsp:txBody>
      <dsp:txXfrm>
        <a:off x="24588" y="1992349"/>
        <a:ext cx="6199222" cy="454509"/>
      </dsp:txXfrm>
    </dsp:sp>
    <dsp:sp modelId="{79DA6E6D-4301-499E-A70D-A49BFFC6EEEB}">
      <dsp:nvSpPr>
        <dsp:cNvPr id="0" name=""/>
        <dsp:cNvSpPr/>
      </dsp:nvSpPr>
      <dsp:spPr>
        <a:xfrm>
          <a:off x="0" y="2471446"/>
          <a:ext cx="624839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Goal is to obtain high intra-connections and low inter-connections</a:t>
          </a:r>
        </a:p>
      </dsp:txBody>
      <dsp:txXfrm>
        <a:off x="0" y="2471446"/>
        <a:ext cx="6248398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21A14-941A-483A-9F8D-2F6B3E5B0C61}">
      <dsp:nvSpPr>
        <dsp:cNvPr id="0" name=""/>
        <dsp:cNvSpPr/>
      </dsp:nvSpPr>
      <dsp:spPr>
        <a:xfrm>
          <a:off x="0" y="470383"/>
          <a:ext cx="6248400" cy="20325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58216" rIns="48494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Locus-based adjacency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Position: 1 2 3 4 5 6 7 8 9 10 11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Genotype:	</a:t>
          </a:r>
        </a:p>
      </dsp:txBody>
      <dsp:txXfrm>
        <a:off x="0" y="470383"/>
        <a:ext cx="6248400" cy="2032596"/>
      </dsp:txXfrm>
    </dsp:sp>
    <dsp:sp modelId="{5C353AFC-CD5E-478F-856A-1DCCE8A171BA}">
      <dsp:nvSpPr>
        <dsp:cNvPr id="0" name=""/>
        <dsp:cNvSpPr/>
      </dsp:nvSpPr>
      <dsp:spPr>
        <a:xfrm>
          <a:off x="312420" y="145663"/>
          <a:ext cx="437388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Representation</a:t>
          </a:r>
        </a:p>
      </dsp:txBody>
      <dsp:txXfrm>
        <a:off x="344123" y="177366"/>
        <a:ext cx="4310474" cy="586034"/>
      </dsp:txXfrm>
    </dsp:sp>
    <dsp:sp modelId="{D134610C-A79E-4D86-9C5F-664BD4D873B5}">
      <dsp:nvSpPr>
        <dsp:cNvPr id="0" name=""/>
        <dsp:cNvSpPr/>
      </dsp:nvSpPr>
      <dsp:spPr>
        <a:xfrm>
          <a:off x="0" y="2946499"/>
          <a:ext cx="6248400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58216" rIns="48494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rgbClr val="000000"/>
              </a:solidFill>
            </a:rPr>
            <a:t>The concept of a safe individual is used when randomly generating values for an individual and involves repairing individuals with no connections. This involves taking a neighbor  in </a:t>
          </a:r>
          <a:r>
            <a:rPr lang="en-US" sz="2200" kern="1200" err="1">
              <a:solidFill>
                <a:srgbClr val="000000"/>
              </a:solidFill>
            </a:rPr>
            <a:t>i</a:t>
          </a:r>
          <a:r>
            <a:rPr lang="en-US" sz="2200" kern="1200">
              <a:solidFill>
                <a:srgbClr val="000000"/>
              </a:solidFill>
            </a:rPr>
            <a:t> and substituting a j value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/>
        </a:p>
      </dsp:txBody>
      <dsp:txXfrm>
        <a:off x="0" y="2946499"/>
        <a:ext cx="6248400" cy="2564099"/>
      </dsp:txXfrm>
    </dsp:sp>
    <dsp:sp modelId="{95D30B37-0540-4857-9861-5B337C302847}">
      <dsp:nvSpPr>
        <dsp:cNvPr id="0" name=""/>
        <dsp:cNvSpPr/>
      </dsp:nvSpPr>
      <dsp:spPr>
        <a:xfrm>
          <a:off x="312420" y="2621779"/>
          <a:ext cx="4373880" cy="649440"/>
        </a:xfrm>
        <a:prstGeom prst="roundRect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Initialization</a:t>
          </a:r>
        </a:p>
      </dsp:txBody>
      <dsp:txXfrm>
        <a:off x="344123" y="2653482"/>
        <a:ext cx="431047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61B9F-6FD5-4CCF-9BEC-CAF7AFB7C506}">
      <dsp:nvSpPr>
        <dsp:cNvPr id="0" name=""/>
        <dsp:cNvSpPr/>
      </dsp:nvSpPr>
      <dsp:spPr>
        <a:xfrm>
          <a:off x="0" y="429824"/>
          <a:ext cx="368464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69" tIns="374904" rIns="2859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Uniform Crossover maintains the relationship of children</a:t>
          </a:r>
        </a:p>
      </dsp:txBody>
      <dsp:txXfrm>
        <a:off x="0" y="429824"/>
        <a:ext cx="3684644" cy="1020600"/>
      </dsp:txXfrm>
    </dsp:sp>
    <dsp:sp modelId="{C92BF876-FE33-47D4-A8D4-8E8BC6E64651}">
      <dsp:nvSpPr>
        <dsp:cNvPr id="0" name=""/>
        <dsp:cNvSpPr/>
      </dsp:nvSpPr>
      <dsp:spPr>
        <a:xfrm>
          <a:off x="184232" y="164143"/>
          <a:ext cx="257925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90" tIns="0" rIns="97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Crossover</a:t>
          </a:r>
        </a:p>
      </dsp:txBody>
      <dsp:txXfrm>
        <a:off x="210171" y="190082"/>
        <a:ext cx="2527372" cy="479482"/>
      </dsp:txXfrm>
    </dsp:sp>
    <dsp:sp modelId="{2B4D0DC1-8422-4CE2-932B-E005158F49E0}">
      <dsp:nvSpPr>
        <dsp:cNvPr id="0" name=""/>
        <dsp:cNvSpPr/>
      </dsp:nvSpPr>
      <dsp:spPr>
        <a:xfrm>
          <a:off x="0" y="1813304"/>
          <a:ext cx="368464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69" tIns="374904" rIns="2859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Repaired Mutation similar to the repaired initialization ensures that the possible value also exists in a neighbor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>
        <a:off x="0" y="1813304"/>
        <a:ext cx="3684644" cy="1814400"/>
      </dsp:txXfrm>
    </dsp:sp>
    <dsp:sp modelId="{51B1936C-A362-422C-995D-E1A91B73834B}">
      <dsp:nvSpPr>
        <dsp:cNvPr id="0" name=""/>
        <dsp:cNvSpPr/>
      </dsp:nvSpPr>
      <dsp:spPr>
        <a:xfrm>
          <a:off x="184232" y="1547624"/>
          <a:ext cx="257925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90" tIns="0" rIns="974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Mutation</a:t>
          </a:r>
        </a:p>
      </dsp:txBody>
      <dsp:txXfrm>
        <a:off x="210171" y="1573563"/>
        <a:ext cx="252737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A6769-6100-4447-96E7-9BCCD4C3B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GA-Net: A Genetic Algorithm for Community detection in social Networks</a:t>
            </a:r>
            <a:br>
              <a:rPr lang="en-US" sz="4400"/>
            </a:br>
            <a:r>
              <a:rPr lang="en-US" sz="4400"/>
              <a:t>Clara Pizzuti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AAF03-891B-481B-85EE-2274CFC9D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Karolina Sabonaityte</a:t>
            </a:r>
          </a:p>
          <a:p>
            <a:pPr>
              <a:spcAft>
                <a:spcPts val="600"/>
              </a:spcAft>
            </a:pPr>
            <a:r>
              <a:rPr lang="en-US" sz="2800"/>
              <a:t> Brandy Barber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8383-40DC-4B3D-9EA6-CC0E4AAB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Zackary's Karate Club Study</a:t>
            </a:r>
          </a:p>
        </p:txBody>
      </p:sp>
      <p:pic>
        <p:nvPicPr>
          <p:cNvPr id="4" name="Picture 4" descr="A picture containing sky, light, outdoor&#10;&#10;Description generated with very high confidence">
            <a:extLst>
              <a:ext uri="{FF2B5EF4-FFF2-40B4-BE49-F238E27FC236}">
                <a16:creationId xmlns:a16="http://schemas.microsoft.com/office/drawing/2014/main" id="{FB23461B-8ACF-40ED-862B-90FAC7F28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467" y="1441384"/>
            <a:ext cx="4826166" cy="3819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4ABD7A-19A6-463B-B3A9-9FBBC60C6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Friendship associations of 34 members of a karate club</a:t>
            </a:r>
          </a:p>
        </p:txBody>
      </p:sp>
    </p:spTree>
    <p:extLst>
      <p:ext uri="{BB962C8B-B14F-4D97-AF65-F5344CB8AC3E}">
        <p14:creationId xmlns:p14="http://schemas.microsoft.com/office/powerpoint/2010/main" val="40509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6237-638D-4C56-B3DC-F32AD80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D3F90-2382-4D3D-995A-2853E41EB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90606"/>
              </p:ext>
            </p:extLst>
          </p:nvPr>
        </p:nvGraphicFramePr>
        <p:xfrm>
          <a:off x="762000" y="758825"/>
          <a:ext cx="10668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15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4A8D4180-174B-425C-8200-7A023B19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F3B66A-5147-4765-B206-AD39D6D8D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32ADEA4-9948-451B-AF85-3185C592B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7CCC2623-F6B5-4F85-90A3-389BDF8AF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B70502-DE30-4A94-A4ED-7F6D1474F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8176" y="6368667"/>
            <a:ext cx="1091035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14E20E-F7D5-421B-8960-7434C2B2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67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FDDA7E-BC08-4C5C-B4C8-2CF3C55A1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28978"/>
              </p:ext>
            </p:extLst>
          </p:nvPr>
        </p:nvGraphicFramePr>
        <p:xfrm>
          <a:off x="5181600" y="2394305"/>
          <a:ext cx="6248398" cy="293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31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7D6237-638D-4C56-B3DC-F32AD80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9" y="1143293"/>
            <a:ext cx="302968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300" cap="all">
                <a:solidFill>
                  <a:schemeClr val="tx2"/>
                </a:solidFill>
              </a:rPr>
              <a:t>Problem Definition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405685-F3CC-4F37-AF86-47D1537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68"/>
          <a:stretch/>
        </p:blipFill>
        <p:spPr>
          <a:xfrm>
            <a:off x="20" y="10"/>
            <a:ext cx="7552558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0D2F2B3-169C-4971-B11F-452C0E0A4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72FB39BF-4949-4117-AA41-066968DE9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810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DEB8-17DA-4707-A631-DAA3D78B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GA-Net Algorithm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7792B0C-A759-4055-AE03-2C38B6AD7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3557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EA2577-DA03-44D8-946E-671DF3D69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10197"/>
              </p:ext>
            </p:extLst>
          </p:nvPr>
        </p:nvGraphicFramePr>
        <p:xfrm>
          <a:off x="5978651" y="2553545"/>
          <a:ext cx="465429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18">
                  <a:extLst>
                    <a:ext uri="{9D8B030D-6E8A-4147-A177-3AD203B41FA5}">
                      <a16:colId xmlns:a16="http://schemas.microsoft.com/office/drawing/2014/main" val="667998367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440666033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2387961629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1562993145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3784522897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3908082852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2504192202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3519022421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1036753917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1821343414"/>
                    </a:ext>
                  </a:extLst>
                </a:gridCol>
                <a:gridCol w="423118">
                  <a:extLst>
                    <a:ext uri="{9D8B030D-6E8A-4147-A177-3AD203B41FA5}">
                      <a16:colId xmlns:a16="http://schemas.microsoft.com/office/drawing/2014/main" val="3451693772"/>
                    </a:ext>
                  </a:extLst>
                </a:gridCol>
              </a:tblGrid>
              <a:tr h="330485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43294"/>
                  </a:ext>
                </a:extLst>
              </a:tr>
            </a:tbl>
          </a:graphicData>
        </a:graphic>
      </p:graphicFrame>
      <p:pic>
        <p:nvPicPr>
          <p:cNvPr id="154" name="Picture 154" descr="A picture containing sky, object&#10;&#10;Description generated with high confidence">
            <a:extLst>
              <a:ext uri="{FF2B5EF4-FFF2-40B4-BE49-F238E27FC236}">
                <a16:creationId xmlns:a16="http://schemas.microsoft.com/office/drawing/2014/main" id="{6C3EBFCC-BDBC-466F-A9D8-C7C96124D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" y="2197496"/>
            <a:ext cx="4614777" cy="2048583"/>
          </a:xfrm>
          <a:prstGeom prst="rect">
            <a:avLst/>
          </a:prstGeom>
        </p:spPr>
      </p:pic>
      <p:pic>
        <p:nvPicPr>
          <p:cNvPr id="156" name="Picture 156" descr="A clock in the middle of a watch&#10;&#10;Description generated with high confidence">
            <a:extLst>
              <a:ext uri="{FF2B5EF4-FFF2-40B4-BE49-F238E27FC236}">
                <a16:creationId xmlns:a16="http://schemas.microsoft.com/office/drawing/2014/main" id="{875C084E-3A50-4976-8F0E-E3418BA42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8" y="4251188"/>
            <a:ext cx="4614778" cy="14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DEB8-17DA-4707-A631-DAA3D78B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/>
              <a:t>GA-Net Algorithm</a:t>
            </a:r>
          </a:p>
        </p:txBody>
      </p:sp>
      <p:pic>
        <p:nvPicPr>
          <p:cNvPr id="226" name="Picture 22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18CCB4A-355D-4396-A4F8-23B12CE1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" y="639905"/>
            <a:ext cx="6845324" cy="5270900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7792B0C-A759-4055-AE03-2C38B6AD7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65778"/>
              </p:ext>
            </p:extLst>
          </p:nvPr>
        </p:nvGraphicFramePr>
        <p:xfrm>
          <a:off x="7872618" y="2422689"/>
          <a:ext cx="3684644" cy="379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2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9E-A0FD-4C54-8228-C384D1F0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Girvan and Newman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23D52A7-F9D8-4D65-B035-977A180C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5" y="1398588"/>
            <a:ext cx="5276850" cy="395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E5E82-3B63-4168-BD4F-C593DB01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Removal of edges from the network using betweenness measures</a:t>
            </a:r>
          </a:p>
        </p:txBody>
      </p:sp>
    </p:spTree>
    <p:extLst>
      <p:ext uri="{BB962C8B-B14F-4D97-AF65-F5344CB8AC3E}">
        <p14:creationId xmlns:p14="http://schemas.microsoft.com/office/powerpoint/2010/main" val="268014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D3B-AEAB-4A48-8D5A-3F947A06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Synthetic </a:t>
            </a:r>
            <a:r>
              <a:rPr lang="en-US" sz="4800"/>
              <a:t>Experiment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F599-1469-4762-BBC7-B6D3E70D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/>
          </a:p>
          <a:p>
            <a:pPr marL="283210" indent="-283210"/>
            <a:r>
              <a:rPr lang="en-US"/>
              <a:t>Crossover rate: 0.8</a:t>
            </a:r>
          </a:p>
          <a:p>
            <a:pPr marL="283210" indent="-283210"/>
            <a:r>
              <a:rPr lang="en-US"/>
              <a:t>Mutation rate: 0.2</a:t>
            </a:r>
          </a:p>
          <a:p>
            <a:pPr marL="283210" indent="-283210"/>
            <a:r>
              <a:rPr lang="en-US"/>
              <a:t>Elite reproduction 10% of the population size</a:t>
            </a:r>
          </a:p>
          <a:p>
            <a:pPr marL="283210" indent="-283210"/>
            <a:r>
              <a:rPr lang="en-US"/>
              <a:t>Roulette selection function</a:t>
            </a:r>
          </a:p>
          <a:p>
            <a:pPr marL="283210" indent="-283210"/>
            <a:r>
              <a:rPr lang="en-US"/>
              <a:t>Population size: 300</a:t>
            </a:r>
          </a:p>
          <a:p>
            <a:pPr marL="283210" indent="-283210"/>
            <a:r>
              <a:rPr lang="en-US"/>
              <a:t>Number of generations: 30</a:t>
            </a:r>
          </a:p>
          <a:p>
            <a:pPr marL="283210" indent="-283210"/>
            <a:r>
              <a:rPr lang="en-US"/>
              <a:t>Synthetic data set proposed by Girvan and Newman:</a:t>
            </a:r>
          </a:p>
          <a:p>
            <a:pPr lvl="1" indent="-283210"/>
            <a:r>
              <a:rPr lang="en-US"/>
              <a:t>Network consists of 128 nodes divided into four communities of 32 nodes each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396B9C7-F06E-4CEA-82A4-5E79692F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8" y="2685926"/>
            <a:ext cx="3830637" cy="2811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9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9BF-AF09-4556-88F0-4FEB3E69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Real-World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31EB-C8A3-4CAF-A12B-16B8C248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/>
              <a:t>American College Football</a:t>
            </a:r>
          </a:p>
          <a:p>
            <a:pPr lvl="1" indent="-283210"/>
            <a:r>
              <a:rPr lang="en-US"/>
              <a:t>Network: schedule of Division I games during 2000 season</a:t>
            </a:r>
          </a:p>
          <a:p>
            <a:pPr lvl="1" indent="-283210"/>
            <a:r>
              <a:rPr lang="en-US"/>
              <a:t>Nodes: teams</a:t>
            </a:r>
          </a:p>
          <a:p>
            <a:pPr lvl="1" indent="-283210"/>
            <a:r>
              <a:rPr lang="en-US"/>
              <a:t>Edges: season games between two teams</a:t>
            </a:r>
          </a:p>
          <a:p>
            <a:pPr marL="283210" indent="-283210"/>
            <a:r>
              <a:rPr lang="en-US"/>
              <a:t>Krebs' books on American politics</a:t>
            </a:r>
          </a:p>
          <a:p>
            <a:pPr lvl="1" indent="-283210"/>
            <a:r>
              <a:rPr lang="en-US"/>
              <a:t>Nodes: recent books on American politics</a:t>
            </a:r>
          </a:p>
          <a:p>
            <a:pPr lvl="1" indent="-283210"/>
            <a:r>
              <a:rPr lang="en-US"/>
              <a:t>Edges: join pairs of books from same buyer</a:t>
            </a:r>
          </a:p>
          <a:p>
            <a:pPr lvl="1" indent="-283210"/>
            <a:r>
              <a:rPr lang="en-US"/>
              <a:t>Divided according to political alignment</a:t>
            </a:r>
          </a:p>
          <a:p>
            <a:pPr marL="283210" indent="-283210"/>
            <a:r>
              <a:rPr lang="en-US"/>
              <a:t>Bottlenose Dolphins</a:t>
            </a:r>
          </a:p>
          <a:p>
            <a:pPr lvl="1" indent="-283210"/>
            <a:r>
              <a:rPr lang="en-US"/>
              <a:t>Nodes: dolphins</a:t>
            </a:r>
          </a:p>
          <a:p>
            <a:pPr lvl="1" indent="-283210"/>
            <a:r>
              <a:rPr lang="en-US"/>
              <a:t>Edges: behavior and associations</a:t>
            </a:r>
          </a:p>
          <a:p>
            <a:pPr lvl="1" indent="-283210"/>
            <a:r>
              <a:rPr lang="en-US"/>
              <a:t>Naturally split into two large groups</a:t>
            </a:r>
          </a:p>
          <a:p>
            <a:pPr lvl="1" indent="-283210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B3CB99-7D9F-4F38-8894-578B648E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2459024"/>
            <a:ext cx="3830638" cy="30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6696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</vt:lpstr>
      <vt:lpstr>GA-Net: A Genetic Algorithm for Community detection in social Networks Clara Pizzuti</vt:lpstr>
      <vt:lpstr>Introduction</vt:lpstr>
      <vt:lpstr>Introduction </vt:lpstr>
      <vt:lpstr>Problem Definition</vt:lpstr>
      <vt:lpstr>GA-Net Algorithm</vt:lpstr>
      <vt:lpstr>GA-Net Algorithm</vt:lpstr>
      <vt:lpstr>Girvan and Newman</vt:lpstr>
      <vt:lpstr>Synthetic Experiment</vt:lpstr>
      <vt:lpstr>Real-World Experiments</vt:lpstr>
      <vt:lpstr>Zackary's Karate Club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GA-Net: A Genetic Algorithm for Community detection in social Networks</dc:title>
  <dc:creator>Brandy  Barber</dc:creator>
  <cp:revision>3</cp:revision>
  <dcterms:created xsi:type="dcterms:W3CDTF">2018-11-07T22:13:24Z</dcterms:created>
  <dcterms:modified xsi:type="dcterms:W3CDTF">2019-01-11T20:20:17Z</dcterms:modified>
</cp:coreProperties>
</file>