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75" r:id="rId4"/>
    <p:sldId id="597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2085" autoAdjust="0"/>
  </p:normalViewPr>
  <p:slideViewPr>
    <p:cSldViewPr>
      <p:cViewPr varScale="1">
        <p:scale>
          <a:sx n="77" d="100"/>
          <a:sy n="77" d="100"/>
        </p:scale>
        <p:origin x="81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need a USB speaker or could get a USB hub</a:t>
            </a:r>
          </a:p>
          <a:p>
            <a:r>
              <a:rPr lang="en-US" dirty="0"/>
              <a:t>Buttons will just user digital input</a:t>
            </a:r>
          </a:p>
          <a:p>
            <a:r>
              <a:rPr lang="en-US" dirty="0"/>
              <a:t>Look for libraries – </a:t>
            </a:r>
            <a:r>
              <a:rPr lang="en-US" dirty="0" err="1"/>
              <a:t>aplay</a:t>
            </a:r>
            <a:r>
              <a:rPr lang="en-US" dirty="0"/>
              <a:t>, </a:t>
            </a:r>
            <a:r>
              <a:rPr lang="en-US" dirty="0" err="1"/>
              <a:t>adafruit</a:t>
            </a:r>
            <a:r>
              <a:rPr lang="en-US" dirty="0"/>
              <a:t> for SPI SREENS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hackster.io/432580/usb-music-player-with-the-pocketbeagle-0b16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USB Audio Player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11/15/21</a:t>
            </a:r>
          </a:p>
          <a:p>
            <a:r>
              <a:rPr lang="en-US" dirty="0"/>
              <a:t>Kevin Sun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477000" cy="4724399"/>
          </a:xfrm>
        </p:spPr>
        <p:txBody>
          <a:bodyPr>
            <a:normAutofit/>
          </a:bodyPr>
          <a:lstStyle/>
          <a:p>
            <a:r>
              <a:rPr lang="en-US" sz="2000" dirty="0"/>
              <a:t>The goal of this project is to create a PCB that will be used in a device which will read, display, and play songs from a USB drive.</a:t>
            </a:r>
          </a:p>
          <a:p>
            <a:r>
              <a:rPr lang="en-US" dirty="0"/>
              <a:t>The PCB will connect the Pocket Beagle buttons, Powered USB ports, and SPI screen of the device.</a:t>
            </a:r>
            <a:endParaRPr lang="en-US" sz="2000" dirty="0"/>
          </a:p>
          <a:p>
            <a:r>
              <a:rPr lang="en-US" dirty="0"/>
              <a:t>A detailed description of the previous build using the </a:t>
            </a:r>
            <a:r>
              <a:rPr lang="en-US" dirty="0" err="1"/>
              <a:t>PocketBeagle</a:t>
            </a:r>
            <a:r>
              <a:rPr lang="en-US" dirty="0"/>
              <a:t> on breadboards can be found here: </a:t>
            </a:r>
            <a:r>
              <a:rPr lang="en-US" dirty="0">
                <a:hlinkClick r:id="rId2"/>
              </a:rPr>
              <a:t>https://www.hackster.io/432580/usb-music-player-with-the-pocketbeagle-0b1624</a:t>
            </a:r>
            <a:endParaRPr lang="en-US" dirty="0"/>
          </a:p>
          <a:p>
            <a:r>
              <a:rPr lang="en-US" sz="2000" dirty="0"/>
              <a:t>The code needed to run th</a:t>
            </a:r>
            <a:r>
              <a:rPr lang="en-US" dirty="0"/>
              <a:t>e project can be found here: https://github.com/ks76rice/ENGI301/tree/main/project_01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72785-DAA3-47F1-9E5D-6DECB84E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95400"/>
            <a:ext cx="5003537" cy="37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0C4-E2E8-41E0-8866-E9DE0644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6741BA-C572-4E56-9E27-A78BE5E7A463}"/>
              </a:ext>
            </a:extLst>
          </p:cNvPr>
          <p:cNvSpPr/>
          <p:nvPr/>
        </p:nvSpPr>
        <p:spPr>
          <a:xfrm>
            <a:off x="5486400" y="1447800"/>
            <a:ext cx="3619500" cy="445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F5307-4B55-4B6F-8B41-A8414D066A71}"/>
              </a:ext>
            </a:extLst>
          </p:cNvPr>
          <p:cNvCxnSpPr>
            <a:cxnSpLocks/>
          </p:cNvCxnSpPr>
          <p:nvPr/>
        </p:nvCxnSpPr>
        <p:spPr>
          <a:xfrm>
            <a:off x="3981450" y="236220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B5CAC6-B6A5-449E-B6AA-964A8242A3BB}"/>
              </a:ext>
            </a:extLst>
          </p:cNvPr>
          <p:cNvSpPr/>
          <p:nvPr/>
        </p:nvSpPr>
        <p:spPr>
          <a:xfrm>
            <a:off x="2800350" y="2133600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1B2F9-0FE9-463E-9F96-CD28A826090D}"/>
              </a:ext>
            </a:extLst>
          </p:cNvPr>
          <p:cNvSpPr txBox="1"/>
          <p:nvPr/>
        </p:nvSpPr>
        <p:spPr>
          <a:xfrm>
            <a:off x="5539119" y="220831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C43516-6DF1-4408-B2D7-8D4A87EFD4FB}"/>
              </a:ext>
            </a:extLst>
          </p:cNvPr>
          <p:cNvCxnSpPr>
            <a:cxnSpLocks/>
          </p:cNvCxnSpPr>
          <p:nvPr/>
        </p:nvCxnSpPr>
        <p:spPr>
          <a:xfrm flipH="1">
            <a:off x="9105900" y="320040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36A88D-1CA2-4CF6-B403-F45E53850BC4}"/>
              </a:ext>
            </a:extLst>
          </p:cNvPr>
          <p:cNvSpPr/>
          <p:nvPr/>
        </p:nvSpPr>
        <p:spPr>
          <a:xfrm>
            <a:off x="10610850" y="297179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(Up)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FBBFC-61A3-4607-AA0D-0DA37EF94171}"/>
              </a:ext>
            </a:extLst>
          </p:cNvPr>
          <p:cNvSpPr txBox="1"/>
          <p:nvPr/>
        </p:nvSpPr>
        <p:spPr>
          <a:xfrm>
            <a:off x="7525102" y="3046511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(P2.04)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6532D1-2683-4D8B-80AC-4D7AACF510AA}"/>
              </a:ext>
            </a:extLst>
          </p:cNvPr>
          <p:cNvCxnSpPr>
            <a:cxnSpLocks/>
          </p:cNvCxnSpPr>
          <p:nvPr/>
        </p:nvCxnSpPr>
        <p:spPr>
          <a:xfrm flipH="1">
            <a:off x="9104329" y="3707091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09886-CBC6-4F68-8ADA-93384714C28B}"/>
              </a:ext>
            </a:extLst>
          </p:cNvPr>
          <p:cNvSpPr/>
          <p:nvPr/>
        </p:nvSpPr>
        <p:spPr>
          <a:xfrm>
            <a:off x="10609279" y="3478490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(Play)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05372-CF14-444B-95F2-DFAFEF366F0C}"/>
              </a:ext>
            </a:extLst>
          </p:cNvPr>
          <p:cNvSpPr txBox="1"/>
          <p:nvPr/>
        </p:nvSpPr>
        <p:spPr>
          <a:xfrm>
            <a:off x="7523531" y="355320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(P2.06)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D3039-2EF8-4FEA-9562-DB99210EB449}"/>
              </a:ext>
            </a:extLst>
          </p:cNvPr>
          <p:cNvCxnSpPr>
            <a:cxnSpLocks/>
          </p:cNvCxnSpPr>
          <p:nvPr/>
        </p:nvCxnSpPr>
        <p:spPr>
          <a:xfrm flipH="1">
            <a:off x="9104329" y="421127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A9E9B6-E04A-42FC-B9D4-9CDCC94C0826}"/>
              </a:ext>
            </a:extLst>
          </p:cNvPr>
          <p:cNvSpPr/>
          <p:nvPr/>
        </p:nvSpPr>
        <p:spPr>
          <a:xfrm>
            <a:off x="10609279" y="398266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       (Pause)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7295-FCEA-48D6-91A2-240813952E22}"/>
              </a:ext>
            </a:extLst>
          </p:cNvPr>
          <p:cNvSpPr txBox="1"/>
          <p:nvPr/>
        </p:nvSpPr>
        <p:spPr>
          <a:xfrm>
            <a:off x="7523531" y="4057381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(P2.08)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FB1822-AD34-490C-A3A5-C4AAA6BCB08B}"/>
              </a:ext>
            </a:extLst>
          </p:cNvPr>
          <p:cNvCxnSpPr>
            <a:cxnSpLocks/>
          </p:cNvCxnSpPr>
          <p:nvPr/>
        </p:nvCxnSpPr>
        <p:spPr>
          <a:xfrm>
            <a:off x="3983021" y="4917021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49417C-7DB5-45F5-88F0-9110901839F3}"/>
              </a:ext>
            </a:extLst>
          </p:cNvPr>
          <p:cNvSpPr/>
          <p:nvPr/>
        </p:nvSpPr>
        <p:spPr>
          <a:xfrm>
            <a:off x="2801921" y="4688421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LCD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xima nova"/>
              </a:rPr>
              <a:t>ILI9341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proxima nova"/>
              </a:rPr>
              <a:t>)</a:t>
            </a:r>
            <a:endParaRPr lang="en-US" sz="14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BEB656-F577-4FA2-A905-0953BD9DD560}"/>
              </a:ext>
            </a:extLst>
          </p:cNvPr>
          <p:cNvSpPr txBox="1"/>
          <p:nvPr/>
        </p:nvSpPr>
        <p:spPr>
          <a:xfrm>
            <a:off x="5540690" y="4332245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 (P1.08)</a:t>
            </a:r>
          </a:p>
          <a:p>
            <a:r>
              <a:rPr lang="en-US" sz="1400" dirty="0"/>
              <a:t>MISO (P1.10)</a:t>
            </a:r>
          </a:p>
          <a:p>
            <a:r>
              <a:rPr lang="en-US" sz="1400" dirty="0"/>
              <a:t>MOSI (P1.12)</a:t>
            </a:r>
          </a:p>
          <a:p>
            <a:r>
              <a:rPr lang="en-US" sz="1400" dirty="0"/>
              <a:t>CS (P1.06)</a:t>
            </a:r>
          </a:p>
          <a:p>
            <a:r>
              <a:rPr lang="en-US" sz="1400" dirty="0"/>
              <a:t>D/C (P1.04)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EA6958-6F34-4B5A-8083-0541D1F18BF9}"/>
              </a:ext>
            </a:extLst>
          </p:cNvPr>
          <p:cNvCxnSpPr>
            <a:cxnSpLocks/>
          </p:cNvCxnSpPr>
          <p:nvPr/>
        </p:nvCxnSpPr>
        <p:spPr>
          <a:xfrm flipH="1">
            <a:off x="9120040" y="270353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85AFB9-1F33-4314-A1A7-91A9BB28E2B7}"/>
              </a:ext>
            </a:extLst>
          </p:cNvPr>
          <p:cNvSpPr/>
          <p:nvPr/>
        </p:nvSpPr>
        <p:spPr>
          <a:xfrm>
            <a:off x="10624990" y="247492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(Down)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3DF14-8A1D-4B45-8A21-5F466C2FB6C9}"/>
              </a:ext>
            </a:extLst>
          </p:cNvPr>
          <p:cNvSpPr txBox="1"/>
          <p:nvPr/>
        </p:nvSpPr>
        <p:spPr>
          <a:xfrm>
            <a:off x="7529423" y="2549640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(P2.02)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643D37-6E13-4091-9897-D1071D7607DD}"/>
              </a:ext>
            </a:extLst>
          </p:cNvPr>
          <p:cNvSpPr/>
          <p:nvPr/>
        </p:nvSpPr>
        <p:spPr>
          <a:xfrm>
            <a:off x="990600" y="1351765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Speaker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EA0FD-1870-4D7E-9A5A-6FABE047600B}"/>
              </a:ext>
            </a:extLst>
          </p:cNvPr>
          <p:cNvSpPr/>
          <p:nvPr/>
        </p:nvSpPr>
        <p:spPr>
          <a:xfrm>
            <a:off x="990097" y="2970308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4F7255-7B3A-4A7C-A355-ADCD3BE4785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71197" y="1578008"/>
            <a:ext cx="629153" cy="78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D7E175-0560-4305-8554-9E07F8A588E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71196" y="2362200"/>
            <a:ext cx="629154" cy="82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List:</a:t>
            </a:r>
          </a:p>
          <a:p>
            <a:pPr lvl="1"/>
            <a:r>
              <a:rPr lang="en-US" dirty="0"/>
              <a:t>4X push buttons</a:t>
            </a:r>
          </a:p>
          <a:p>
            <a:pPr lvl="1"/>
            <a:r>
              <a:rPr lang="en-US" dirty="0"/>
              <a:t>LCD display</a:t>
            </a:r>
          </a:p>
          <a:p>
            <a:pPr lvl="1"/>
            <a:r>
              <a:rPr lang="en-US" dirty="0"/>
              <a:t>USB Host Port</a:t>
            </a:r>
          </a:p>
          <a:p>
            <a:pPr lvl="1"/>
            <a:r>
              <a:rPr lang="en-US" dirty="0"/>
              <a:t>USB Hub (Powered)</a:t>
            </a:r>
          </a:p>
          <a:p>
            <a:pPr lvl="1"/>
            <a:r>
              <a:rPr lang="en-US" dirty="0"/>
              <a:t>Pocket Beagle</a:t>
            </a:r>
          </a:p>
        </p:txBody>
      </p:sp>
    </p:spTree>
    <p:extLst>
      <p:ext uri="{BB962C8B-B14F-4D97-AF65-F5344CB8AC3E}">
        <p14:creationId xmlns:p14="http://schemas.microsoft.com/office/powerpoint/2010/main" val="26414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3B071-1C79-4662-9F77-08C4DB6AC132}"/>
              </a:ext>
            </a:extLst>
          </p:cNvPr>
          <p:cNvSpPr/>
          <p:nvPr/>
        </p:nvSpPr>
        <p:spPr>
          <a:xfrm>
            <a:off x="1295400" y="1843391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805273-2F99-46CE-9D1D-398B4447CC94}"/>
              </a:ext>
            </a:extLst>
          </p:cNvPr>
          <p:cNvCxnSpPr>
            <a:cxnSpLocks/>
          </p:cNvCxnSpPr>
          <p:nvPr/>
        </p:nvCxnSpPr>
        <p:spPr>
          <a:xfrm>
            <a:off x="1295400" y="16002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6FBBCB-9652-482F-894E-9B0D21BB7666}"/>
              </a:ext>
            </a:extLst>
          </p:cNvPr>
          <p:cNvCxnSpPr>
            <a:cxnSpLocks/>
          </p:cNvCxnSpPr>
          <p:nvPr/>
        </p:nvCxnSpPr>
        <p:spPr>
          <a:xfrm>
            <a:off x="4038600" y="16002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54296B-44ED-4FD8-A556-29C83935CEB1}"/>
              </a:ext>
            </a:extLst>
          </p:cNvPr>
          <p:cNvCxnSpPr/>
          <p:nvPr/>
        </p:nvCxnSpPr>
        <p:spPr>
          <a:xfrm>
            <a:off x="5867400" y="1524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3B6AF-4C18-4963-A493-726F27454672}"/>
              </a:ext>
            </a:extLst>
          </p:cNvPr>
          <p:cNvCxnSpPr>
            <a:cxnSpLocks/>
          </p:cNvCxnSpPr>
          <p:nvPr/>
        </p:nvCxnSpPr>
        <p:spPr>
          <a:xfrm>
            <a:off x="1295400" y="1524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C611A-8385-44E6-816E-9508D11C2352}"/>
              </a:ext>
            </a:extLst>
          </p:cNvPr>
          <p:cNvSpPr txBox="1"/>
          <p:nvPr/>
        </p:nvSpPr>
        <p:spPr>
          <a:xfrm>
            <a:off x="3386475" y="142720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9CB65F-DF73-4D94-AA6F-52892478CA92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78E5B-E706-4E57-83D3-F9A668338AF5}"/>
              </a:ext>
            </a:extLst>
          </p:cNvPr>
          <p:cNvCxnSpPr>
            <a:cxnSpLocks/>
          </p:cNvCxnSpPr>
          <p:nvPr/>
        </p:nvCxnSpPr>
        <p:spPr>
          <a:xfrm>
            <a:off x="60198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0DEB8C-6F1D-4AF0-BFBE-7C57BA252484}"/>
              </a:ext>
            </a:extLst>
          </p:cNvPr>
          <p:cNvCxnSpPr>
            <a:cxnSpLocks/>
          </p:cNvCxnSpPr>
          <p:nvPr/>
        </p:nvCxnSpPr>
        <p:spPr>
          <a:xfrm flipV="1">
            <a:off x="6096000" y="35814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965205-F3CC-4611-B1EE-6AE8F2994C51}"/>
              </a:ext>
            </a:extLst>
          </p:cNvPr>
          <p:cNvSpPr txBox="1"/>
          <p:nvPr/>
        </p:nvSpPr>
        <p:spPr>
          <a:xfrm>
            <a:off x="5943600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C3598-A5F7-4344-9DFE-3F48C63A2C59}"/>
              </a:ext>
            </a:extLst>
          </p:cNvPr>
          <p:cNvSpPr/>
          <p:nvPr/>
        </p:nvSpPr>
        <p:spPr>
          <a:xfrm>
            <a:off x="1532111" y="2101334"/>
            <a:ext cx="2743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6F97C7-201B-452D-9865-A597B1A7ABEB}"/>
              </a:ext>
            </a:extLst>
          </p:cNvPr>
          <p:cNvSpPr/>
          <p:nvPr/>
        </p:nvSpPr>
        <p:spPr>
          <a:xfrm>
            <a:off x="9202988" y="2491249"/>
            <a:ext cx="2065074" cy="152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58D6C0-9585-4FBC-97F0-55B949A1D5E7}"/>
              </a:ext>
            </a:extLst>
          </p:cNvPr>
          <p:cNvCxnSpPr>
            <a:cxnSpLocks/>
          </p:cNvCxnSpPr>
          <p:nvPr/>
        </p:nvCxnSpPr>
        <p:spPr>
          <a:xfrm>
            <a:off x="6019800" y="4876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65D074E-4EB4-44B7-997B-CCE0C497FF39}"/>
              </a:ext>
            </a:extLst>
          </p:cNvPr>
          <p:cNvSpPr/>
          <p:nvPr/>
        </p:nvSpPr>
        <p:spPr>
          <a:xfrm>
            <a:off x="6781800" y="18288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F84B22-8A0D-4544-B0C1-551A80F31620}"/>
              </a:ext>
            </a:extLst>
          </p:cNvPr>
          <p:cNvSpPr txBox="1"/>
          <p:nvPr/>
        </p:nvSpPr>
        <p:spPr>
          <a:xfrm>
            <a:off x="3124200" y="5486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680872-4CE3-48BC-A036-03A917515C92}"/>
              </a:ext>
            </a:extLst>
          </p:cNvPr>
          <p:cNvSpPr txBox="1"/>
          <p:nvPr/>
        </p:nvSpPr>
        <p:spPr>
          <a:xfrm>
            <a:off x="8686800" y="5486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B72556-F769-4FE1-AC12-205A16E1C8BA}"/>
              </a:ext>
            </a:extLst>
          </p:cNvPr>
          <p:cNvSpPr txBox="1"/>
          <p:nvPr/>
        </p:nvSpPr>
        <p:spPr>
          <a:xfrm rot="16200000">
            <a:off x="10790854" y="30705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0E6CCD-9638-4201-BCF5-791D09013552}"/>
              </a:ext>
            </a:extLst>
          </p:cNvPr>
          <p:cNvSpPr txBox="1"/>
          <p:nvPr/>
        </p:nvSpPr>
        <p:spPr>
          <a:xfrm>
            <a:off x="2727160" y="3880903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B49CFF-D479-4765-9AE4-D5FC532035D1}"/>
              </a:ext>
            </a:extLst>
          </p:cNvPr>
          <p:cNvCxnSpPr>
            <a:cxnSpLocks/>
          </p:cNvCxnSpPr>
          <p:nvPr/>
        </p:nvCxnSpPr>
        <p:spPr>
          <a:xfrm>
            <a:off x="4375409" y="2113864"/>
            <a:ext cx="0" cy="70553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5A5A617-353C-44F1-99F8-B5E22771A9B0}"/>
              </a:ext>
            </a:extLst>
          </p:cNvPr>
          <p:cNvSpPr txBox="1"/>
          <p:nvPr/>
        </p:nvSpPr>
        <p:spPr>
          <a:xfrm>
            <a:off x="4228360" y="2867382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92056E-5BC6-4D35-BC28-0B029DE5E805}"/>
              </a:ext>
            </a:extLst>
          </p:cNvPr>
          <p:cNvCxnSpPr>
            <a:cxnSpLocks/>
          </p:cNvCxnSpPr>
          <p:nvPr/>
        </p:nvCxnSpPr>
        <p:spPr>
          <a:xfrm flipH="1" flipV="1">
            <a:off x="4375409" y="3284452"/>
            <a:ext cx="2" cy="64568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D0735C9-9B65-4635-82CB-BF282706D9F4}"/>
              </a:ext>
            </a:extLst>
          </p:cNvPr>
          <p:cNvSpPr/>
          <p:nvPr/>
        </p:nvSpPr>
        <p:spPr>
          <a:xfrm>
            <a:off x="5004006" y="2087036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Button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E6AEF8-9D43-460C-84EF-BE91CE47DA7E}"/>
              </a:ext>
            </a:extLst>
          </p:cNvPr>
          <p:cNvSpPr/>
          <p:nvPr/>
        </p:nvSpPr>
        <p:spPr>
          <a:xfrm>
            <a:off x="5004006" y="2721146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B0FC10-3A56-4517-88DD-E1C22BC11118}"/>
              </a:ext>
            </a:extLst>
          </p:cNvPr>
          <p:cNvCxnSpPr>
            <a:cxnSpLocks/>
          </p:cNvCxnSpPr>
          <p:nvPr/>
        </p:nvCxnSpPr>
        <p:spPr>
          <a:xfrm>
            <a:off x="5265473" y="2721146"/>
            <a:ext cx="0" cy="33123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A8BEF4-F228-4CFA-BBC6-54909C2E68BF}"/>
              </a:ext>
            </a:extLst>
          </p:cNvPr>
          <p:cNvCxnSpPr>
            <a:cxnSpLocks/>
          </p:cNvCxnSpPr>
          <p:nvPr/>
        </p:nvCxnSpPr>
        <p:spPr>
          <a:xfrm flipH="1" flipV="1">
            <a:off x="5265473" y="2961001"/>
            <a:ext cx="1" cy="30741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F325B78-2750-42F1-9886-D9D485F464A4}"/>
              </a:ext>
            </a:extLst>
          </p:cNvPr>
          <p:cNvSpPr txBox="1"/>
          <p:nvPr/>
        </p:nvSpPr>
        <p:spPr>
          <a:xfrm>
            <a:off x="4635354" y="2773160"/>
            <a:ext cx="4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AA56F1-CEA5-469E-96CD-7291C37B207E}"/>
              </a:ext>
            </a:extLst>
          </p:cNvPr>
          <p:cNvCxnSpPr>
            <a:cxnSpLocks/>
          </p:cNvCxnSpPr>
          <p:nvPr/>
        </p:nvCxnSpPr>
        <p:spPr>
          <a:xfrm>
            <a:off x="1532111" y="4076700"/>
            <a:ext cx="101555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B7D4AC-7187-4D21-946A-6723DDD20BDC}"/>
              </a:ext>
            </a:extLst>
          </p:cNvPr>
          <p:cNvCxnSpPr>
            <a:cxnSpLocks/>
          </p:cNvCxnSpPr>
          <p:nvPr/>
        </p:nvCxnSpPr>
        <p:spPr>
          <a:xfrm>
            <a:off x="3162300" y="4076700"/>
            <a:ext cx="111301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BD5CBF-7469-49DB-B2D3-2CDE3A2CB0A6}"/>
              </a:ext>
            </a:extLst>
          </p:cNvPr>
          <p:cNvCxnSpPr>
            <a:cxnSpLocks/>
          </p:cNvCxnSpPr>
          <p:nvPr/>
        </p:nvCxnSpPr>
        <p:spPr>
          <a:xfrm>
            <a:off x="4275311" y="40005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FA94AE-4A99-45B9-A9C8-B26D7F3B0E41}"/>
              </a:ext>
            </a:extLst>
          </p:cNvPr>
          <p:cNvCxnSpPr>
            <a:cxnSpLocks/>
          </p:cNvCxnSpPr>
          <p:nvPr/>
        </p:nvCxnSpPr>
        <p:spPr>
          <a:xfrm>
            <a:off x="1532111" y="40005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0CE599C-CA93-4AB3-9063-D62BAEE3E5E2}"/>
              </a:ext>
            </a:extLst>
          </p:cNvPr>
          <p:cNvCxnSpPr>
            <a:cxnSpLocks/>
          </p:cNvCxnSpPr>
          <p:nvPr/>
        </p:nvCxnSpPr>
        <p:spPr>
          <a:xfrm>
            <a:off x="4299209" y="210743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F80E36-F4CE-4BE7-85A4-B126F3557C0E}"/>
              </a:ext>
            </a:extLst>
          </p:cNvPr>
          <p:cNvCxnSpPr>
            <a:cxnSpLocks/>
          </p:cNvCxnSpPr>
          <p:nvPr/>
        </p:nvCxnSpPr>
        <p:spPr>
          <a:xfrm>
            <a:off x="4299209" y="392682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6A95D472-468D-496B-9034-E2443F6D1848}"/>
              </a:ext>
            </a:extLst>
          </p:cNvPr>
          <p:cNvSpPr/>
          <p:nvPr/>
        </p:nvSpPr>
        <p:spPr>
          <a:xfrm>
            <a:off x="1696047" y="4201148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CD9CF40-43B5-4631-A15D-9988BA7C76D7}"/>
              </a:ext>
            </a:extLst>
          </p:cNvPr>
          <p:cNvCxnSpPr>
            <a:cxnSpLocks/>
          </p:cNvCxnSpPr>
          <p:nvPr/>
        </p:nvCxnSpPr>
        <p:spPr>
          <a:xfrm>
            <a:off x="1957514" y="4201148"/>
            <a:ext cx="0" cy="33123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3129C-4657-4E81-99C5-57FDA66A1ABB}"/>
              </a:ext>
            </a:extLst>
          </p:cNvPr>
          <p:cNvCxnSpPr>
            <a:cxnSpLocks/>
          </p:cNvCxnSpPr>
          <p:nvPr/>
        </p:nvCxnSpPr>
        <p:spPr>
          <a:xfrm flipH="1" flipV="1">
            <a:off x="1957514" y="4441003"/>
            <a:ext cx="1" cy="30741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C9C3E30-B696-48C8-97D6-2D5EEAC0C822}"/>
              </a:ext>
            </a:extLst>
          </p:cNvPr>
          <p:cNvSpPr/>
          <p:nvPr/>
        </p:nvSpPr>
        <p:spPr>
          <a:xfrm>
            <a:off x="2352546" y="4201148"/>
            <a:ext cx="524796" cy="5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Button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CD7F2C-97F5-413A-940E-B918C149A193}"/>
              </a:ext>
            </a:extLst>
          </p:cNvPr>
          <p:cNvSpPr txBox="1"/>
          <p:nvPr/>
        </p:nvSpPr>
        <p:spPr>
          <a:xfrm>
            <a:off x="1354013" y="4328636"/>
            <a:ext cx="499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.5”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E29A02-6313-48C9-80A8-C1E5C8FA0618}"/>
              </a:ext>
            </a:extLst>
          </p:cNvPr>
          <p:cNvSpPr/>
          <p:nvPr/>
        </p:nvSpPr>
        <p:spPr>
          <a:xfrm>
            <a:off x="7062448" y="4097403"/>
            <a:ext cx="564504" cy="56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USB Host Port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20EADA-F6A3-4BCE-8651-CB9750ECD796}"/>
              </a:ext>
            </a:extLst>
          </p:cNvPr>
          <p:cNvCxnSpPr>
            <a:cxnSpLocks/>
          </p:cNvCxnSpPr>
          <p:nvPr/>
        </p:nvCxnSpPr>
        <p:spPr>
          <a:xfrm>
            <a:off x="7066217" y="4768469"/>
            <a:ext cx="329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038E4A-6902-44F9-A2D0-DBCE530467A4}"/>
              </a:ext>
            </a:extLst>
          </p:cNvPr>
          <p:cNvCxnSpPr>
            <a:cxnSpLocks/>
          </p:cNvCxnSpPr>
          <p:nvPr/>
        </p:nvCxnSpPr>
        <p:spPr>
          <a:xfrm flipH="1">
            <a:off x="7313735" y="4768469"/>
            <a:ext cx="3169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D918F6D-C009-493F-8DF8-6FB9AE8FA8F9}"/>
              </a:ext>
            </a:extLst>
          </p:cNvPr>
          <p:cNvSpPr txBox="1"/>
          <p:nvPr/>
        </p:nvSpPr>
        <p:spPr>
          <a:xfrm>
            <a:off x="7141785" y="4829368"/>
            <a:ext cx="4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335EA4-830F-4A2D-9C78-295010D701F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265472" y="1832136"/>
            <a:ext cx="932" cy="2549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34F779-1730-48E7-B8BA-442A0E225E6F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265472" y="1840056"/>
            <a:ext cx="932" cy="24698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63801AD-2E86-4DEB-8BD6-78635C92372E}"/>
              </a:ext>
            </a:extLst>
          </p:cNvPr>
          <p:cNvSpPr txBox="1"/>
          <p:nvPr/>
        </p:nvSpPr>
        <p:spPr>
          <a:xfrm>
            <a:off x="5288030" y="1818848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51DAE7-8A02-4959-8523-829A3A7EB14D}"/>
              </a:ext>
            </a:extLst>
          </p:cNvPr>
          <p:cNvSpPr txBox="1"/>
          <p:nvPr/>
        </p:nvSpPr>
        <p:spPr>
          <a:xfrm>
            <a:off x="5298752" y="2555686"/>
            <a:ext cx="49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.05”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72D8EA-EA4A-4A0F-9CEB-33278EC15BA0}"/>
              </a:ext>
            </a:extLst>
          </p:cNvPr>
          <p:cNvCxnSpPr>
            <a:cxnSpLocks/>
          </p:cNvCxnSpPr>
          <p:nvPr/>
        </p:nvCxnSpPr>
        <p:spPr>
          <a:xfrm>
            <a:off x="5189272" y="262105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2592CD8-43EC-4ADE-A5B6-F94446795B43}"/>
              </a:ext>
            </a:extLst>
          </p:cNvPr>
          <p:cNvCxnSpPr>
            <a:cxnSpLocks/>
          </p:cNvCxnSpPr>
          <p:nvPr/>
        </p:nvCxnSpPr>
        <p:spPr>
          <a:xfrm>
            <a:off x="5189272" y="272114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18D50B5-156F-48D3-985C-397615D6B28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5266404" y="2621058"/>
            <a:ext cx="0" cy="10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23C4959-3CCA-4F4F-884D-C50B10A7F75F}"/>
              </a:ext>
            </a:extLst>
          </p:cNvPr>
          <p:cNvCxnSpPr>
            <a:cxnSpLocks/>
          </p:cNvCxnSpPr>
          <p:nvPr/>
        </p:nvCxnSpPr>
        <p:spPr>
          <a:xfrm rot="16200000">
            <a:off x="2276346" y="445618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8FF39E6-3596-4DEF-98D0-935981D8AE31}"/>
              </a:ext>
            </a:extLst>
          </p:cNvPr>
          <p:cNvCxnSpPr>
            <a:cxnSpLocks/>
          </p:cNvCxnSpPr>
          <p:nvPr/>
        </p:nvCxnSpPr>
        <p:spPr>
          <a:xfrm rot="16200000">
            <a:off x="2144643" y="445618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6D351E-A0F3-42CD-A0F2-F708672FFEA0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>
            <a:off x="2220843" y="4468159"/>
            <a:ext cx="1317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37A3F98-751D-4557-A779-1BA72B340E2B}"/>
              </a:ext>
            </a:extLst>
          </p:cNvPr>
          <p:cNvSpPr txBox="1"/>
          <p:nvPr/>
        </p:nvSpPr>
        <p:spPr>
          <a:xfrm>
            <a:off x="2085587" y="4575948"/>
            <a:ext cx="49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.05”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EA0CCBD-784F-46C4-9E34-9D121814EB36}"/>
              </a:ext>
            </a:extLst>
          </p:cNvPr>
          <p:cNvCxnSpPr>
            <a:cxnSpLocks/>
          </p:cNvCxnSpPr>
          <p:nvPr/>
        </p:nvCxnSpPr>
        <p:spPr>
          <a:xfrm>
            <a:off x="7772400" y="4681860"/>
            <a:ext cx="0" cy="1475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95FAE7-BC47-4904-A070-74019DC59314}"/>
              </a:ext>
            </a:extLst>
          </p:cNvPr>
          <p:cNvCxnSpPr>
            <a:cxnSpLocks/>
          </p:cNvCxnSpPr>
          <p:nvPr/>
        </p:nvCxnSpPr>
        <p:spPr>
          <a:xfrm flipV="1">
            <a:off x="7772400" y="4764240"/>
            <a:ext cx="0" cy="10812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213FF08-7EF3-49D2-B036-68DD45243907}"/>
              </a:ext>
            </a:extLst>
          </p:cNvPr>
          <p:cNvSpPr txBox="1"/>
          <p:nvPr/>
        </p:nvSpPr>
        <p:spPr>
          <a:xfrm>
            <a:off x="7737439" y="4601725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3D880E-89FC-4DD9-A29E-8CD4AF66C81D}"/>
              </a:ext>
            </a:extLst>
          </p:cNvPr>
          <p:cNvSpPr txBox="1"/>
          <p:nvPr/>
        </p:nvSpPr>
        <p:spPr>
          <a:xfrm>
            <a:off x="1232506" y="1859664"/>
            <a:ext cx="49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.1”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E1D3EF5-1D5F-4972-80D6-644A2C451B1B}"/>
              </a:ext>
            </a:extLst>
          </p:cNvPr>
          <p:cNvCxnSpPr>
            <a:cxnSpLocks/>
          </p:cNvCxnSpPr>
          <p:nvPr/>
        </p:nvCxnSpPr>
        <p:spPr>
          <a:xfrm flipH="1">
            <a:off x="1333500" y="2209800"/>
            <a:ext cx="19861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984B953-6BB7-4A13-A309-CA5118BD05D1}"/>
              </a:ext>
            </a:extLst>
          </p:cNvPr>
          <p:cNvCxnSpPr>
            <a:cxnSpLocks/>
          </p:cNvCxnSpPr>
          <p:nvPr/>
        </p:nvCxnSpPr>
        <p:spPr>
          <a:xfrm>
            <a:off x="1295400" y="2209800"/>
            <a:ext cx="13740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35B82AF-B9A8-434C-B7DB-A674BAF2E5AD}"/>
              </a:ext>
            </a:extLst>
          </p:cNvPr>
          <p:cNvSpPr/>
          <p:nvPr/>
        </p:nvSpPr>
        <p:spPr>
          <a:xfrm>
            <a:off x="6846489" y="1890366"/>
            <a:ext cx="2065074" cy="209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1C7C3A1-FF15-430A-9B52-87BF8C2B4BDF}"/>
              </a:ext>
            </a:extLst>
          </p:cNvPr>
          <p:cNvCxnSpPr>
            <a:cxnSpLocks/>
          </p:cNvCxnSpPr>
          <p:nvPr/>
        </p:nvCxnSpPr>
        <p:spPr>
          <a:xfrm>
            <a:off x="9059594" y="1935570"/>
            <a:ext cx="0" cy="70553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7318BD-FA4E-4BB7-9342-8C4E8EFE8687}"/>
              </a:ext>
            </a:extLst>
          </p:cNvPr>
          <p:cNvSpPr txBox="1"/>
          <p:nvPr/>
        </p:nvSpPr>
        <p:spPr>
          <a:xfrm>
            <a:off x="8898396" y="2694158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873B16-C522-4B94-BD77-8AF6C3876A5F}"/>
              </a:ext>
            </a:extLst>
          </p:cNvPr>
          <p:cNvCxnSpPr>
            <a:cxnSpLocks/>
          </p:cNvCxnSpPr>
          <p:nvPr/>
        </p:nvCxnSpPr>
        <p:spPr>
          <a:xfrm flipV="1">
            <a:off x="9059594" y="3106159"/>
            <a:ext cx="0" cy="88291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448CB5B-F7D1-4576-A61D-71DB3F146620}"/>
              </a:ext>
            </a:extLst>
          </p:cNvPr>
          <p:cNvCxnSpPr>
            <a:cxnSpLocks/>
          </p:cNvCxnSpPr>
          <p:nvPr/>
        </p:nvCxnSpPr>
        <p:spPr>
          <a:xfrm>
            <a:off x="8983394" y="19291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7E40C83-E0C9-4D7C-86E5-42FFCF4F7859}"/>
              </a:ext>
            </a:extLst>
          </p:cNvPr>
          <p:cNvCxnSpPr>
            <a:cxnSpLocks/>
          </p:cNvCxnSpPr>
          <p:nvPr/>
        </p:nvCxnSpPr>
        <p:spPr>
          <a:xfrm>
            <a:off x="8982808" y="4000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8707</TotalTime>
  <Words>299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proxima nova</vt:lpstr>
      <vt:lpstr>Diamond Grid 16x9</vt:lpstr>
      <vt:lpstr>ENGI 301  USB Audio Player PCB Proposal</vt:lpstr>
      <vt:lpstr>Background Information</vt:lpstr>
      <vt:lpstr>System Block Diagram</vt:lpstr>
      <vt:lpstr>Components Required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Kevin Sun</cp:lastModifiedBy>
  <cp:revision>428</cp:revision>
  <dcterms:created xsi:type="dcterms:W3CDTF">2018-01-09T20:24:50Z</dcterms:created>
  <dcterms:modified xsi:type="dcterms:W3CDTF">2021-12-04T04:32:44Z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