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8B80D-9F08-4D59-8B88-E8700EC1056C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6312-2A42-44AC-B32E-490A92CD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1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3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75EFD-0084-F54A-A5EE-DCDBDF5C4C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9741-DFAF-4F5F-8DB7-9A4319D58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57907-8E7B-4036-95F8-913AC54B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1E6C-4B72-432B-9DFC-1A04F110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62AE-8BDE-40EE-991F-569A668C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F708-B448-44D4-894A-4F4D5842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EFC6-B80F-41A3-B90E-465780DD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169E3-50DD-41B2-9A95-56ECBE0B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4F51-0E7F-4DBA-B1EF-8E5F77AB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9E8F-65FF-44DE-BA39-E87CFC5F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F7F3-66F7-4078-8534-0595EF4A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30EAC-B60E-4465-85B3-1B7206DB0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2FCFB-5257-4F58-BFE2-5E625638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E983-7498-4F77-9C0F-C57DF941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C2FA-13BD-4635-8AA5-8E90AB65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AD05-5CBE-4ED5-B330-F52CDF96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316E-0CD7-4320-9145-F47DDB76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55DD-F2BD-4021-9421-D74C079A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FDE8-287B-4185-8A29-EDFA805D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8160-06B0-40CB-82A2-0E830525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B080-0F68-4972-85F9-4A4B8DBB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6029-0FA8-4A65-9A14-CDA0201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1CFE5-AB29-4FB7-9F6A-240E273D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A8B0-453D-46A0-8AE7-A8035867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C6D0-EF5C-4453-8FC2-32DE2A0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9A6E-3175-472E-8987-EA2279EB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D5B-9A52-432A-8B20-5E11C564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0F26-8534-42F7-93DE-12227337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23DC3-6C85-4C54-AF09-4A94EDA1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9779-0C49-49E2-87BB-629739B4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F3295-D87A-4B85-965C-6AD6C569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E6C93-C407-4A6E-857E-5E379A08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A410-4D9E-448A-9C0D-ACD108BD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6181-DFA6-4D47-A2C9-49DDC3BE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5173-3D9D-4709-81C7-6F107FB0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2AD39-EA75-4B33-A464-D84464F7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55B08-2B99-4E32-AA44-4381EBE10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04FE8-496D-470E-81AC-9DD6445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DCD4D-BA21-48C1-A544-7176020E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E3C1B-9CF4-4F77-B51D-DD51A043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BA0F-0A35-4F91-8B9B-B7B292A1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8F82A-A448-43BB-B869-9B3DA033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A979F-5A9F-42B0-904E-3067C20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3086-FB69-486A-9A59-13F5927B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179F9-024F-419B-B593-BEB98C34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7E2A5-D0BA-4CA7-A041-B02E6893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73375-2A69-4B0B-98B2-63AE0171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F32E-9D6F-4584-BC68-30E1E83D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D896-C18B-489D-87C0-8D6DFA53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4A78-723B-432F-B905-FB77BB596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C73FD-4E8B-4DB0-9D19-38B6B6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9E2C-257F-49DF-BBFA-69754A21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005C1-07DC-4D12-81FA-73724A86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1E03-C9E6-4C82-B394-25816D03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66016-5DF6-4D41-93A5-03FF4F7B1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0BC3F-485C-42CA-BA6C-317E15315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8125-DBCE-4C34-AC7C-5D3CD012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8CC04-9412-4487-8839-B637A899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EA05-6CFF-4DD7-B3CA-ECDDC9A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2495-7889-40CA-AF31-CD609E86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EA03-5881-46FF-A995-BAB71036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E8D4-5C7B-4B41-B2D0-65C274DA7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027B-4832-4998-B5C7-35428A44121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9E84-B8AB-4739-9908-7472B892D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810B-95C5-4DA0-9208-3814E9390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1F01-228D-47CF-8120-D689EE66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58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Previous Progress: DASH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F148C-B0D4-4369-B9E6-E1A2C36F0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276" y="1491333"/>
            <a:ext cx="4361604" cy="3726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A79F2-A352-4B05-90CD-DCD9477B3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59" y="1583820"/>
            <a:ext cx="5174449" cy="35419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030122B-D2F1-43A8-8251-69A85A56DAEF}"/>
              </a:ext>
            </a:extLst>
          </p:cNvPr>
          <p:cNvSpPr/>
          <p:nvPr/>
        </p:nvSpPr>
        <p:spPr>
          <a:xfrm>
            <a:off x="5481145" y="3043442"/>
            <a:ext cx="1965434" cy="62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123E0-7E02-44BE-A308-D8E48D20CA4A}"/>
              </a:ext>
            </a:extLst>
          </p:cNvPr>
          <p:cNvSpPr txBox="1"/>
          <p:nvPr/>
        </p:nvSpPr>
        <p:spPr>
          <a:xfrm>
            <a:off x="1713186" y="5297214"/>
            <a:ext cx="87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0 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275F6-2466-43F7-A80F-A239D1E7CA34}"/>
              </a:ext>
            </a:extLst>
          </p:cNvPr>
          <p:cNvSpPr txBox="1"/>
          <p:nvPr/>
        </p:nvSpPr>
        <p:spPr>
          <a:xfrm>
            <a:off x="9464566" y="53040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200,000 fs</a:t>
            </a:r>
          </a:p>
        </p:txBody>
      </p:sp>
    </p:spTree>
    <p:extLst>
      <p:ext uri="{BB962C8B-B14F-4D97-AF65-F5344CB8AC3E}">
        <p14:creationId xmlns:p14="http://schemas.microsoft.com/office/powerpoint/2010/main" val="267650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58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Previous Progress: DASH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5EC29-20ED-4B69-A7EF-B54D7229218A}"/>
              </a:ext>
            </a:extLst>
          </p:cNvPr>
          <p:cNvSpPr txBox="1"/>
          <p:nvPr/>
        </p:nvSpPr>
        <p:spPr>
          <a:xfrm>
            <a:off x="719959" y="1429407"/>
            <a:ext cx="749059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Steps:</a:t>
            </a:r>
          </a:p>
          <a:p>
            <a:endParaRPr lang="en-US" sz="2800" b="1" dirty="0"/>
          </a:p>
          <a:p>
            <a:pPr marL="342900" indent="-342900">
              <a:buAutoNum type="arabicPeriod"/>
            </a:pPr>
            <a:r>
              <a:rPr lang="en-US" dirty="0"/>
              <a:t>Implement q-TIP4P/F in LAMMPS to check interactions with TAFFI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DASH, using TAFFI + q-TIP4P/F, check:</a:t>
            </a:r>
          </a:p>
          <a:p>
            <a:pPr marL="800100" lvl="1" indent="-342900">
              <a:buAutoNum type="alphaLcPeriod"/>
            </a:pPr>
            <a:r>
              <a:rPr lang="en-US" dirty="0"/>
              <a:t>Arithmetic mixing</a:t>
            </a:r>
          </a:p>
          <a:p>
            <a:pPr marL="800100" lvl="1" indent="-342900">
              <a:buAutoNum type="alphaLcPeriod"/>
            </a:pPr>
            <a:r>
              <a:rPr lang="en-US" dirty="0"/>
              <a:t>Geometric mixing</a:t>
            </a:r>
          </a:p>
          <a:p>
            <a:pPr marL="800100" lvl="1" indent="-342900">
              <a:buAutoNum type="alphaLcPeriod"/>
            </a:pPr>
            <a:r>
              <a:rPr lang="en-US" dirty="0"/>
              <a:t>Waldman-</a:t>
            </a:r>
            <a:r>
              <a:rPr lang="en-US" dirty="0" err="1"/>
              <a:t>Hagler</a:t>
            </a:r>
            <a:r>
              <a:rPr lang="en-US" dirty="0"/>
              <a:t> mixing </a:t>
            </a:r>
          </a:p>
          <a:p>
            <a:pPr marL="800100" lvl="1" indent="-342900">
              <a:buAutoNum type="alphaLcPeriod"/>
            </a:pPr>
            <a:r>
              <a:rPr lang="en-US" dirty="0"/>
              <a:t>One versus multiple beads</a:t>
            </a:r>
          </a:p>
          <a:p>
            <a:pPr marL="800100" lvl="1" indent="-342900">
              <a:buAutoNum type="alphaLcPeriod"/>
            </a:pPr>
            <a:r>
              <a:rPr lang="en-US" dirty="0"/>
              <a:t>OPLS interaction parameters for hexane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Once simulation problem is diagnosed, move on to measuring fundamental interfacial properties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2" descr="Image result for hexane">
            <a:extLst>
              <a:ext uri="{FF2B5EF4-FFF2-40B4-BE49-F238E27FC236}">
                <a16:creationId xmlns:a16="http://schemas.microsoft.com/office/drawing/2014/main" id="{DC468A75-3D70-4CDD-8AEF-FC6D189BD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478" y="1429407"/>
            <a:ext cx="4572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water molecule">
            <a:extLst>
              <a:ext uri="{FF2B5EF4-FFF2-40B4-BE49-F238E27FC236}">
                <a16:creationId xmlns:a16="http://schemas.microsoft.com/office/drawing/2014/main" id="{DD0C075A-E565-4710-8C20-B2327A33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053" y="3772975"/>
            <a:ext cx="23907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58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DASH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5EC29-20ED-4B69-A7EF-B54D7229218A}"/>
              </a:ext>
            </a:extLst>
          </p:cNvPr>
          <p:cNvSpPr txBox="1"/>
          <p:nvPr/>
        </p:nvSpPr>
        <p:spPr>
          <a:xfrm>
            <a:off x="719959" y="1429407"/>
            <a:ext cx="54907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Diagnosed Problem: </a:t>
            </a:r>
          </a:p>
          <a:p>
            <a:endParaRPr lang="en-US" sz="2800" b="1" dirty="0"/>
          </a:p>
          <a:p>
            <a:pPr marL="342900" indent="-342900">
              <a:buAutoNum type="arabicPeriod"/>
            </a:pPr>
            <a:r>
              <a:rPr lang="en-US" dirty="0"/>
              <a:t>Issue with adding long-range electrostatics (Ewald) correctly in DASH script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Now, system appears to be working correctly for both classical and path integral systems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70075-D7EE-4931-A267-2F6C1477A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728" y="1456876"/>
            <a:ext cx="5569979" cy="35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0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58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Calculating Density 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5EC29-20ED-4B69-A7EF-B54D7229218A}"/>
              </a:ext>
            </a:extLst>
          </p:cNvPr>
          <p:cNvSpPr txBox="1"/>
          <p:nvPr/>
        </p:nvSpPr>
        <p:spPr>
          <a:xfrm>
            <a:off x="719959" y="1429407"/>
            <a:ext cx="56705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Calculation of Water Density Profile:</a:t>
            </a:r>
          </a:p>
          <a:p>
            <a:endParaRPr lang="en-US" sz="2800" b="1" dirty="0"/>
          </a:p>
          <a:p>
            <a:pPr marL="342900" indent="-342900">
              <a:buAutoNum type="arabicPeriod"/>
            </a:pPr>
            <a:r>
              <a:rPr lang="en-US" dirty="0"/>
              <a:t>NPT simulation, 300 </a:t>
            </a:r>
            <a:r>
              <a:rPr lang="en-US" dirty="0" err="1"/>
              <a:t>ps</a:t>
            </a:r>
            <a:r>
              <a:rPr lang="en-US" dirty="0"/>
              <a:t> equilibration and 1 </a:t>
            </a:r>
            <a:r>
              <a:rPr lang="en-US" dirty="0" err="1"/>
              <a:t>ps</a:t>
            </a:r>
            <a:r>
              <a:rPr lang="en-US" dirty="0"/>
              <a:t> production run, computing density in 200 slabs along the z-axis every 5 fs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Fit the water density profile to: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6E161-F2C6-4083-B43C-F9DFFECC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59" y="4144677"/>
            <a:ext cx="4852400" cy="10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9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58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Current Progress: Calculating Density 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5EC29-20ED-4B69-A7EF-B54D7229218A}"/>
              </a:ext>
            </a:extLst>
          </p:cNvPr>
          <p:cNvSpPr txBox="1"/>
          <p:nvPr/>
        </p:nvSpPr>
        <p:spPr>
          <a:xfrm>
            <a:off x="719959" y="1429407"/>
            <a:ext cx="56705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Calculation of Water Density Profile:</a:t>
            </a:r>
          </a:p>
          <a:p>
            <a:endParaRPr lang="en-US" sz="2800" b="1" dirty="0"/>
          </a:p>
          <a:p>
            <a:pPr marL="342900" indent="-342900">
              <a:buAutoNum type="arabicPeriod"/>
            </a:pPr>
            <a:r>
              <a:rPr lang="en-US" dirty="0"/>
              <a:t>NPT simulation, 300 </a:t>
            </a:r>
            <a:r>
              <a:rPr lang="en-US" dirty="0" err="1"/>
              <a:t>ps</a:t>
            </a:r>
            <a:r>
              <a:rPr lang="en-US" dirty="0"/>
              <a:t> equilibration and 1 </a:t>
            </a:r>
            <a:r>
              <a:rPr lang="en-US" dirty="0" err="1"/>
              <a:t>ps</a:t>
            </a:r>
            <a:r>
              <a:rPr lang="en-US" dirty="0"/>
              <a:t> production run, computing density in 200 slabs along the z-axis every 5 fs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Fit the water density profile to: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Interfacial width of close to 2 Angstroms, which is in line with previous theoretical and experimental work that places the width between 2 and 4 Angstroms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6E161-F2C6-4083-B43C-F9DFFECC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59" y="3898098"/>
            <a:ext cx="4852400" cy="1028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9924C8-D5E7-434F-AF3F-369D3BE34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560" y="1640692"/>
            <a:ext cx="5640995" cy="41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fld id="{0776142B-53A3-4FB9-B783-82E8F5A9CAC4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6C97B-2D17-42AB-A66A-BFF4A55751A2}"/>
              </a:ext>
            </a:extLst>
          </p:cNvPr>
          <p:cNvSpPr txBox="1">
            <a:spLocks/>
          </p:cNvSpPr>
          <p:nvPr/>
        </p:nvSpPr>
        <p:spPr>
          <a:xfrm>
            <a:off x="1303469" y="285943"/>
            <a:ext cx="958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cs typeface="Helvetica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5EC29-20ED-4B69-A7EF-B54D7229218A}"/>
              </a:ext>
            </a:extLst>
          </p:cNvPr>
          <p:cNvSpPr txBox="1"/>
          <p:nvPr/>
        </p:nvSpPr>
        <p:spPr>
          <a:xfrm>
            <a:off x="719959" y="1429407"/>
            <a:ext cx="56705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Calculate Full Density Profile</a:t>
            </a:r>
          </a:p>
          <a:p>
            <a:endParaRPr lang="en-US" sz="2800" b="1" dirty="0"/>
          </a:p>
          <a:p>
            <a:pPr marL="342900" indent="-342900">
              <a:buAutoNum type="arabicPeriod"/>
            </a:pPr>
            <a:r>
              <a:rPr lang="en-US" dirty="0"/>
              <a:t>Add hexane</a:t>
            </a:r>
          </a:p>
          <a:p>
            <a:pPr marL="342900" indent="-342900">
              <a:buAutoNum type="arabicPeriod"/>
            </a:pPr>
            <a:r>
              <a:rPr lang="en-US" dirty="0"/>
              <a:t>Run over longer production trajectory (~200 </a:t>
            </a:r>
            <a:r>
              <a:rPr lang="en-US" dirty="0" err="1"/>
              <a:t>ps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63146-150E-46DB-B604-F50FC3EB51E4}"/>
              </a:ext>
            </a:extLst>
          </p:cNvPr>
          <p:cNvSpPr txBox="1"/>
          <p:nvPr/>
        </p:nvSpPr>
        <p:spPr>
          <a:xfrm>
            <a:off x="719959" y="3621227"/>
            <a:ext cx="5670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Compute Interfacial Tension</a:t>
            </a:r>
          </a:p>
          <a:p>
            <a:r>
              <a:rPr lang="en-US" sz="2800" b="1" dirty="0"/>
              <a:t> </a:t>
            </a:r>
          </a:p>
          <a:p>
            <a:r>
              <a:rPr lang="en-US" sz="2800" b="1"/>
              <a:t>Compute Molecular </a:t>
            </a:r>
            <a:r>
              <a:rPr lang="en-US" sz="2800" b="1" dirty="0"/>
              <a:t>Orientation</a:t>
            </a:r>
          </a:p>
        </p:txBody>
      </p:sp>
    </p:spTree>
    <p:extLst>
      <p:ext uri="{BB962C8B-B14F-4D97-AF65-F5344CB8AC3E}">
        <p14:creationId xmlns:p14="http://schemas.microsoft.com/office/powerpoint/2010/main" val="142869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251</Words>
  <Application>Microsoft Office PowerPoint</Application>
  <PresentationFormat>Widescreen</PresentationFormat>
  <Paragraphs>60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 Swanson</dc:creator>
  <cp:lastModifiedBy>Kirk Swanson</cp:lastModifiedBy>
  <cp:revision>4</cp:revision>
  <dcterms:created xsi:type="dcterms:W3CDTF">2018-04-02T14:53:39Z</dcterms:created>
  <dcterms:modified xsi:type="dcterms:W3CDTF">2018-04-02T15:09:11Z</dcterms:modified>
</cp:coreProperties>
</file>