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592" r:id="rId2"/>
    <p:sldId id="593" r:id="rId3"/>
    <p:sldId id="59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rk Swanson" initials="KS" lastIdx="1" clrIdx="0">
    <p:extLst>
      <p:ext uri="{19B8F6BF-5375-455C-9EA6-DF929625EA0E}">
        <p15:presenceInfo xmlns:p15="http://schemas.microsoft.com/office/powerpoint/2012/main" userId="1889b270c1df719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8DE6"/>
    <a:srgbClr val="F414E9"/>
    <a:srgbClr val="FC887C"/>
    <a:srgbClr val="A20000"/>
    <a:srgbClr val="6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7" autoAdjust="0"/>
    <p:restoredTop sz="91483" autoAdjust="0"/>
  </p:normalViewPr>
  <p:slideViewPr>
    <p:cSldViewPr snapToGrid="0">
      <p:cViewPr varScale="1">
        <p:scale>
          <a:sx n="91" d="100"/>
          <a:sy n="91" d="100"/>
        </p:scale>
        <p:origin x="51" y="4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AFF96-6D03-4AA3-A953-87623B0EB931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97D1B-AF87-476E-A4C8-FC8CB23C1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6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75EFD-0084-F54A-A5EE-DCDBDF5C4CA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0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75EFD-0084-F54A-A5EE-DCDBDF5C4CA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52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75EFD-0084-F54A-A5EE-DCDBDF5C4CA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22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84B96-83B3-4E0D-8000-C801765A9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35DC8-7CF5-41FF-BB24-7FF68320A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FA9CF-B5AC-4075-AD5A-C8606AFCA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D2E9-24D7-4A0F-AA53-F4F62770B6FB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BF62A-031A-44E5-95E4-9E0E930E7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1B9C0-D0F9-4E0B-BAC4-8D4448E9A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109DB-3B3C-456B-9C7F-0D39AE321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73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EE4B5-5DD5-490E-AE87-451224045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912AC2-9D74-40AA-AA20-77516CB2D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2B2A6-7604-49F5-837D-407890200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D2E9-24D7-4A0F-AA53-F4F62770B6FB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F1A27-5F7E-4838-B3D0-DBF485CAB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1AACE-B2E2-47A7-9BCC-CC344A60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109DB-3B3C-456B-9C7F-0D39AE321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1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5B5E39-A12C-4DB3-ABAE-0A7766D236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A9156-733D-4C0F-9EE2-1B59BB482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DCCEA-05E0-4DB6-887E-6E9DA6AC1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D2E9-24D7-4A0F-AA53-F4F62770B6FB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F4B71-260E-4A8C-ABD8-BE29467C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466D2-D516-4B29-8EDC-40993FA07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109DB-3B3C-456B-9C7F-0D39AE321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44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38F-A803-4309-AD4A-17B5E18F4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EE84A-7091-4748-917D-66117A919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166BD-D4B1-4D03-8FD9-68E870320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D2E9-24D7-4A0F-AA53-F4F62770B6FB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2562E-9DB2-4B14-8761-8B6E89310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CE50C-08F1-4FF5-90CB-78338999F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109DB-3B3C-456B-9C7F-0D39AE321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42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446D9-F7FC-49EA-B696-59DD7BF32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0C70B-F331-4967-BED0-0B0DB335C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02E68-6B16-44EB-B19B-F951826ED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D2E9-24D7-4A0F-AA53-F4F62770B6FB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630DB-BEB1-4970-8414-84A27C195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C7E45-CA9A-4F1C-A54A-49A958BB4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109DB-3B3C-456B-9C7F-0D39AE321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82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97CE-BCBB-4C62-ADFD-47F9CD608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C5C3D-B157-469F-A770-36D1B3B1BD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8A1A92-BCD8-49BD-9F70-DF44DF83B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E5C64-0FE5-4504-B41B-AE0302F33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D2E9-24D7-4A0F-AA53-F4F62770B6FB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EB04A-FDE0-4CF6-B288-D17E8D760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B9492-FD0C-4626-AEB3-3293B554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109DB-3B3C-456B-9C7F-0D39AE321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47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4AA99-9865-416B-845D-CDA06C7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049CD-1925-4078-ADD5-69718BDC8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0C134-E574-44EC-ACBE-A7DA7E355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46E187-5B85-42AF-BD64-1FABA3366B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2155D-B18D-4E89-961E-5FDDE11006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B03A9B-08F9-4BAF-BABE-162064FBB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D2E9-24D7-4A0F-AA53-F4F62770B6FB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E95035-6D88-4DBE-A430-71101E01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61A60C-0B39-4C80-A929-644020980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109DB-3B3C-456B-9C7F-0D39AE321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24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79A04-4844-48E0-8226-5FB9518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EE0B34-3189-443F-9FC3-5ED1956B7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D2E9-24D7-4A0F-AA53-F4F62770B6FB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1B55A5-D59A-41A1-B4A5-E4B19136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F4C70A-0046-4279-B0B0-ADDCFF2EF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109DB-3B3C-456B-9C7F-0D39AE321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3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5FF09-B20F-42D6-B419-0D83BFC17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D2E9-24D7-4A0F-AA53-F4F62770B6FB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9F9077-B2A5-48A1-9B23-81184BE8D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56AA6-9219-4A33-81BB-15311046B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109DB-3B3C-456B-9C7F-0D39AE321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51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939C7-3791-49C5-8CD4-99DC2B9EA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C5405-1EFC-4161-85DE-BE2781015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B541B-D180-4033-81C0-77FEE5318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B8865-A95E-4BF3-8A1E-4C6FA7FCD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D2E9-24D7-4A0F-AA53-F4F62770B6FB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BBD9F-9B4E-4350-B76C-FA3B5BCAC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D71CD-C011-4B49-B0E0-3287D1EC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109DB-3B3C-456B-9C7F-0D39AE321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13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85A33-DEE3-47C8-B277-4A584C906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305BD9-E477-4F88-B1DB-9F21D474A4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6594B-BC36-428A-B184-0201C6C4A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85C80-AEF2-4001-B88E-252449C7F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D2E9-24D7-4A0F-AA53-F4F62770B6FB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9F5E7-1CC7-432A-B1A1-30DAF0EC8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C0F66-6678-4459-A659-2659925FB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109DB-3B3C-456B-9C7F-0D39AE321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33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F3CDA9-E2BC-4B2C-8214-CCC6EA421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F96BF-0B29-47A1-8E4E-B09330244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D6417-94FB-4DBE-85D1-CE4E2766D1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CD2E9-24D7-4A0F-AA53-F4F62770B6FB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76F26-46DB-4814-A61C-A9A6314AE7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F63FD-1C8F-419B-AD6E-CF81D5105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109DB-3B3C-456B-9C7F-0D39AE321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8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fld id="{0776142B-53A3-4FB9-B783-82E8F5A9CAC4}" type="slidenum">
              <a:rPr lang="en-US" smtClean="0"/>
              <a:t>1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0A9193-2039-4D99-846C-8044C97C9369}"/>
              </a:ext>
            </a:extLst>
          </p:cNvPr>
          <p:cNvSpPr txBox="1"/>
          <p:nvPr/>
        </p:nvSpPr>
        <p:spPr>
          <a:xfrm>
            <a:off x="72529" y="27190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DASH (Monte Carlo </a:t>
            </a:r>
            <a:r>
              <a:rPr lang="en-US" sz="2800" b="1" dirty="0" err="1"/>
              <a:t>Barostat</a:t>
            </a:r>
            <a:r>
              <a:rPr lang="en-US" sz="2800" b="1" dirty="0"/>
              <a:t>) vs </a:t>
            </a:r>
            <a:r>
              <a:rPr lang="en-US" sz="2800" b="1" dirty="0" err="1"/>
              <a:t>OpenMM</a:t>
            </a:r>
            <a:r>
              <a:rPr lang="en-US" sz="2800" b="1" dirty="0"/>
              <a:t>: </a:t>
            </a:r>
            <a:r>
              <a:rPr lang="en-US" sz="2800" b="1" dirty="0" err="1"/>
              <a:t>nBeads</a:t>
            </a:r>
            <a:r>
              <a:rPr lang="en-US" sz="2800" b="1" dirty="0"/>
              <a:t>=1, </a:t>
            </a:r>
            <a:r>
              <a:rPr lang="en-US" sz="2800" b="1" dirty="0" err="1"/>
              <a:t>rCut</a:t>
            </a:r>
            <a:r>
              <a:rPr lang="en-US" sz="2800" b="1" dirty="0"/>
              <a:t>=9, step=0.5 fs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C4B1FE-B1C1-454F-9AD4-431D2D79F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1576992"/>
            <a:ext cx="3850858" cy="29844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234BD0-29F5-4FA1-AFAE-B49DF41711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4795" y="1470518"/>
            <a:ext cx="4013148" cy="31912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9510F0-C29E-4339-BDB7-225594AD3C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4626" y="1576992"/>
            <a:ext cx="4019254" cy="308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79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fld id="{0776142B-53A3-4FB9-B783-82E8F5A9CAC4}" type="slidenum">
              <a:rPr lang="en-US" smtClean="0"/>
              <a:t>2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0A9193-2039-4D99-846C-8044C97C9369}"/>
              </a:ext>
            </a:extLst>
          </p:cNvPr>
          <p:cNvSpPr txBox="1"/>
          <p:nvPr/>
        </p:nvSpPr>
        <p:spPr>
          <a:xfrm>
            <a:off x="72529" y="27190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DASH (Berendsen </a:t>
            </a:r>
            <a:r>
              <a:rPr lang="en-US" sz="2800" b="1" dirty="0" err="1"/>
              <a:t>Barostat</a:t>
            </a:r>
            <a:r>
              <a:rPr lang="en-US" sz="2800" b="1" dirty="0"/>
              <a:t>) vs </a:t>
            </a:r>
            <a:r>
              <a:rPr lang="en-US" sz="2800" b="1" dirty="0" err="1"/>
              <a:t>OpenMM</a:t>
            </a:r>
            <a:r>
              <a:rPr lang="en-US" sz="2800" b="1" dirty="0"/>
              <a:t>: </a:t>
            </a:r>
            <a:r>
              <a:rPr lang="en-US" sz="2800" b="1" dirty="0" err="1"/>
              <a:t>nBeads</a:t>
            </a:r>
            <a:r>
              <a:rPr lang="en-US" sz="2800" b="1" dirty="0"/>
              <a:t>=1, </a:t>
            </a:r>
            <a:r>
              <a:rPr lang="en-US" sz="2800" b="1" dirty="0" err="1"/>
              <a:t>rCut</a:t>
            </a:r>
            <a:r>
              <a:rPr lang="en-US" sz="2800" b="1" dirty="0"/>
              <a:t>=9, step=0.5 fs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D89CC1-15D3-4182-84B3-D1DE24310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29" y="1609730"/>
            <a:ext cx="3850858" cy="301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048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fld id="{0776142B-53A3-4FB9-B783-82E8F5A9CAC4}" type="slidenum">
              <a:rPr lang="en-US" smtClean="0"/>
              <a:t>3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0A9193-2039-4D99-846C-8044C97C9369}"/>
              </a:ext>
            </a:extLst>
          </p:cNvPr>
          <p:cNvSpPr txBox="1"/>
          <p:nvPr/>
        </p:nvSpPr>
        <p:spPr>
          <a:xfrm>
            <a:off x="72529" y="27190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DASH (Berendsen </a:t>
            </a:r>
            <a:r>
              <a:rPr lang="en-US" sz="2800" b="1" dirty="0" err="1"/>
              <a:t>Barostat</a:t>
            </a:r>
            <a:r>
              <a:rPr lang="en-US" sz="2800" b="1" dirty="0"/>
              <a:t>) vs </a:t>
            </a:r>
            <a:r>
              <a:rPr lang="en-US" sz="2800" b="1" dirty="0" err="1"/>
              <a:t>OpenMM</a:t>
            </a:r>
            <a:r>
              <a:rPr lang="en-US" sz="2800" b="1" dirty="0"/>
              <a:t>: </a:t>
            </a:r>
            <a:r>
              <a:rPr lang="en-US" sz="2800" b="1" dirty="0" err="1"/>
              <a:t>nBeads</a:t>
            </a:r>
            <a:r>
              <a:rPr lang="en-US" sz="2800" b="1" dirty="0"/>
              <a:t>=1, </a:t>
            </a:r>
            <a:r>
              <a:rPr lang="en-US" sz="2800" b="1" dirty="0" err="1"/>
              <a:t>rCut</a:t>
            </a:r>
            <a:r>
              <a:rPr lang="en-US" sz="2800" b="1" dirty="0"/>
              <a:t>=12, step=0.5 fs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702C9D-F8A3-4622-9876-B1F8C087C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9" y="1671904"/>
            <a:ext cx="3920822" cy="30136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06566E-E536-497E-8DD9-779387C55A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9241" y="1606271"/>
            <a:ext cx="3841531" cy="30793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EA9E3E-4648-44F2-BB52-42B9C3F4BD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6302" y="1606271"/>
            <a:ext cx="3730950" cy="300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326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3705</TotalTime>
  <Words>67</Words>
  <Application>Microsoft Office PowerPoint</Application>
  <PresentationFormat>Widescreen</PresentationFormat>
  <Paragraphs>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Kirk Swanson</dc:creator>
  <cp:lastModifiedBy>Kirk Swanson</cp:lastModifiedBy>
  <cp:revision>548</cp:revision>
  <dcterms:created xsi:type="dcterms:W3CDTF">2018-06-18T20:58:59Z</dcterms:created>
  <dcterms:modified xsi:type="dcterms:W3CDTF">2018-10-05T21:49:56Z</dcterms:modified>
</cp:coreProperties>
</file>