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398" autoAdjust="0"/>
  </p:normalViewPr>
  <p:slideViewPr>
    <p:cSldViewPr snapToGrid="0">
      <p:cViewPr varScale="1">
        <p:scale>
          <a:sx n="103" d="100"/>
          <a:sy n="103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94114-15CF-416C-87CD-09F27F56B37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9C5254A-2174-4A1F-935D-C3796D29F3C5}">
      <dgm:prSet phldrT="[텍스트]"/>
      <dgm:spPr/>
      <dgm:t>
        <a:bodyPr/>
        <a:lstStyle/>
        <a:p>
          <a:pPr latinLnBrk="1"/>
          <a:r>
            <a:rPr lang="en-US" altLang="ko-KR" dirty="0"/>
            <a:t>train</a:t>
          </a:r>
        </a:p>
        <a:p>
          <a:pPr latinLnBrk="1"/>
          <a:r>
            <a:rPr lang="en-US" altLang="ko-KR" dirty="0"/>
            <a:t>(</a:t>
          </a:r>
          <a:r>
            <a:rPr lang="ko-KR" altLang="en-US" dirty="0"/>
            <a:t>총 </a:t>
          </a:r>
          <a:r>
            <a:rPr lang="en-US" altLang="ko-KR" dirty="0"/>
            <a:t>10000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8ECEBD55-9BC8-4DB5-86C3-23CFC77C6788}" type="parTrans" cxnId="{F4505A99-5CE3-4DB4-A577-CF69CF7144C8}">
      <dgm:prSet/>
      <dgm:spPr/>
      <dgm:t>
        <a:bodyPr/>
        <a:lstStyle/>
        <a:p>
          <a:pPr latinLnBrk="1"/>
          <a:endParaRPr lang="ko-KR" altLang="en-US"/>
        </a:p>
      </dgm:t>
    </dgm:pt>
    <dgm:pt modelId="{E017325F-AF33-4EF9-BD45-97A0647935B2}" type="sibTrans" cxnId="{F4505A99-5CE3-4DB4-A577-CF69CF7144C8}">
      <dgm:prSet/>
      <dgm:spPr/>
      <dgm:t>
        <a:bodyPr/>
        <a:lstStyle/>
        <a:p>
          <a:pPr latinLnBrk="1"/>
          <a:endParaRPr lang="ko-KR" altLang="en-US"/>
        </a:p>
      </dgm:t>
    </dgm:pt>
    <dgm:pt modelId="{4FF1E37C-AEB8-4087-9E48-706555F84FD9}">
      <dgm:prSet phldrT="[텍스트]"/>
      <dgm:spPr/>
      <dgm:t>
        <a:bodyPr/>
        <a:lstStyle/>
        <a:p>
          <a:pPr latinLnBrk="1"/>
          <a:r>
            <a:rPr lang="en-US" altLang="ko-KR" dirty="0"/>
            <a:t>down</a:t>
          </a:r>
        </a:p>
        <a:p>
          <a:pPr latinLnBrk="1"/>
          <a:r>
            <a:rPr lang="en-US" altLang="ko-KR" dirty="0"/>
            <a:t>(1000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A563DBC1-195A-4F4F-97C8-01EAD26417F7}" type="parTrans" cxnId="{11B36812-33B9-4D10-B293-05478E61C1BD}">
      <dgm:prSet/>
      <dgm:spPr/>
      <dgm:t>
        <a:bodyPr/>
        <a:lstStyle/>
        <a:p>
          <a:pPr latinLnBrk="1"/>
          <a:endParaRPr lang="ko-KR" altLang="en-US"/>
        </a:p>
      </dgm:t>
    </dgm:pt>
    <dgm:pt modelId="{93223B22-CD70-47E4-8E8A-F05EE092F626}" type="sibTrans" cxnId="{11B36812-33B9-4D10-B293-05478E61C1BD}">
      <dgm:prSet/>
      <dgm:spPr/>
      <dgm:t>
        <a:bodyPr/>
        <a:lstStyle/>
        <a:p>
          <a:pPr latinLnBrk="1"/>
          <a:endParaRPr lang="ko-KR" altLang="en-US"/>
        </a:p>
      </dgm:t>
    </dgm:pt>
    <dgm:pt modelId="{E57E5C1C-E5BD-45A7-B51D-8FF3CD650929}">
      <dgm:prSet phldrT="[텍스트]"/>
      <dgm:spPr/>
      <dgm:t>
        <a:bodyPr/>
        <a:lstStyle/>
        <a:p>
          <a:pPr latinLnBrk="1"/>
          <a:r>
            <a:rPr lang="en-US" altLang="ko-KR" dirty="0"/>
            <a:t>go(1000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19ED506C-A3B2-4C3D-9FD9-BEAAC9294724}" type="parTrans" cxnId="{47782B1E-0FA0-40E6-9101-852E375B57DB}">
      <dgm:prSet/>
      <dgm:spPr/>
      <dgm:t>
        <a:bodyPr/>
        <a:lstStyle/>
        <a:p>
          <a:pPr latinLnBrk="1"/>
          <a:endParaRPr lang="ko-KR" altLang="en-US"/>
        </a:p>
      </dgm:t>
    </dgm:pt>
    <dgm:pt modelId="{524CA82C-E0F7-45EB-82ED-86815FE6FC5E}" type="sibTrans" cxnId="{47782B1E-0FA0-40E6-9101-852E375B57DB}">
      <dgm:prSet/>
      <dgm:spPr/>
      <dgm:t>
        <a:bodyPr/>
        <a:lstStyle/>
        <a:p>
          <a:pPr latinLnBrk="1"/>
          <a:endParaRPr lang="ko-KR" altLang="en-US"/>
        </a:p>
      </dgm:t>
    </dgm:pt>
    <dgm:pt modelId="{A04886AC-7041-4A59-B8E9-32686FAD96C7}">
      <dgm:prSet phldrT="[텍스트]"/>
      <dgm:spPr/>
      <dgm:t>
        <a:bodyPr/>
        <a:lstStyle/>
        <a:p>
          <a:pPr latinLnBrk="1"/>
          <a:r>
            <a:rPr lang="en-US" altLang="ko-KR" dirty="0"/>
            <a:t>valid</a:t>
          </a:r>
        </a:p>
        <a:p>
          <a:pPr latinLnBrk="1"/>
          <a:r>
            <a:rPr lang="en-US" altLang="ko-KR" dirty="0"/>
            <a:t>(</a:t>
          </a:r>
          <a:r>
            <a:rPr lang="ko-KR" altLang="en-US" dirty="0"/>
            <a:t>총 </a:t>
          </a:r>
          <a:r>
            <a:rPr lang="en-US" altLang="ko-KR" dirty="0"/>
            <a:t>3000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CF69C982-04B3-4C5D-9658-348314933A72}" type="parTrans" cxnId="{B03B18EB-A693-406B-9022-E378074C3599}">
      <dgm:prSet/>
      <dgm:spPr/>
      <dgm:t>
        <a:bodyPr/>
        <a:lstStyle/>
        <a:p>
          <a:pPr latinLnBrk="1"/>
          <a:endParaRPr lang="ko-KR" altLang="en-US"/>
        </a:p>
      </dgm:t>
    </dgm:pt>
    <dgm:pt modelId="{9F6E4977-A88D-49EF-84FB-4D4A3085D20B}" type="sibTrans" cxnId="{B03B18EB-A693-406B-9022-E378074C3599}">
      <dgm:prSet/>
      <dgm:spPr/>
      <dgm:t>
        <a:bodyPr/>
        <a:lstStyle/>
        <a:p>
          <a:pPr latinLnBrk="1"/>
          <a:endParaRPr lang="ko-KR" altLang="en-US"/>
        </a:p>
      </dgm:t>
    </dgm:pt>
    <dgm:pt modelId="{1D91F6AE-4D61-44CC-B0A5-94489BAA64D1}">
      <dgm:prSet phldrT="[텍스트]"/>
      <dgm:spPr/>
      <dgm:t>
        <a:bodyPr/>
        <a:lstStyle/>
        <a:p>
          <a:pPr latinLnBrk="1"/>
          <a:r>
            <a:rPr lang="en-US" altLang="ko-KR" dirty="0"/>
            <a:t>down</a:t>
          </a:r>
        </a:p>
        <a:p>
          <a:pPr latinLnBrk="1"/>
          <a:r>
            <a:rPr lang="en-US" altLang="ko-KR" dirty="0"/>
            <a:t>(1000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9703985B-794C-41F2-9535-1BED631440F8}" type="parTrans" cxnId="{86DDEBDA-DE1C-4101-9B4F-6620F3D46CB5}">
      <dgm:prSet/>
      <dgm:spPr/>
      <dgm:t>
        <a:bodyPr/>
        <a:lstStyle/>
        <a:p>
          <a:pPr latinLnBrk="1"/>
          <a:endParaRPr lang="ko-KR" altLang="en-US"/>
        </a:p>
      </dgm:t>
    </dgm:pt>
    <dgm:pt modelId="{0B9994C2-3708-4502-B6C8-48E92761E10B}" type="sibTrans" cxnId="{86DDEBDA-DE1C-4101-9B4F-6620F3D46CB5}">
      <dgm:prSet/>
      <dgm:spPr/>
      <dgm:t>
        <a:bodyPr/>
        <a:lstStyle/>
        <a:p>
          <a:pPr latinLnBrk="1"/>
          <a:endParaRPr lang="ko-KR" altLang="en-US"/>
        </a:p>
      </dgm:t>
    </dgm:pt>
    <dgm:pt modelId="{A9437ADA-CFE9-42AC-9EDF-71DF994BD204}">
      <dgm:prSet phldrT="[텍스트]"/>
      <dgm:spPr/>
      <dgm:t>
        <a:bodyPr/>
        <a:lstStyle/>
        <a:p>
          <a:pPr latinLnBrk="1"/>
          <a:r>
            <a:rPr lang="en-US" altLang="ko-KR" dirty="0"/>
            <a:t>go(1000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3704C095-918D-413E-B646-2FD6072A9726}" type="parTrans" cxnId="{85D046B4-9E11-4A8F-9638-EE6A9B5C8863}">
      <dgm:prSet/>
      <dgm:spPr/>
      <dgm:t>
        <a:bodyPr/>
        <a:lstStyle/>
        <a:p>
          <a:pPr latinLnBrk="1"/>
          <a:endParaRPr lang="ko-KR" altLang="en-US"/>
        </a:p>
      </dgm:t>
    </dgm:pt>
    <dgm:pt modelId="{4511F968-D4E5-4492-9596-59F5205FEC32}" type="sibTrans" cxnId="{85D046B4-9E11-4A8F-9638-EE6A9B5C8863}">
      <dgm:prSet/>
      <dgm:spPr/>
      <dgm:t>
        <a:bodyPr/>
        <a:lstStyle/>
        <a:p>
          <a:pPr latinLnBrk="1"/>
          <a:endParaRPr lang="ko-KR" altLang="en-US"/>
        </a:p>
      </dgm:t>
    </dgm:pt>
    <dgm:pt modelId="{F69AADB9-21CA-4E22-890F-DB263B472B69}">
      <dgm:prSet phldrT="[텍스트]"/>
      <dgm:spPr/>
      <dgm:t>
        <a:bodyPr/>
        <a:lstStyle/>
        <a:p>
          <a:pPr latinLnBrk="1"/>
          <a:r>
            <a:rPr lang="en-US" altLang="ko-KR" dirty="0"/>
            <a:t>test</a:t>
          </a:r>
        </a:p>
        <a:p>
          <a:pPr latinLnBrk="1"/>
          <a:r>
            <a:rPr lang="en-US" altLang="ko-KR" dirty="0"/>
            <a:t>(</a:t>
          </a:r>
          <a:r>
            <a:rPr lang="ko-KR" altLang="en-US" dirty="0"/>
            <a:t>총 </a:t>
          </a:r>
          <a:r>
            <a:rPr lang="en-US" altLang="ko-KR" dirty="0"/>
            <a:t>10000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EE4C31DA-4E32-44AD-9842-8CA5AC6BBBCF}" type="parTrans" cxnId="{774AF4E6-9C12-49F9-9092-BED928AF0ABF}">
      <dgm:prSet/>
      <dgm:spPr/>
      <dgm:t>
        <a:bodyPr/>
        <a:lstStyle/>
        <a:p>
          <a:pPr latinLnBrk="1"/>
          <a:endParaRPr lang="ko-KR" altLang="en-US"/>
        </a:p>
      </dgm:t>
    </dgm:pt>
    <dgm:pt modelId="{CF36B3E5-3E2F-40EF-8F06-27FA42331D81}" type="sibTrans" cxnId="{774AF4E6-9C12-49F9-9092-BED928AF0ABF}">
      <dgm:prSet/>
      <dgm:spPr/>
      <dgm:t>
        <a:bodyPr/>
        <a:lstStyle/>
        <a:p>
          <a:pPr latinLnBrk="1"/>
          <a:endParaRPr lang="ko-KR" altLang="en-US"/>
        </a:p>
      </dgm:t>
    </dgm:pt>
    <dgm:pt modelId="{FB33987B-45B8-42ED-9866-C06A83E431CB}">
      <dgm:prSet phldrT="[텍스트]"/>
      <dgm:spPr/>
      <dgm:t>
        <a:bodyPr/>
        <a:lstStyle/>
        <a:p>
          <a:pPr latinLnBrk="1"/>
          <a:r>
            <a:rPr lang="en-US" altLang="ko-KR" dirty="0"/>
            <a:t>down</a:t>
          </a:r>
        </a:p>
        <a:p>
          <a:pPr latinLnBrk="1"/>
          <a:r>
            <a:rPr lang="en-US" altLang="ko-KR" dirty="0"/>
            <a:t>(300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3A69E928-E20C-49D1-9CE3-1E76A3C2D99F}" type="parTrans" cxnId="{D94CD705-41B2-4CAB-9D9E-3D7737B5B9BD}">
      <dgm:prSet/>
      <dgm:spPr/>
      <dgm:t>
        <a:bodyPr/>
        <a:lstStyle/>
        <a:p>
          <a:pPr latinLnBrk="1"/>
          <a:endParaRPr lang="ko-KR" altLang="en-US"/>
        </a:p>
      </dgm:t>
    </dgm:pt>
    <dgm:pt modelId="{C93EF651-937D-46F2-9D26-24408955BBF8}" type="sibTrans" cxnId="{D94CD705-41B2-4CAB-9D9E-3D7737B5B9BD}">
      <dgm:prSet/>
      <dgm:spPr/>
      <dgm:t>
        <a:bodyPr/>
        <a:lstStyle/>
        <a:p>
          <a:pPr latinLnBrk="1"/>
          <a:endParaRPr lang="ko-KR" altLang="en-US"/>
        </a:p>
      </dgm:t>
    </dgm:pt>
    <dgm:pt modelId="{CFBD36B0-2844-43E9-8DFE-B1BFFE99675A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9B897F33-C7F4-42F0-8228-0D71D13776E3}" type="parTrans" cxnId="{76523E38-22F0-4C9F-A0D7-EDB7A9F8EF53}">
      <dgm:prSet/>
      <dgm:spPr/>
      <dgm:t>
        <a:bodyPr/>
        <a:lstStyle/>
        <a:p>
          <a:pPr latinLnBrk="1"/>
          <a:endParaRPr lang="ko-KR" altLang="en-US"/>
        </a:p>
      </dgm:t>
    </dgm:pt>
    <dgm:pt modelId="{84C5C1C8-ABC0-459B-A70E-3F76F43E5A30}" type="sibTrans" cxnId="{76523E38-22F0-4C9F-A0D7-EDB7A9F8EF53}">
      <dgm:prSet/>
      <dgm:spPr/>
      <dgm:t>
        <a:bodyPr/>
        <a:lstStyle/>
        <a:p>
          <a:pPr latinLnBrk="1"/>
          <a:endParaRPr lang="ko-KR" altLang="en-US"/>
        </a:p>
      </dgm:t>
    </dgm:pt>
    <dgm:pt modelId="{6858EC6C-CDA6-4642-8A6C-FF07C59BBFB5}">
      <dgm:prSet phldrT="[텍스트]"/>
      <dgm:spPr/>
      <dgm:t>
        <a:bodyPr/>
        <a:lstStyle/>
        <a:p>
          <a:pPr latinLnBrk="1"/>
          <a:r>
            <a:rPr lang="en-US" altLang="ko-KR" dirty="0"/>
            <a:t>go(300</a:t>
          </a:r>
          <a:r>
            <a:rPr lang="ko-KR" altLang="en-US" dirty="0"/>
            <a:t>개</a:t>
          </a:r>
          <a:r>
            <a:rPr lang="en-US" altLang="ko-KR" dirty="0"/>
            <a:t>)</a:t>
          </a:r>
          <a:endParaRPr lang="ko-KR" altLang="en-US" dirty="0"/>
        </a:p>
      </dgm:t>
    </dgm:pt>
    <dgm:pt modelId="{13DDC5E0-8D07-4A99-9F3A-AB64306538B9}" type="parTrans" cxnId="{77759413-FCF2-46A6-8B10-17B13EFC5CE1}">
      <dgm:prSet/>
      <dgm:spPr/>
      <dgm:t>
        <a:bodyPr/>
        <a:lstStyle/>
        <a:p>
          <a:pPr latinLnBrk="1"/>
          <a:endParaRPr lang="ko-KR" altLang="en-US"/>
        </a:p>
      </dgm:t>
    </dgm:pt>
    <dgm:pt modelId="{0072A853-6963-4856-9FD2-2D172F83BF7F}" type="sibTrans" cxnId="{77759413-FCF2-46A6-8B10-17B13EFC5CE1}">
      <dgm:prSet/>
      <dgm:spPr/>
      <dgm:t>
        <a:bodyPr/>
        <a:lstStyle/>
        <a:p>
          <a:pPr latinLnBrk="1"/>
          <a:endParaRPr lang="ko-KR" altLang="en-US"/>
        </a:p>
      </dgm:t>
    </dgm:pt>
    <dgm:pt modelId="{FB33E8E4-B78F-45FA-B33B-EC879239F18B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9CA63B4E-7082-45A5-9251-EE7CCD33A56E}" type="parTrans" cxnId="{52800BBF-1288-4549-B15B-8047B3A40018}">
      <dgm:prSet/>
      <dgm:spPr/>
      <dgm:t>
        <a:bodyPr/>
        <a:lstStyle/>
        <a:p>
          <a:pPr latinLnBrk="1"/>
          <a:endParaRPr lang="ko-KR" altLang="en-US"/>
        </a:p>
      </dgm:t>
    </dgm:pt>
    <dgm:pt modelId="{1FA26E5A-694A-4C31-BA5F-8D1310E7EB6F}" type="sibTrans" cxnId="{52800BBF-1288-4549-B15B-8047B3A40018}">
      <dgm:prSet/>
      <dgm:spPr/>
      <dgm:t>
        <a:bodyPr/>
        <a:lstStyle/>
        <a:p>
          <a:pPr latinLnBrk="1"/>
          <a:endParaRPr lang="ko-KR" altLang="en-US"/>
        </a:p>
      </dgm:t>
    </dgm:pt>
    <dgm:pt modelId="{5E69509D-FAF6-4FB7-8E83-D76A26AF0953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09D10227-59E7-4F97-9A44-946C413E3870}" type="parTrans" cxnId="{F250759F-E7DF-416D-8E71-58F632B5E7DB}">
      <dgm:prSet/>
      <dgm:spPr/>
      <dgm:t>
        <a:bodyPr/>
        <a:lstStyle/>
        <a:p>
          <a:pPr latinLnBrk="1"/>
          <a:endParaRPr lang="ko-KR" altLang="en-US"/>
        </a:p>
      </dgm:t>
    </dgm:pt>
    <dgm:pt modelId="{7434118B-01AC-4608-8967-F22BA2F583F4}" type="sibTrans" cxnId="{F250759F-E7DF-416D-8E71-58F632B5E7DB}">
      <dgm:prSet/>
      <dgm:spPr/>
      <dgm:t>
        <a:bodyPr/>
        <a:lstStyle/>
        <a:p>
          <a:pPr latinLnBrk="1"/>
          <a:endParaRPr lang="ko-KR" altLang="en-US"/>
        </a:p>
      </dgm:t>
    </dgm:pt>
    <dgm:pt modelId="{65DA1B2A-467E-4339-A7E0-E9DE98D9C8AE}" type="pres">
      <dgm:prSet presAssocID="{08094114-15CF-416C-87CD-09F27F56B3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04D723-917C-42CF-B1C7-BD48046459F3}" type="pres">
      <dgm:prSet presAssocID="{69C5254A-2174-4A1F-935D-C3796D29F3C5}" presName="root" presStyleCnt="0"/>
      <dgm:spPr/>
    </dgm:pt>
    <dgm:pt modelId="{6E71A74C-FAE6-4688-8779-69A19612ADA5}" type="pres">
      <dgm:prSet presAssocID="{69C5254A-2174-4A1F-935D-C3796D29F3C5}" presName="rootComposite" presStyleCnt="0"/>
      <dgm:spPr/>
    </dgm:pt>
    <dgm:pt modelId="{E2F62779-D8B3-4B84-88D9-501526FB5F2A}" type="pres">
      <dgm:prSet presAssocID="{69C5254A-2174-4A1F-935D-C3796D29F3C5}" presName="rootText" presStyleLbl="node1" presStyleIdx="0" presStyleCnt="3"/>
      <dgm:spPr/>
    </dgm:pt>
    <dgm:pt modelId="{D35E1C67-5544-455A-80E5-04CF7E243798}" type="pres">
      <dgm:prSet presAssocID="{69C5254A-2174-4A1F-935D-C3796D29F3C5}" presName="rootConnector" presStyleLbl="node1" presStyleIdx="0" presStyleCnt="3"/>
      <dgm:spPr/>
    </dgm:pt>
    <dgm:pt modelId="{C1492E52-8457-451F-911D-3752CE00FFDD}" type="pres">
      <dgm:prSet presAssocID="{69C5254A-2174-4A1F-935D-C3796D29F3C5}" presName="childShape" presStyleCnt="0"/>
      <dgm:spPr/>
    </dgm:pt>
    <dgm:pt modelId="{E61DE39B-F836-4130-A8FC-6EDA7C40FC05}" type="pres">
      <dgm:prSet presAssocID="{A563DBC1-195A-4F4F-97C8-01EAD26417F7}" presName="Name13" presStyleLbl="parChTrans1D2" presStyleIdx="0" presStyleCnt="9"/>
      <dgm:spPr/>
    </dgm:pt>
    <dgm:pt modelId="{57D3F15A-C0AE-4259-8322-8FC2480C5361}" type="pres">
      <dgm:prSet presAssocID="{4FF1E37C-AEB8-4087-9E48-706555F84FD9}" presName="childText" presStyleLbl="bgAcc1" presStyleIdx="0" presStyleCnt="9">
        <dgm:presLayoutVars>
          <dgm:bulletEnabled val="1"/>
        </dgm:presLayoutVars>
      </dgm:prSet>
      <dgm:spPr/>
    </dgm:pt>
    <dgm:pt modelId="{E5B46FBB-1700-4AD4-A4DB-282948B3C4BD}" type="pres">
      <dgm:prSet presAssocID="{19ED506C-A3B2-4C3D-9FD9-BEAAC9294724}" presName="Name13" presStyleLbl="parChTrans1D2" presStyleIdx="1" presStyleCnt="9"/>
      <dgm:spPr/>
    </dgm:pt>
    <dgm:pt modelId="{DF7F1373-AC51-4EE5-87EE-86888222225C}" type="pres">
      <dgm:prSet presAssocID="{E57E5C1C-E5BD-45A7-B51D-8FF3CD650929}" presName="childText" presStyleLbl="bgAcc1" presStyleIdx="1" presStyleCnt="9">
        <dgm:presLayoutVars>
          <dgm:bulletEnabled val="1"/>
        </dgm:presLayoutVars>
      </dgm:prSet>
      <dgm:spPr/>
    </dgm:pt>
    <dgm:pt modelId="{51C400A2-98ED-40AB-9E5C-E2B249196FE3}" type="pres">
      <dgm:prSet presAssocID="{9B897F33-C7F4-42F0-8228-0D71D13776E3}" presName="Name13" presStyleLbl="parChTrans1D2" presStyleIdx="2" presStyleCnt="9"/>
      <dgm:spPr/>
    </dgm:pt>
    <dgm:pt modelId="{706DA146-2452-4341-953C-54745D748E06}" type="pres">
      <dgm:prSet presAssocID="{CFBD36B0-2844-43E9-8DFE-B1BFFE99675A}" presName="childText" presStyleLbl="bgAcc1" presStyleIdx="2" presStyleCnt="9">
        <dgm:presLayoutVars>
          <dgm:bulletEnabled val="1"/>
        </dgm:presLayoutVars>
      </dgm:prSet>
      <dgm:spPr/>
    </dgm:pt>
    <dgm:pt modelId="{B8347836-DF6B-466B-AD00-9CB068D541C3}" type="pres">
      <dgm:prSet presAssocID="{A04886AC-7041-4A59-B8E9-32686FAD96C7}" presName="root" presStyleCnt="0"/>
      <dgm:spPr/>
    </dgm:pt>
    <dgm:pt modelId="{6BD18252-F47D-4750-96CE-C88DD4EAA0AD}" type="pres">
      <dgm:prSet presAssocID="{A04886AC-7041-4A59-B8E9-32686FAD96C7}" presName="rootComposite" presStyleCnt="0"/>
      <dgm:spPr/>
    </dgm:pt>
    <dgm:pt modelId="{16C1F894-6B85-47A9-A47C-AEF17D6810B6}" type="pres">
      <dgm:prSet presAssocID="{A04886AC-7041-4A59-B8E9-32686FAD96C7}" presName="rootText" presStyleLbl="node1" presStyleIdx="1" presStyleCnt="3"/>
      <dgm:spPr/>
    </dgm:pt>
    <dgm:pt modelId="{412CB818-26A2-450A-838E-1350C1572A3B}" type="pres">
      <dgm:prSet presAssocID="{A04886AC-7041-4A59-B8E9-32686FAD96C7}" presName="rootConnector" presStyleLbl="node1" presStyleIdx="1" presStyleCnt="3"/>
      <dgm:spPr/>
    </dgm:pt>
    <dgm:pt modelId="{A7591BF3-30DF-4075-A109-EECBBB44B241}" type="pres">
      <dgm:prSet presAssocID="{A04886AC-7041-4A59-B8E9-32686FAD96C7}" presName="childShape" presStyleCnt="0"/>
      <dgm:spPr/>
    </dgm:pt>
    <dgm:pt modelId="{FF6FE001-AD70-4A75-9F9D-7589013FD7C0}" type="pres">
      <dgm:prSet presAssocID="{3A69E928-E20C-49D1-9CE3-1E76A3C2D99F}" presName="Name13" presStyleLbl="parChTrans1D2" presStyleIdx="3" presStyleCnt="9"/>
      <dgm:spPr/>
    </dgm:pt>
    <dgm:pt modelId="{73B6E692-FFD8-471E-A89E-5BEA6190E1F1}" type="pres">
      <dgm:prSet presAssocID="{FB33987B-45B8-42ED-9866-C06A83E431CB}" presName="childText" presStyleLbl="bgAcc1" presStyleIdx="3" presStyleCnt="9">
        <dgm:presLayoutVars>
          <dgm:bulletEnabled val="1"/>
        </dgm:presLayoutVars>
      </dgm:prSet>
      <dgm:spPr/>
    </dgm:pt>
    <dgm:pt modelId="{BF0E16F8-55FF-4834-91C3-90E6698C3D4C}" type="pres">
      <dgm:prSet presAssocID="{13DDC5E0-8D07-4A99-9F3A-AB64306538B9}" presName="Name13" presStyleLbl="parChTrans1D2" presStyleIdx="4" presStyleCnt="9"/>
      <dgm:spPr/>
    </dgm:pt>
    <dgm:pt modelId="{0A421711-C2DC-462C-9AE0-978C1F8C8210}" type="pres">
      <dgm:prSet presAssocID="{6858EC6C-CDA6-4642-8A6C-FF07C59BBFB5}" presName="childText" presStyleLbl="bgAcc1" presStyleIdx="4" presStyleCnt="9">
        <dgm:presLayoutVars>
          <dgm:bulletEnabled val="1"/>
        </dgm:presLayoutVars>
      </dgm:prSet>
      <dgm:spPr/>
    </dgm:pt>
    <dgm:pt modelId="{14748353-305E-4B61-9DCD-85017E87B174}" type="pres">
      <dgm:prSet presAssocID="{9CA63B4E-7082-45A5-9251-EE7CCD33A56E}" presName="Name13" presStyleLbl="parChTrans1D2" presStyleIdx="5" presStyleCnt="9"/>
      <dgm:spPr/>
    </dgm:pt>
    <dgm:pt modelId="{4A869FB0-6887-49D4-9E10-EDB6A8EF995E}" type="pres">
      <dgm:prSet presAssocID="{FB33E8E4-B78F-45FA-B33B-EC879239F18B}" presName="childText" presStyleLbl="bgAcc1" presStyleIdx="5" presStyleCnt="9">
        <dgm:presLayoutVars>
          <dgm:bulletEnabled val="1"/>
        </dgm:presLayoutVars>
      </dgm:prSet>
      <dgm:spPr/>
    </dgm:pt>
    <dgm:pt modelId="{BC0B7C06-8E08-4211-8005-C637A2046A1F}" type="pres">
      <dgm:prSet presAssocID="{F69AADB9-21CA-4E22-890F-DB263B472B69}" presName="root" presStyleCnt="0"/>
      <dgm:spPr/>
    </dgm:pt>
    <dgm:pt modelId="{5BFE74ED-A333-4692-86A0-EF73E7E2BDAF}" type="pres">
      <dgm:prSet presAssocID="{F69AADB9-21CA-4E22-890F-DB263B472B69}" presName="rootComposite" presStyleCnt="0"/>
      <dgm:spPr/>
    </dgm:pt>
    <dgm:pt modelId="{33FED502-E7F3-4318-92A9-EDCF4DFD9409}" type="pres">
      <dgm:prSet presAssocID="{F69AADB9-21CA-4E22-890F-DB263B472B69}" presName="rootText" presStyleLbl="node1" presStyleIdx="2" presStyleCnt="3"/>
      <dgm:spPr/>
    </dgm:pt>
    <dgm:pt modelId="{BE8BB0EF-603F-43C3-A4E1-19A8719FB0AE}" type="pres">
      <dgm:prSet presAssocID="{F69AADB9-21CA-4E22-890F-DB263B472B69}" presName="rootConnector" presStyleLbl="node1" presStyleIdx="2" presStyleCnt="3"/>
      <dgm:spPr/>
    </dgm:pt>
    <dgm:pt modelId="{2A1AB8E4-5F12-4D80-BED1-B59F7C7A8E52}" type="pres">
      <dgm:prSet presAssocID="{F69AADB9-21CA-4E22-890F-DB263B472B69}" presName="childShape" presStyleCnt="0"/>
      <dgm:spPr/>
    </dgm:pt>
    <dgm:pt modelId="{76282E72-2A17-4F22-A84C-815586375197}" type="pres">
      <dgm:prSet presAssocID="{9703985B-794C-41F2-9535-1BED631440F8}" presName="Name13" presStyleLbl="parChTrans1D2" presStyleIdx="6" presStyleCnt="9"/>
      <dgm:spPr/>
    </dgm:pt>
    <dgm:pt modelId="{0A8E9B12-6F41-469E-890F-3A87B6CCCF07}" type="pres">
      <dgm:prSet presAssocID="{1D91F6AE-4D61-44CC-B0A5-94489BAA64D1}" presName="childText" presStyleLbl="bgAcc1" presStyleIdx="6" presStyleCnt="9">
        <dgm:presLayoutVars>
          <dgm:bulletEnabled val="1"/>
        </dgm:presLayoutVars>
      </dgm:prSet>
      <dgm:spPr/>
    </dgm:pt>
    <dgm:pt modelId="{3D638994-DF53-4B7E-852F-0C6316EF5048}" type="pres">
      <dgm:prSet presAssocID="{3704C095-918D-413E-B646-2FD6072A9726}" presName="Name13" presStyleLbl="parChTrans1D2" presStyleIdx="7" presStyleCnt="9"/>
      <dgm:spPr/>
    </dgm:pt>
    <dgm:pt modelId="{970FF569-4BA1-403B-904F-B79B420E76D6}" type="pres">
      <dgm:prSet presAssocID="{A9437ADA-CFE9-42AC-9EDF-71DF994BD204}" presName="childText" presStyleLbl="bgAcc1" presStyleIdx="7" presStyleCnt="9">
        <dgm:presLayoutVars>
          <dgm:bulletEnabled val="1"/>
        </dgm:presLayoutVars>
      </dgm:prSet>
      <dgm:spPr/>
    </dgm:pt>
    <dgm:pt modelId="{E1D7EE75-EAD3-4159-99EA-C4F82EEDB95C}" type="pres">
      <dgm:prSet presAssocID="{09D10227-59E7-4F97-9A44-946C413E3870}" presName="Name13" presStyleLbl="parChTrans1D2" presStyleIdx="8" presStyleCnt="9"/>
      <dgm:spPr/>
    </dgm:pt>
    <dgm:pt modelId="{76B77D11-39C6-4EE9-9FC8-A3C728EB7FE2}" type="pres">
      <dgm:prSet presAssocID="{5E69509D-FAF6-4FB7-8E83-D76A26AF0953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D94CD705-41B2-4CAB-9D9E-3D7737B5B9BD}" srcId="{A04886AC-7041-4A59-B8E9-32686FAD96C7}" destId="{FB33987B-45B8-42ED-9866-C06A83E431CB}" srcOrd="0" destOrd="0" parTransId="{3A69E928-E20C-49D1-9CE3-1E76A3C2D99F}" sibTransId="{C93EF651-937D-46F2-9D26-24408955BBF8}"/>
    <dgm:cxn modelId="{9F37B60E-4E80-43FC-926F-6221A7EDB42C}" type="presOf" srcId="{A04886AC-7041-4A59-B8E9-32686FAD96C7}" destId="{16C1F894-6B85-47A9-A47C-AEF17D6810B6}" srcOrd="0" destOrd="0" presId="urn:microsoft.com/office/officeart/2005/8/layout/hierarchy3"/>
    <dgm:cxn modelId="{78EEDE0E-0409-4B5A-868A-FC6934CC8FD1}" type="presOf" srcId="{A563DBC1-195A-4F4F-97C8-01EAD26417F7}" destId="{E61DE39B-F836-4130-A8FC-6EDA7C40FC05}" srcOrd="0" destOrd="0" presId="urn:microsoft.com/office/officeart/2005/8/layout/hierarchy3"/>
    <dgm:cxn modelId="{A035070F-FA23-49FE-AE0A-E38B3EF9D1C5}" type="presOf" srcId="{4FF1E37C-AEB8-4087-9E48-706555F84FD9}" destId="{57D3F15A-C0AE-4259-8322-8FC2480C5361}" srcOrd="0" destOrd="0" presId="urn:microsoft.com/office/officeart/2005/8/layout/hierarchy3"/>
    <dgm:cxn modelId="{11B36812-33B9-4D10-B293-05478E61C1BD}" srcId="{69C5254A-2174-4A1F-935D-C3796D29F3C5}" destId="{4FF1E37C-AEB8-4087-9E48-706555F84FD9}" srcOrd="0" destOrd="0" parTransId="{A563DBC1-195A-4F4F-97C8-01EAD26417F7}" sibTransId="{93223B22-CD70-47E4-8E8A-F05EE092F626}"/>
    <dgm:cxn modelId="{77759413-FCF2-46A6-8B10-17B13EFC5CE1}" srcId="{A04886AC-7041-4A59-B8E9-32686FAD96C7}" destId="{6858EC6C-CDA6-4642-8A6C-FF07C59BBFB5}" srcOrd="1" destOrd="0" parTransId="{13DDC5E0-8D07-4A99-9F3A-AB64306538B9}" sibTransId="{0072A853-6963-4856-9FD2-2D172F83BF7F}"/>
    <dgm:cxn modelId="{47782B1E-0FA0-40E6-9101-852E375B57DB}" srcId="{69C5254A-2174-4A1F-935D-C3796D29F3C5}" destId="{E57E5C1C-E5BD-45A7-B51D-8FF3CD650929}" srcOrd="1" destOrd="0" parTransId="{19ED506C-A3B2-4C3D-9FD9-BEAAC9294724}" sibTransId="{524CA82C-E0F7-45EB-82ED-86815FE6FC5E}"/>
    <dgm:cxn modelId="{E57FF121-1941-437D-B592-0881B06D2ADA}" type="presOf" srcId="{13DDC5E0-8D07-4A99-9F3A-AB64306538B9}" destId="{BF0E16F8-55FF-4834-91C3-90E6698C3D4C}" srcOrd="0" destOrd="0" presId="urn:microsoft.com/office/officeart/2005/8/layout/hierarchy3"/>
    <dgm:cxn modelId="{5B707F36-D843-4DEA-9A9C-52799312B5E3}" type="presOf" srcId="{69C5254A-2174-4A1F-935D-C3796D29F3C5}" destId="{D35E1C67-5544-455A-80E5-04CF7E243798}" srcOrd="1" destOrd="0" presId="urn:microsoft.com/office/officeart/2005/8/layout/hierarchy3"/>
    <dgm:cxn modelId="{76523E38-22F0-4C9F-A0D7-EDB7A9F8EF53}" srcId="{69C5254A-2174-4A1F-935D-C3796D29F3C5}" destId="{CFBD36B0-2844-43E9-8DFE-B1BFFE99675A}" srcOrd="2" destOrd="0" parTransId="{9B897F33-C7F4-42F0-8228-0D71D13776E3}" sibTransId="{84C5C1C8-ABC0-459B-A70E-3F76F43E5A30}"/>
    <dgm:cxn modelId="{F0528160-5082-4CD3-B895-DDA18385D676}" type="presOf" srcId="{9703985B-794C-41F2-9535-1BED631440F8}" destId="{76282E72-2A17-4F22-A84C-815586375197}" srcOrd="0" destOrd="0" presId="urn:microsoft.com/office/officeart/2005/8/layout/hierarchy3"/>
    <dgm:cxn modelId="{8AF8376A-5B7E-4C76-B112-0DFBD8BD38FA}" type="presOf" srcId="{9B897F33-C7F4-42F0-8228-0D71D13776E3}" destId="{51C400A2-98ED-40AB-9E5C-E2B249196FE3}" srcOrd="0" destOrd="0" presId="urn:microsoft.com/office/officeart/2005/8/layout/hierarchy3"/>
    <dgm:cxn modelId="{8D684853-C1F5-413F-A97E-8791B28A8D82}" type="presOf" srcId="{69C5254A-2174-4A1F-935D-C3796D29F3C5}" destId="{E2F62779-D8B3-4B84-88D9-501526FB5F2A}" srcOrd="0" destOrd="0" presId="urn:microsoft.com/office/officeart/2005/8/layout/hierarchy3"/>
    <dgm:cxn modelId="{DD46CD55-089D-4CDB-B871-4450466515F0}" type="presOf" srcId="{A04886AC-7041-4A59-B8E9-32686FAD96C7}" destId="{412CB818-26A2-450A-838E-1350C1572A3B}" srcOrd="1" destOrd="0" presId="urn:microsoft.com/office/officeart/2005/8/layout/hierarchy3"/>
    <dgm:cxn modelId="{9A99B676-4C4C-4563-B82D-BD6D31ACF7A6}" type="presOf" srcId="{CFBD36B0-2844-43E9-8DFE-B1BFFE99675A}" destId="{706DA146-2452-4341-953C-54745D748E06}" srcOrd="0" destOrd="0" presId="urn:microsoft.com/office/officeart/2005/8/layout/hierarchy3"/>
    <dgm:cxn modelId="{8817A758-170E-46C6-90BD-7CC42060B52C}" type="presOf" srcId="{19ED506C-A3B2-4C3D-9FD9-BEAAC9294724}" destId="{E5B46FBB-1700-4AD4-A4DB-282948B3C4BD}" srcOrd="0" destOrd="0" presId="urn:microsoft.com/office/officeart/2005/8/layout/hierarchy3"/>
    <dgm:cxn modelId="{22422487-C2A2-4423-AE12-FC17AB7CB1FC}" type="presOf" srcId="{5E69509D-FAF6-4FB7-8E83-D76A26AF0953}" destId="{76B77D11-39C6-4EE9-9FC8-A3C728EB7FE2}" srcOrd="0" destOrd="0" presId="urn:microsoft.com/office/officeart/2005/8/layout/hierarchy3"/>
    <dgm:cxn modelId="{70B9738D-D79E-48C4-AF53-EBAFC37B1B09}" type="presOf" srcId="{9CA63B4E-7082-45A5-9251-EE7CCD33A56E}" destId="{14748353-305E-4B61-9DCD-85017E87B174}" srcOrd="0" destOrd="0" presId="urn:microsoft.com/office/officeart/2005/8/layout/hierarchy3"/>
    <dgm:cxn modelId="{010BF891-CDE8-4CB1-ABF2-2BF2677BCC07}" type="presOf" srcId="{3A69E928-E20C-49D1-9CE3-1E76A3C2D99F}" destId="{FF6FE001-AD70-4A75-9F9D-7589013FD7C0}" srcOrd="0" destOrd="0" presId="urn:microsoft.com/office/officeart/2005/8/layout/hierarchy3"/>
    <dgm:cxn modelId="{A756BB95-C1E1-47DC-8788-9CF6D6E36C13}" type="presOf" srcId="{E57E5C1C-E5BD-45A7-B51D-8FF3CD650929}" destId="{DF7F1373-AC51-4EE5-87EE-86888222225C}" srcOrd="0" destOrd="0" presId="urn:microsoft.com/office/officeart/2005/8/layout/hierarchy3"/>
    <dgm:cxn modelId="{F4505A99-5CE3-4DB4-A577-CF69CF7144C8}" srcId="{08094114-15CF-416C-87CD-09F27F56B378}" destId="{69C5254A-2174-4A1F-935D-C3796D29F3C5}" srcOrd="0" destOrd="0" parTransId="{8ECEBD55-9BC8-4DB5-86C3-23CFC77C6788}" sibTransId="{E017325F-AF33-4EF9-BD45-97A0647935B2}"/>
    <dgm:cxn modelId="{F250759F-E7DF-416D-8E71-58F632B5E7DB}" srcId="{F69AADB9-21CA-4E22-890F-DB263B472B69}" destId="{5E69509D-FAF6-4FB7-8E83-D76A26AF0953}" srcOrd="2" destOrd="0" parTransId="{09D10227-59E7-4F97-9A44-946C413E3870}" sibTransId="{7434118B-01AC-4608-8967-F22BA2F583F4}"/>
    <dgm:cxn modelId="{C7F5B2A0-0161-4E2A-AF91-EBC7BADD0698}" type="presOf" srcId="{6858EC6C-CDA6-4642-8A6C-FF07C59BBFB5}" destId="{0A421711-C2DC-462C-9AE0-978C1F8C8210}" srcOrd="0" destOrd="0" presId="urn:microsoft.com/office/officeart/2005/8/layout/hierarchy3"/>
    <dgm:cxn modelId="{2FC771AE-8784-4018-B374-E5951C3B467E}" type="presOf" srcId="{08094114-15CF-416C-87CD-09F27F56B378}" destId="{65DA1B2A-467E-4339-A7E0-E9DE98D9C8AE}" srcOrd="0" destOrd="0" presId="urn:microsoft.com/office/officeart/2005/8/layout/hierarchy3"/>
    <dgm:cxn modelId="{CFDF89AE-F5B0-4D5C-B305-796A099D6804}" type="presOf" srcId="{FB33E8E4-B78F-45FA-B33B-EC879239F18B}" destId="{4A869FB0-6887-49D4-9E10-EDB6A8EF995E}" srcOrd="0" destOrd="0" presId="urn:microsoft.com/office/officeart/2005/8/layout/hierarchy3"/>
    <dgm:cxn modelId="{85D046B4-9E11-4A8F-9638-EE6A9B5C8863}" srcId="{F69AADB9-21CA-4E22-890F-DB263B472B69}" destId="{A9437ADA-CFE9-42AC-9EDF-71DF994BD204}" srcOrd="1" destOrd="0" parTransId="{3704C095-918D-413E-B646-2FD6072A9726}" sibTransId="{4511F968-D4E5-4492-9596-59F5205FEC32}"/>
    <dgm:cxn modelId="{85540BBD-63E0-44A3-BDDB-86EBF63378F3}" type="presOf" srcId="{FB33987B-45B8-42ED-9866-C06A83E431CB}" destId="{73B6E692-FFD8-471E-A89E-5BEA6190E1F1}" srcOrd="0" destOrd="0" presId="urn:microsoft.com/office/officeart/2005/8/layout/hierarchy3"/>
    <dgm:cxn modelId="{889EE3BD-1273-4B41-BE0C-92A3A4F9374C}" type="presOf" srcId="{A9437ADA-CFE9-42AC-9EDF-71DF994BD204}" destId="{970FF569-4BA1-403B-904F-B79B420E76D6}" srcOrd="0" destOrd="0" presId="urn:microsoft.com/office/officeart/2005/8/layout/hierarchy3"/>
    <dgm:cxn modelId="{52800BBF-1288-4549-B15B-8047B3A40018}" srcId="{A04886AC-7041-4A59-B8E9-32686FAD96C7}" destId="{FB33E8E4-B78F-45FA-B33B-EC879239F18B}" srcOrd="2" destOrd="0" parTransId="{9CA63B4E-7082-45A5-9251-EE7CCD33A56E}" sibTransId="{1FA26E5A-694A-4C31-BA5F-8D1310E7EB6F}"/>
    <dgm:cxn modelId="{99FCECC2-0DDC-46D2-8276-5EC5F48FAA7B}" type="presOf" srcId="{3704C095-918D-413E-B646-2FD6072A9726}" destId="{3D638994-DF53-4B7E-852F-0C6316EF5048}" srcOrd="0" destOrd="0" presId="urn:microsoft.com/office/officeart/2005/8/layout/hierarchy3"/>
    <dgm:cxn modelId="{F63634D3-6373-4019-BFB2-C2C07BB3EDB0}" type="presOf" srcId="{09D10227-59E7-4F97-9A44-946C413E3870}" destId="{E1D7EE75-EAD3-4159-99EA-C4F82EEDB95C}" srcOrd="0" destOrd="0" presId="urn:microsoft.com/office/officeart/2005/8/layout/hierarchy3"/>
    <dgm:cxn modelId="{86DDEBDA-DE1C-4101-9B4F-6620F3D46CB5}" srcId="{F69AADB9-21CA-4E22-890F-DB263B472B69}" destId="{1D91F6AE-4D61-44CC-B0A5-94489BAA64D1}" srcOrd="0" destOrd="0" parTransId="{9703985B-794C-41F2-9535-1BED631440F8}" sibTransId="{0B9994C2-3708-4502-B6C8-48E92761E10B}"/>
    <dgm:cxn modelId="{0E3A71DB-774F-4FC0-BA93-7F87D3C841B6}" type="presOf" srcId="{1D91F6AE-4D61-44CC-B0A5-94489BAA64D1}" destId="{0A8E9B12-6F41-469E-890F-3A87B6CCCF07}" srcOrd="0" destOrd="0" presId="urn:microsoft.com/office/officeart/2005/8/layout/hierarchy3"/>
    <dgm:cxn modelId="{774AF4E6-9C12-49F9-9092-BED928AF0ABF}" srcId="{08094114-15CF-416C-87CD-09F27F56B378}" destId="{F69AADB9-21CA-4E22-890F-DB263B472B69}" srcOrd="2" destOrd="0" parTransId="{EE4C31DA-4E32-44AD-9842-8CA5AC6BBBCF}" sibTransId="{CF36B3E5-3E2F-40EF-8F06-27FA42331D81}"/>
    <dgm:cxn modelId="{8F2DF7E9-FFEA-403F-A753-2E8A35E36120}" type="presOf" srcId="{F69AADB9-21CA-4E22-890F-DB263B472B69}" destId="{33FED502-E7F3-4318-92A9-EDCF4DFD9409}" srcOrd="0" destOrd="0" presId="urn:microsoft.com/office/officeart/2005/8/layout/hierarchy3"/>
    <dgm:cxn modelId="{B03B18EB-A693-406B-9022-E378074C3599}" srcId="{08094114-15CF-416C-87CD-09F27F56B378}" destId="{A04886AC-7041-4A59-B8E9-32686FAD96C7}" srcOrd="1" destOrd="0" parTransId="{CF69C982-04B3-4C5D-9658-348314933A72}" sibTransId="{9F6E4977-A88D-49EF-84FB-4D4A3085D20B}"/>
    <dgm:cxn modelId="{10D5E8EE-FE08-4DBB-BA7F-CBD91F5C19A4}" type="presOf" srcId="{F69AADB9-21CA-4E22-890F-DB263B472B69}" destId="{BE8BB0EF-603F-43C3-A4E1-19A8719FB0AE}" srcOrd="1" destOrd="0" presId="urn:microsoft.com/office/officeart/2005/8/layout/hierarchy3"/>
    <dgm:cxn modelId="{BA5ECA16-F48A-47BC-9B25-5F062E81580F}" type="presParOf" srcId="{65DA1B2A-467E-4339-A7E0-E9DE98D9C8AE}" destId="{2E04D723-917C-42CF-B1C7-BD48046459F3}" srcOrd="0" destOrd="0" presId="urn:microsoft.com/office/officeart/2005/8/layout/hierarchy3"/>
    <dgm:cxn modelId="{B6187DC8-3356-4955-BFFD-B68BCD0CFCE2}" type="presParOf" srcId="{2E04D723-917C-42CF-B1C7-BD48046459F3}" destId="{6E71A74C-FAE6-4688-8779-69A19612ADA5}" srcOrd="0" destOrd="0" presId="urn:microsoft.com/office/officeart/2005/8/layout/hierarchy3"/>
    <dgm:cxn modelId="{1650274A-1544-4EC3-8D6B-02E2DB3D68F8}" type="presParOf" srcId="{6E71A74C-FAE6-4688-8779-69A19612ADA5}" destId="{E2F62779-D8B3-4B84-88D9-501526FB5F2A}" srcOrd="0" destOrd="0" presId="urn:microsoft.com/office/officeart/2005/8/layout/hierarchy3"/>
    <dgm:cxn modelId="{8AABECCE-09F7-438D-9FCC-EC84F2FB012E}" type="presParOf" srcId="{6E71A74C-FAE6-4688-8779-69A19612ADA5}" destId="{D35E1C67-5544-455A-80E5-04CF7E243798}" srcOrd="1" destOrd="0" presId="urn:microsoft.com/office/officeart/2005/8/layout/hierarchy3"/>
    <dgm:cxn modelId="{0F12380C-A8D9-47E5-9ED8-473DC20AB258}" type="presParOf" srcId="{2E04D723-917C-42CF-B1C7-BD48046459F3}" destId="{C1492E52-8457-451F-911D-3752CE00FFDD}" srcOrd="1" destOrd="0" presId="urn:microsoft.com/office/officeart/2005/8/layout/hierarchy3"/>
    <dgm:cxn modelId="{FA7CC721-D63F-4AD2-A01F-772487767C3F}" type="presParOf" srcId="{C1492E52-8457-451F-911D-3752CE00FFDD}" destId="{E61DE39B-F836-4130-A8FC-6EDA7C40FC05}" srcOrd="0" destOrd="0" presId="urn:microsoft.com/office/officeart/2005/8/layout/hierarchy3"/>
    <dgm:cxn modelId="{39534DA5-78AF-4E2C-B9F8-A4677E423A3C}" type="presParOf" srcId="{C1492E52-8457-451F-911D-3752CE00FFDD}" destId="{57D3F15A-C0AE-4259-8322-8FC2480C5361}" srcOrd="1" destOrd="0" presId="urn:microsoft.com/office/officeart/2005/8/layout/hierarchy3"/>
    <dgm:cxn modelId="{B6D195B5-F4F9-4143-8F46-FE10B94ABEF5}" type="presParOf" srcId="{C1492E52-8457-451F-911D-3752CE00FFDD}" destId="{E5B46FBB-1700-4AD4-A4DB-282948B3C4BD}" srcOrd="2" destOrd="0" presId="urn:microsoft.com/office/officeart/2005/8/layout/hierarchy3"/>
    <dgm:cxn modelId="{DC7813EF-F830-4A0E-9F2F-6FD15CD93E68}" type="presParOf" srcId="{C1492E52-8457-451F-911D-3752CE00FFDD}" destId="{DF7F1373-AC51-4EE5-87EE-86888222225C}" srcOrd="3" destOrd="0" presId="urn:microsoft.com/office/officeart/2005/8/layout/hierarchy3"/>
    <dgm:cxn modelId="{95EA0804-D87F-4800-A5DF-DDF8A0E310AF}" type="presParOf" srcId="{C1492E52-8457-451F-911D-3752CE00FFDD}" destId="{51C400A2-98ED-40AB-9E5C-E2B249196FE3}" srcOrd="4" destOrd="0" presId="urn:microsoft.com/office/officeart/2005/8/layout/hierarchy3"/>
    <dgm:cxn modelId="{40A39041-BA63-4C75-B8BA-265F8ED00E19}" type="presParOf" srcId="{C1492E52-8457-451F-911D-3752CE00FFDD}" destId="{706DA146-2452-4341-953C-54745D748E06}" srcOrd="5" destOrd="0" presId="urn:microsoft.com/office/officeart/2005/8/layout/hierarchy3"/>
    <dgm:cxn modelId="{E61C9C3A-0526-45C1-89EF-5881E5A8F8FE}" type="presParOf" srcId="{65DA1B2A-467E-4339-A7E0-E9DE98D9C8AE}" destId="{B8347836-DF6B-466B-AD00-9CB068D541C3}" srcOrd="1" destOrd="0" presId="urn:microsoft.com/office/officeart/2005/8/layout/hierarchy3"/>
    <dgm:cxn modelId="{34987114-F589-42C3-B09C-C2787FE1ABD8}" type="presParOf" srcId="{B8347836-DF6B-466B-AD00-9CB068D541C3}" destId="{6BD18252-F47D-4750-96CE-C88DD4EAA0AD}" srcOrd="0" destOrd="0" presId="urn:microsoft.com/office/officeart/2005/8/layout/hierarchy3"/>
    <dgm:cxn modelId="{C82BE1E1-1E2B-419A-AE02-9DCA0CDEEE4B}" type="presParOf" srcId="{6BD18252-F47D-4750-96CE-C88DD4EAA0AD}" destId="{16C1F894-6B85-47A9-A47C-AEF17D6810B6}" srcOrd="0" destOrd="0" presId="urn:microsoft.com/office/officeart/2005/8/layout/hierarchy3"/>
    <dgm:cxn modelId="{77D31A3C-82E7-4ED3-8BB8-9849D85F10BB}" type="presParOf" srcId="{6BD18252-F47D-4750-96CE-C88DD4EAA0AD}" destId="{412CB818-26A2-450A-838E-1350C1572A3B}" srcOrd="1" destOrd="0" presId="urn:microsoft.com/office/officeart/2005/8/layout/hierarchy3"/>
    <dgm:cxn modelId="{C1066A01-B9C6-4B95-8524-4784D6740C28}" type="presParOf" srcId="{B8347836-DF6B-466B-AD00-9CB068D541C3}" destId="{A7591BF3-30DF-4075-A109-EECBBB44B241}" srcOrd="1" destOrd="0" presId="urn:microsoft.com/office/officeart/2005/8/layout/hierarchy3"/>
    <dgm:cxn modelId="{82ABCC7A-0B07-4CC0-A30E-B1CE254BB5EB}" type="presParOf" srcId="{A7591BF3-30DF-4075-A109-EECBBB44B241}" destId="{FF6FE001-AD70-4A75-9F9D-7589013FD7C0}" srcOrd="0" destOrd="0" presId="urn:microsoft.com/office/officeart/2005/8/layout/hierarchy3"/>
    <dgm:cxn modelId="{A511ECE3-68C1-46F8-B706-6785F9A8B55B}" type="presParOf" srcId="{A7591BF3-30DF-4075-A109-EECBBB44B241}" destId="{73B6E692-FFD8-471E-A89E-5BEA6190E1F1}" srcOrd="1" destOrd="0" presId="urn:microsoft.com/office/officeart/2005/8/layout/hierarchy3"/>
    <dgm:cxn modelId="{7AE09C2C-FCF5-4832-B855-244FA5DE9FCA}" type="presParOf" srcId="{A7591BF3-30DF-4075-A109-EECBBB44B241}" destId="{BF0E16F8-55FF-4834-91C3-90E6698C3D4C}" srcOrd="2" destOrd="0" presId="urn:microsoft.com/office/officeart/2005/8/layout/hierarchy3"/>
    <dgm:cxn modelId="{3A64E008-1155-47F9-BA4C-0EF77EFC87B1}" type="presParOf" srcId="{A7591BF3-30DF-4075-A109-EECBBB44B241}" destId="{0A421711-C2DC-462C-9AE0-978C1F8C8210}" srcOrd="3" destOrd="0" presId="urn:microsoft.com/office/officeart/2005/8/layout/hierarchy3"/>
    <dgm:cxn modelId="{F15F962D-3FEE-4EE0-989A-2ADFE90D9970}" type="presParOf" srcId="{A7591BF3-30DF-4075-A109-EECBBB44B241}" destId="{14748353-305E-4B61-9DCD-85017E87B174}" srcOrd="4" destOrd="0" presId="urn:microsoft.com/office/officeart/2005/8/layout/hierarchy3"/>
    <dgm:cxn modelId="{BCE8F3E2-C7E1-4C17-9D37-6BC910649F58}" type="presParOf" srcId="{A7591BF3-30DF-4075-A109-EECBBB44B241}" destId="{4A869FB0-6887-49D4-9E10-EDB6A8EF995E}" srcOrd="5" destOrd="0" presId="urn:microsoft.com/office/officeart/2005/8/layout/hierarchy3"/>
    <dgm:cxn modelId="{31B29EC6-E84F-4FC6-ACCE-BF800A6FE075}" type="presParOf" srcId="{65DA1B2A-467E-4339-A7E0-E9DE98D9C8AE}" destId="{BC0B7C06-8E08-4211-8005-C637A2046A1F}" srcOrd="2" destOrd="0" presId="urn:microsoft.com/office/officeart/2005/8/layout/hierarchy3"/>
    <dgm:cxn modelId="{B84D9BB8-37F0-4560-B293-7A209B212C83}" type="presParOf" srcId="{BC0B7C06-8E08-4211-8005-C637A2046A1F}" destId="{5BFE74ED-A333-4692-86A0-EF73E7E2BDAF}" srcOrd="0" destOrd="0" presId="urn:microsoft.com/office/officeart/2005/8/layout/hierarchy3"/>
    <dgm:cxn modelId="{601509C1-EABF-47FC-9B13-A6762DEDFCBB}" type="presParOf" srcId="{5BFE74ED-A333-4692-86A0-EF73E7E2BDAF}" destId="{33FED502-E7F3-4318-92A9-EDCF4DFD9409}" srcOrd="0" destOrd="0" presId="urn:microsoft.com/office/officeart/2005/8/layout/hierarchy3"/>
    <dgm:cxn modelId="{FB363263-E928-4D33-94CB-55F2E13CACC9}" type="presParOf" srcId="{5BFE74ED-A333-4692-86A0-EF73E7E2BDAF}" destId="{BE8BB0EF-603F-43C3-A4E1-19A8719FB0AE}" srcOrd="1" destOrd="0" presId="urn:microsoft.com/office/officeart/2005/8/layout/hierarchy3"/>
    <dgm:cxn modelId="{1CF8AE28-30BE-4C54-82CD-8FC30AE73A76}" type="presParOf" srcId="{BC0B7C06-8E08-4211-8005-C637A2046A1F}" destId="{2A1AB8E4-5F12-4D80-BED1-B59F7C7A8E52}" srcOrd="1" destOrd="0" presId="urn:microsoft.com/office/officeart/2005/8/layout/hierarchy3"/>
    <dgm:cxn modelId="{2B5A6513-AE92-4C13-8F45-E2A2635F9061}" type="presParOf" srcId="{2A1AB8E4-5F12-4D80-BED1-B59F7C7A8E52}" destId="{76282E72-2A17-4F22-A84C-815586375197}" srcOrd="0" destOrd="0" presId="urn:microsoft.com/office/officeart/2005/8/layout/hierarchy3"/>
    <dgm:cxn modelId="{413E851C-B42A-45B0-B80B-D6B2BD5C6E23}" type="presParOf" srcId="{2A1AB8E4-5F12-4D80-BED1-B59F7C7A8E52}" destId="{0A8E9B12-6F41-469E-890F-3A87B6CCCF07}" srcOrd="1" destOrd="0" presId="urn:microsoft.com/office/officeart/2005/8/layout/hierarchy3"/>
    <dgm:cxn modelId="{EC0D9355-EE33-4E9C-99D4-43FA6BDC077A}" type="presParOf" srcId="{2A1AB8E4-5F12-4D80-BED1-B59F7C7A8E52}" destId="{3D638994-DF53-4B7E-852F-0C6316EF5048}" srcOrd="2" destOrd="0" presId="urn:microsoft.com/office/officeart/2005/8/layout/hierarchy3"/>
    <dgm:cxn modelId="{1002B09E-7F88-40CC-93A9-CBA74E1CED60}" type="presParOf" srcId="{2A1AB8E4-5F12-4D80-BED1-B59F7C7A8E52}" destId="{970FF569-4BA1-403B-904F-B79B420E76D6}" srcOrd="3" destOrd="0" presId="urn:microsoft.com/office/officeart/2005/8/layout/hierarchy3"/>
    <dgm:cxn modelId="{1847723A-64AD-4408-9700-4A2068A09D8D}" type="presParOf" srcId="{2A1AB8E4-5F12-4D80-BED1-B59F7C7A8E52}" destId="{E1D7EE75-EAD3-4159-99EA-C4F82EEDB95C}" srcOrd="4" destOrd="0" presId="urn:microsoft.com/office/officeart/2005/8/layout/hierarchy3"/>
    <dgm:cxn modelId="{EF81E77A-7F99-4E7C-9112-DA9822F97ADA}" type="presParOf" srcId="{2A1AB8E4-5F12-4D80-BED1-B59F7C7A8E52}" destId="{76B77D11-39C6-4EE9-9FC8-A3C728EB7FE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62779-D8B3-4B84-88D9-501526FB5F2A}">
      <dsp:nvSpPr>
        <dsp:cNvPr id="0" name=""/>
        <dsp:cNvSpPr/>
      </dsp:nvSpPr>
      <dsp:spPr>
        <a:xfrm>
          <a:off x="630" y="196997"/>
          <a:ext cx="1475569" cy="73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train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</a:t>
          </a:r>
          <a:r>
            <a:rPr lang="ko-KR" altLang="en-US" sz="1800" kern="1200" dirty="0"/>
            <a:t>총 </a:t>
          </a:r>
          <a:r>
            <a:rPr lang="en-US" altLang="ko-KR" sz="1800" kern="1200" dirty="0"/>
            <a:t>10000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22239" y="218606"/>
        <a:ext cx="1432351" cy="694566"/>
      </dsp:txXfrm>
    </dsp:sp>
    <dsp:sp modelId="{E61DE39B-F836-4130-A8FC-6EDA7C40FC05}">
      <dsp:nvSpPr>
        <dsp:cNvPr id="0" name=""/>
        <dsp:cNvSpPr/>
      </dsp:nvSpPr>
      <dsp:spPr>
        <a:xfrm>
          <a:off x="148187" y="934782"/>
          <a:ext cx="147556" cy="553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338"/>
              </a:lnTo>
              <a:lnTo>
                <a:pt x="147556" y="5533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3F15A-C0AE-4259-8322-8FC2480C5361}">
      <dsp:nvSpPr>
        <dsp:cNvPr id="0" name=""/>
        <dsp:cNvSpPr/>
      </dsp:nvSpPr>
      <dsp:spPr>
        <a:xfrm>
          <a:off x="295744" y="1119228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down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(1000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317353" y="1140837"/>
        <a:ext cx="1137237" cy="694566"/>
      </dsp:txXfrm>
    </dsp:sp>
    <dsp:sp modelId="{E5B46FBB-1700-4AD4-A4DB-282948B3C4BD}">
      <dsp:nvSpPr>
        <dsp:cNvPr id="0" name=""/>
        <dsp:cNvSpPr/>
      </dsp:nvSpPr>
      <dsp:spPr>
        <a:xfrm>
          <a:off x="148187" y="934782"/>
          <a:ext cx="147556" cy="1475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569"/>
              </a:lnTo>
              <a:lnTo>
                <a:pt x="147556" y="14755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F1373-AC51-4EE5-87EE-86888222225C}">
      <dsp:nvSpPr>
        <dsp:cNvPr id="0" name=""/>
        <dsp:cNvSpPr/>
      </dsp:nvSpPr>
      <dsp:spPr>
        <a:xfrm>
          <a:off x="295744" y="2041459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go(1000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317353" y="2063068"/>
        <a:ext cx="1137237" cy="694566"/>
      </dsp:txXfrm>
    </dsp:sp>
    <dsp:sp modelId="{51C400A2-98ED-40AB-9E5C-E2B249196FE3}">
      <dsp:nvSpPr>
        <dsp:cNvPr id="0" name=""/>
        <dsp:cNvSpPr/>
      </dsp:nvSpPr>
      <dsp:spPr>
        <a:xfrm>
          <a:off x="148187" y="934782"/>
          <a:ext cx="147556" cy="2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800"/>
              </a:lnTo>
              <a:lnTo>
                <a:pt x="147556" y="23978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DA146-2452-4341-953C-54745D748E06}">
      <dsp:nvSpPr>
        <dsp:cNvPr id="0" name=""/>
        <dsp:cNvSpPr/>
      </dsp:nvSpPr>
      <dsp:spPr>
        <a:xfrm>
          <a:off x="295744" y="2963689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…</a:t>
          </a:r>
          <a:endParaRPr lang="ko-KR" altLang="en-US" sz="1800" kern="1200" dirty="0"/>
        </a:p>
      </dsp:txBody>
      <dsp:txXfrm>
        <a:off x="317353" y="2985298"/>
        <a:ext cx="1137237" cy="694566"/>
      </dsp:txXfrm>
    </dsp:sp>
    <dsp:sp modelId="{16C1F894-6B85-47A9-A47C-AEF17D6810B6}">
      <dsp:nvSpPr>
        <dsp:cNvPr id="0" name=""/>
        <dsp:cNvSpPr/>
      </dsp:nvSpPr>
      <dsp:spPr>
        <a:xfrm>
          <a:off x="1845092" y="196997"/>
          <a:ext cx="1475569" cy="73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valid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</a:t>
          </a:r>
          <a:r>
            <a:rPr lang="ko-KR" altLang="en-US" sz="1800" kern="1200" dirty="0"/>
            <a:t>총 </a:t>
          </a:r>
          <a:r>
            <a:rPr lang="en-US" altLang="ko-KR" sz="1800" kern="1200" dirty="0"/>
            <a:t>3000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1866701" y="218606"/>
        <a:ext cx="1432351" cy="694566"/>
      </dsp:txXfrm>
    </dsp:sp>
    <dsp:sp modelId="{FF6FE001-AD70-4A75-9F9D-7589013FD7C0}">
      <dsp:nvSpPr>
        <dsp:cNvPr id="0" name=""/>
        <dsp:cNvSpPr/>
      </dsp:nvSpPr>
      <dsp:spPr>
        <a:xfrm>
          <a:off x="1992649" y="934782"/>
          <a:ext cx="147556" cy="553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338"/>
              </a:lnTo>
              <a:lnTo>
                <a:pt x="147556" y="5533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6E692-FFD8-471E-A89E-5BEA6190E1F1}">
      <dsp:nvSpPr>
        <dsp:cNvPr id="0" name=""/>
        <dsp:cNvSpPr/>
      </dsp:nvSpPr>
      <dsp:spPr>
        <a:xfrm>
          <a:off x="2140206" y="1119228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down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(300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2161815" y="1140837"/>
        <a:ext cx="1137237" cy="694566"/>
      </dsp:txXfrm>
    </dsp:sp>
    <dsp:sp modelId="{BF0E16F8-55FF-4834-91C3-90E6698C3D4C}">
      <dsp:nvSpPr>
        <dsp:cNvPr id="0" name=""/>
        <dsp:cNvSpPr/>
      </dsp:nvSpPr>
      <dsp:spPr>
        <a:xfrm>
          <a:off x="1992649" y="934782"/>
          <a:ext cx="147556" cy="1475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569"/>
              </a:lnTo>
              <a:lnTo>
                <a:pt x="147556" y="14755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21711-C2DC-462C-9AE0-978C1F8C8210}">
      <dsp:nvSpPr>
        <dsp:cNvPr id="0" name=""/>
        <dsp:cNvSpPr/>
      </dsp:nvSpPr>
      <dsp:spPr>
        <a:xfrm>
          <a:off x="2140206" y="2041459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go(300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2161815" y="2063068"/>
        <a:ext cx="1137237" cy="694566"/>
      </dsp:txXfrm>
    </dsp:sp>
    <dsp:sp modelId="{14748353-305E-4B61-9DCD-85017E87B174}">
      <dsp:nvSpPr>
        <dsp:cNvPr id="0" name=""/>
        <dsp:cNvSpPr/>
      </dsp:nvSpPr>
      <dsp:spPr>
        <a:xfrm>
          <a:off x="1992649" y="934782"/>
          <a:ext cx="147556" cy="2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800"/>
              </a:lnTo>
              <a:lnTo>
                <a:pt x="147556" y="23978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69FB0-6887-49D4-9E10-EDB6A8EF995E}">
      <dsp:nvSpPr>
        <dsp:cNvPr id="0" name=""/>
        <dsp:cNvSpPr/>
      </dsp:nvSpPr>
      <dsp:spPr>
        <a:xfrm>
          <a:off x="2140206" y="2963689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…</a:t>
          </a:r>
          <a:endParaRPr lang="ko-KR" altLang="en-US" sz="1800" kern="1200" dirty="0"/>
        </a:p>
      </dsp:txBody>
      <dsp:txXfrm>
        <a:off x="2161815" y="2985298"/>
        <a:ext cx="1137237" cy="694566"/>
      </dsp:txXfrm>
    </dsp:sp>
    <dsp:sp modelId="{33FED502-E7F3-4318-92A9-EDCF4DFD9409}">
      <dsp:nvSpPr>
        <dsp:cNvPr id="0" name=""/>
        <dsp:cNvSpPr/>
      </dsp:nvSpPr>
      <dsp:spPr>
        <a:xfrm>
          <a:off x="3689554" y="196997"/>
          <a:ext cx="1475569" cy="73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test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</a:t>
          </a:r>
          <a:r>
            <a:rPr lang="ko-KR" altLang="en-US" sz="1800" kern="1200" dirty="0"/>
            <a:t>총 </a:t>
          </a:r>
          <a:r>
            <a:rPr lang="en-US" altLang="ko-KR" sz="1800" kern="1200" dirty="0"/>
            <a:t>10000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3711163" y="218606"/>
        <a:ext cx="1432351" cy="694566"/>
      </dsp:txXfrm>
    </dsp:sp>
    <dsp:sp modelId="{76282E72-2A17-4F22-A84C-815586375197}">
      <dsp:nvSpPr>
        <dsp:cNvPr id="0" name=""/>
        <dsp:cNvSpPr/>
      </dsp:nvSpPr>
      <dsp:spPr>
        <a:xfrm>
          <a:off x="3837110" y="934782"/>
          <a:ext cx="147556" cy="553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338"/>
              </a:lnTo>
              <a:lnTo>
                <a:pt x="147556" y="5533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E9B12-6F41-469E-890F-3A87B6CCCF07}">
      <dsp:nvSpPr>
        <dsp:cNvPr id="0" name=""/>
        <dsp:cNvSpPr/>
      </dsp:nvSpPr>
      <dsp:spPr>
        <a:xfrm>
          <a:off x="3984667" y="1119228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down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(1000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4006276" y="1140837"/>
        <a:ext cx="1137237" cy="694566"/>
      </dsp:txXfrm>
    </dsp:sp>
    <dsp:sp modelId="{3D638994-DF53-4B7E-852F-0C6316EF5048}">
      <dsp:nvSpPr>
        <dsp:cNvPr id="0" name=""/>
        <dsp:cNvSpPr/>
      </dsp:nvSpPr>
      <dsp:spPr>
        <a:xfrm>
          <a:off x="3837110" y="934782"/>
          <a:ext cx="147556" cy="1475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569"/>
              </a:lnTo>
              <a:lnTo>
                <a:pt x="147556" y="14755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FF569-4BA1-403B-904F-B79B420E76D6}">
      <dsp:nvSpPr>
        <dsp:cNvPr id="0" name=""/>
        <dsp:cNvSpPr/>
      </dsp:nvSpPr>
      <dsp:spPr>
        <a:xfrm>
          <a:off x="3984667" y="2041459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go(1000</a:t>
          </a:r>
          <a:r>
            <a:rPr lang="ko-KR" altLang="en-US" sz="1800" kern="1200" dirty="0"/>
            <a:t>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4006276" y="2063068"/>
        <a:ext cx="1137237" cy="694566"/>
      </dsp:txXfrm>
    </dsp:sp>
    <dsp:sp modelId="{E1D7EE75-EAD3-4159-99EA-C4F82EEDB95C}">
      <dsp:nvSpPr>
        <dsp:cNvPr id="0" name=""/>
        <dsp:cNvSpPr/>
      </dsp:nvSpPr>
      <dsp:spPr>
        <a:xfrm>
          <a:off x="3837110" y="934782"/>
          <a:ext cx="147556" cy="2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800"/>
              </a:lnTo>
              <a:lnTo>
                <a:pt x="147556" y="23978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77D11-39C6-4EE9-9FC8-A3C728EB7FE2}">
      <dsp:nvSpPr>
        <dsp:cNvPr id="0" name=""/>
        <dsp:cNvSpPr/>
      </dsp:nvSpPr>
      <dsp:spPr>
        <a:xfrm>
          <a:off x="3984667" y="2963689"/>
          <a:ext cx="1180455" cy="73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…</a:t>
          </a:r>
          <a:endParaRPr lang="ko-KR" altLang="en-US" sz="1800" kern="1200" dirty="0"/>
        </a:p>
      </dsp:txBody>
      <dsp:txXfrm>
        <a:off x="4006276" y="2985298"/>
        <a:ext cx="1137237" cy="69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2CE7-C837-4BB2-838D-6BF9181E660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DEA7E-256F-4CDE-80BD-BDFBA3C78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18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공부 계획을 전부 짠 학생은 공부를 하기 시작합니다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공부를 하는 학생이 수능 문제를 미리 볼 수 없는 것처럼</a:t>
            </a:r>
            <a:r>
              <a:rPr lang="en-US" altLang="ko-KR" dirty="0"/>
              <a:t>, </a:t>
            </a:r>
            <a:r>
              <a:rPr lang="en-US" altLang="ko-KR" dirty="0" err="1"/>
              <a:t>hyperparmeter</a:t>
            </a:r>
            <a:r>
              <a:rPr lang="en-US" altLang="ko-KR" dirty="0"/>
              <a:t> tuning </a:t>
            </a:r>
            <a:r>
              <a:rPr lang="ko-KR" altLang="en-US" dirty="0"/>
              <a:t>중에는 </a:t>
            </a:r>
            <a:r>
              <a:rPr lang="en-US" altLang="ko-KR" dirty="0"/>
              <a:t>test</a:t>
            </a:r>
            <a:r>
              <a:rPr lang="ko-KR" altLang="en-US" dirty="0"/>
              <a:t>셋을 사용하지 않습니다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수능을 칠 시간입니다</a:t>
            </a:r>
            <a:r>
              <a:rPr lang="en-US" altLang="ko-KR" dirty="0"/>
              <a:t>. Hyperparameter tuning</a:t>
            </a:r>
            <a:r>
              <a:rPr lang="ko-KR" altLang="en-US" dirty="0"/>
              <a:t>에서 가장 정확도가 좋은 수치들만 모아서 대입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</a:t>
            </a:r>
            <a:r>
              <a:rPr lang="en-US" altLang="ko-KR" dirty="0"/>
              <a:t>Tuning</a:t>
            </a:r>
            <a:r>
              <a:rPr lang="ko-KR" altLang="en-US" dirty="0"/>
              <a:t>을 통해 얻은 계수를 저장하질 못해서 다시 학습하고 그 뒤에 </a:t>
            </a:r>
            <a:r>
              <a:rPr lang="en-US" altLang="ko-KR" dirty="0"/>
              <a:t>test</a:t>
            </a:r>
            <a:r>
              <a:rPr lang="ko-KR" altLang="en-US" dirty="0"/>
              <a:t>를 보게 됩니다</a:t>
            </a:r>
            <a:r>
              <a:rPr lang="en-US" altLang="ko-KR" dirty="0"/>
              <a:t>. </a:t>
            </a:r>
            <a:r>
              <a:rPr lang="ko-KR" altLang="en-US" dirty="0"/>
              <a:t>하지만 걱정 </a:t>
            </a:r>
            <a:r>
              <a:rPr lang="ko-KR" altLang="en-US" dirty="0" err="1"/>
              <a:t>안해도</a:t>
            </a:r>
            <a:r>
              <a:rPr lang="ko-KR" altLang="en-US" dirty="0"/>
              <a:t> 되는 것은 어차피 학습하는 동안에는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셋을 건드리지 않기 때문에 시험지 유출을 걱정할 필요가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8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처음에는 적은 데이터로 시도했으나 정확도가 </a:t>
            </a:r>
            <a:r>
              <a:rPr lang="en-US" altLang="ko-KR" dirty="0"/>
              <a:t>60~70%</a:t>
            </a:r>
            <a:r>
              <a:rPr lang="ko-KR" altLang="en-US" dirty="0"/>
              <a:t>밖에 되지 않았고 결국 데이터의 양을 늘리기로 결정</a:t>
            </a:r>
            <a:endParaRPr lang="en-US" altLang="ko-KR" dirty="0"/>
          </a:p>
          <a:p>
            <a:r>
              <a:rPr lang="en-US" altLang="ko-KR" dirty="0"/>
              <a:t>23000</a:t>
            </a:r>
            <a:r>
              <a:rPr lang="ko-KR" altLang="en-US" dirty="0"/>
              <a:t>개의 데이터를 처리하고 </a:t>
            </a:r>
            <a:r>
              <a:rPr lang="en-US" altLang="ko-KR" dirty="0" err="1"/>
              <a:t>Colab</a:t>
            </a:r>
            <a:r>
              <a:rPr lang="ko-KR" altLang="en-US" dirty="0"/>
              <a:t>에도 올리는 것이 힘들었으나</a:t>
            </a:r>
            <a:r>
              <a:rPr lang="en-US" altLang="ko-KR" dirty="0"/>
              <a:t>, </a:t>
            </a:r>
            <a:r>
              <a:rPr lang="ko-KR" altLang="en-US" dirty="0"/>
              <a:t>확실히 나아진 정확도를 보고 옳은 선택이었다는 것을 </a:t>
            </a:r>
            <a:r>
              <a:rPr lang="ko-KR" altLang="en-US" dirty="0" err="1"/>
              <a:t>깨달았다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03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8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시작하기에 앞서 왜 음성인식을 주제로 삼았는가</a:t>
            </a:r>
            <a:r>
              <a:rPr lang="en-US" altLang="ko-KR" dirty="0"/>
              <a:t>? </a:t>
            </a:r>
            <a:r>
              <a:rPr lang="ko-KR" altLang="en-US" dirty="0"/>
              <a:t>에 대한 답이 필요할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아이폰을 사용해본 분들이라면 반드시 들어본 말이 있을 텐데요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en-US" altLang="ko-KR" dirty="0"/>
              <a:t>Siri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Siri</a:t>
            </a:r>
            <a:r>
              <a:rPr lang="ko-KR" altLang="en-US" dirty="0"/>
              <a:t>는 음성명령을 인식해서 여러가지 일을 스스로 처리하는데요</a:t>
            </a:r>
            <a:r>
              <a:rPr lang="en-US" altLang="ko-KR" dirty="0"/>
              <a:t>, </a:t>
            </a:r>
            <a:r>
              <a:rPr lang="ko-KR" altLang="en-US" dirty="0"/>
              <a:t>예를 들면 이렇습니다</a:t>
            </a:r>
            <a:r>
              <a:rPr lang="en-US" altLang="ko-KR" dirty="0"/>
              <a:t>. (Siri </a:t>
            </a:r>
            <a:r>
              <a:rPr lang="ko-KR" altLang="en-US" dirty="0"/>
              <a:t>시연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이러한 음성인식 기술은 곳곳에서 발견할 수 있고</a:t>
            </a:r>
            <a:r>
              <a:rPr lang="en-US" altLang="ko-KR" dirty="0"/>
              <a:t>, </a:t>
            </a:r>
            <a:r>
              <a:rPr lang="ko-KR" altLang="en-US" dirty="0"/>
              <a:t>기계학습을 배운 겸 한번 알아보고 싶었습니다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자료는 각종 데이터셋을 모아둔 </a:t>
            </a:r>
            <a:r>
              <a:rPr lang="en-US" altLang="ko-KR" dirty="0"/>
              <a:t>Kaggle </a:t>
            </a:r>
            <a:r>
              <a:rPr lang="ko-KR" altLang="en-US" dirty="0"/>
              <a:t>이라는 곳에서 구했습니다</a:t>
            </a:r>
            <a:r>
              <a:rPr lang="en-US" altLang="ko-KR" dirty="0"/>
              <a:t>. </a:t>
            </a:r>
            <a:r>
              <a:rPr lang="en-US" altLang="ko-KR" dirty="0" err="1"/>
              <a:t>Tensorflow</a:t>
            </a:r>
            <a:r>
              <a:rPr lang="en-US" altLang="ko-KR" dirty="0"/>
              <a:t> speech recognition challenge </a:t>
            </a:r>
            <a:r>
              <a:rPr lang="ko-KR" altLang="en-US" dirty="0"/>
              <a:t>라는 대회에서 사용된 자료로써</a:t>
            </a:r>
            <a:r>
              <a:rPr lang="en-US" altLang="ko-KR" dirty="0"/>
              <a:t>, </a:t>
            </a:r>
            <a:r>
              <a:rPr lang="ko-KR" altLang="en-US" dirty="0"/>
              <a:t>다운을 받으면</a:t>
            </a:r>
            <a:endParaRPr lang="en-US" altLang="ko-KR" dirty="0"/>
          </a:p>
          <a:p>
            <a:r>
              <a:rPr lang="en-US" altLang="ko-KR" dirty="0"/>
              <a:t>Bed,</a:t>
            </a:r>
            <a:r>
              <a:rPr lang="ko-KR" altLang="en-US" dirty="0"/>
              <a:t> </a:t>
            </a:r>
            <a:r>
              <a:rPr lang="en-US" altLang="ko-KR" dirty="0"/>
              <a:t>bird, cat </a:t>
            </a:r>
            <a:r>
              <a:rPr lang="ko-KR" altLang="en-US" dirty="0"/>
              <a:t>등을 비롯한 </a:t>
            </a:r>
            <a:r>
              <a:rPr lang="en-US" altLang="ko-KR" dirty="0"/>
              <a:t>30</a:t>
            </a:r>
            <a:r>
              <a:rPr lang="ko-KR" altLang="en-US" dirty="0"/>
              <a:t>개의 단어 당 약 </a:t>
            </a:r>
            <a:r>
              <a:rPr lang="en-US" altLang="ko-KR" dirty="0"/>
              <a:t>1500</a:t>
            </a:r>
            <a:r>
              <a:rPr lang="ko-KR" altLang="en-US" dirty="0"/>
              <a:t>개</a:t>
            </a:r>
            <a:r>
              <a:rPr lang="en-US" altLang="ko-KR" dirty="0"/>
              <a:t>~2400</a:t>
            </a:r>
            <a:r>
              <a:rPr lang="ko-KR" altLang="en-US" dirty="0"/>
              <a:t>개 정도의 음성파일이 들어있습니다</a:t>
            </a:r>
            <a:r>
              <a:rPr lang="en-US" altLang="ko-KR" dirty="0"/>
              <a:t>. </a:t>
            </a:r>
            <a:r>
              <a:rPr lang="ko-KR" altLang="en-US" dirty="0"/>
              <a:t>각각은 </a:t>
            </a:r>
            <a:r>
              <a:rPr lang="en-US" altLang="ko-KR" dirty="0"/>
              <a:t>wav</a:t>
            </a:r>
            <a:r>
              <a:rPr lang="ko-KR" altLang="en-US" dirty="0"/>
              <a:t>파일이고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초 정도의 짧은 음성입니다</a:t>
            </a:r>
            <a:r>
              <a:rPr lang="en-US" altLang="ko-KR" dirty="0"/>
              <a:t>. </a:t>
            </a:r>
            <a:r>
              <a:rPr lang="ko-KR" altLang="en-US" dirty="0"/>
              <a:t>한번 </a:t>
            </a:r>
            <a:r>
              <a:rPr lang="ko-KR" altLang="en-US" dirty="0" err="1"/>
              <a:t>들어보시죠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훈련셋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검증셋</a:t>
            </a:r>
            <a:r>
              <a:rPr lang="en-US" altLang="ko-KR" dirty="0"/>
              <a:t>, </a:t>
            </a:r>
            <a:r>
              <a:rPr lang="ko-KR" altLang="en-US" dirty="0"/>
              <a:t>시험셋을 쉽게 이해하려면 고등학교 때 수능 공부하는 것을 떠올리면 쉬울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훈련셋은 모의고사 문제집</a:t>
            </a:r>
            <a:r>
              <a:rPr lang="en-US" altLang="ko-KR" dirty="0"/>
              <a:t>, </a:t>
            </a:r>
            <a:r>
              <a:rPr lang="ko-KR" altLang="en-US" dirty="0"/>
              <a:t>검증셋은 자신이 공부를 잘 하고 있나 확인하는 다른 문제집</a:t>
            </a:r>
            <a:r>
              <a:rPr lang="en-US" altLang="ko-KR" dirty="0"/>
              <a:t>, </a:t>
            </a:r>
            <a:r>
              <a:rPr lang="ko-KR" altLang="en-US" dirty="0"/>
              <a:t>시험셋은 수능 문제로 예를 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3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이제까지 저희가 만든 것은 바로 모의고사 문제집과 답안지 입니다</a:t>
            </a:r>
            <a:r>
              <a:rPr lang="en-US" altLang="ko-KR" dirty="0"/>
              <a:t>. </a:t>
            </a:r>
            <a:r>
              <a:rPr lang="ko-KR" altLang="en-US" dirty="0"/>
              <a:t>이제 무엇을 할 차례일까요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그렇습니다</a:t>
            </a:r>
            <a:r>
              <a:rPr lang="en-US" altLang="ko-KR" dirty="0"/>
              <a:t>. </a:t>
            </a:r>
            <a:r>
              <a:rPr lang="ko-KR" altLang="en-US" dirty="0"/>
              <a:t>학생이 공부를 해야 합니다</a:t>
            </a:r>
            <a:r>
              <a:rPr lang="en-US" altLang="ko-KR" dirty="0"/>
              <a:t>. </a:t>
            </a:r>
            <a:r>
              <a:rPr lang="ko-KR" altLang="en-US" dirty="0"/>
              <a:t>그 과정을 직접 확인해보겠습니다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2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학생이 공부를 하려면 저희가 열심히 만든 그 문제집과 답안지를 받아야합니다</a:t>
            </a:r>
            <a:r>
              <a:rPr lang="en-US" altLang="ko-KR" dirty="0"/>
              <a:t>. </a:t>
            </a:r>
            <a:r>
              <a:rPr lang="ko-KR" altLang="en-US" dirty="0"/>
              <a:t>마찬가지로 앞으로 나올 복잡한 코드를 돌려줄 </a:t>
            </a:r>
            <a:r>
              <a:rPr lang="en-US" altLang="ko-KR" dirty="0" err="1"/>
              <a:t>Colab</a:t>
            </a:r>
            <a:r>
              <a:rPr lang="ko-KR" altLang="en-US" dirty="0"/>
              <a:t>에게 아주 방대한 양의 데이터들을 줘야합니다</a:t>
            </a:r>
            <a:r>
              <a:rPr lang="en-US" altLang="ko-KR" dirty="0"/>
              <a:t>. </a:t>
            </a:r>
            <a:r>
              <a:rPr lang="ko-KR" altLang="en-US" dirty="0"/>
              <a:t>그것이 위에 있는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5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학생이 드디어 문제집</a:t>
            </a:r>
            <a:r>
              <a:rPr lang="en-US" altLang="ko-KR" dirty="0"/>
              <a:t>, </a:t>
            </a:r>
            <a:r>
              <a:rPr lang="ko-KR" altLang="en-US" dirty="0"/>
              <a:t>답안지를 받았습니다</a:t>
            </a:r>
            <a:r>
              <a:rPr lang="en-US" altLang="ko-KR" dirty="0"/>
              <a:t>. </a:t>
            </a:r>
            <a:r>
              <a:rPr lang="ko-KR" altLang="en-US" dirty="0"/>
              <a:t>이제 학생이 그 문제집들을 한번 훑어봐야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33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너무 많은 자료에 감동을 받은 학생</a:t>
            </a:r>
            <a:r>
              <a:rPr lang="en-US" altLang="ko-KR" dirty="0"/>
              <a:t>, </a:t>
            </a:r>
            <a:r>
              <a:rPr lang="ko-KR" altLang="en-US" dirty="0"/>
              <a:t>이 학생은 대충 공부하면 안된다는 것을 깨닫고 부랴부랴 학습 계획을 짜기 시작합니다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EA7E-256F-4CDE-80BD-BDFBA3C783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1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35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7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9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3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3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1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5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3B2A14-61E4-46AA-9188-ADD8CA81EF3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B49F9-A569-4D4C-AAEF-C6DC6F018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7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hyperlink" Target="https://www.kaggle.com/c/tensorflow-speech-recognition-challenge" TargetMode="Externa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audio" Target="../media/media2.wav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1926E-51A0-48CA-A6A9-1646D48D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2048932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이용한 음성 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4131A-D002-434C-AF68-F62131969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2014131031 </a:t>
            </a:r>
            <a:r>
              <a:rPr lang="ko-KR" altLang="en-US" dirty="0" err="1"/>
              <a:t>김규상</a:t>
            </a:r>
            <a:endParaRPr lang="en-US" altLang="ko-KR" dirty="0"/>
          </a:p>
          <a:p>
            <a:r>
              <a:rPr lang="en-US" altLang="ko-KR" dirty="0"/>
              <a:t>2014131034 </a:t>
            </a:r>
            <a:r>
              <a:rPr lang="ko-KR" altLang="en-US" dirty="0"/>
              <a:t>김승호</a:t>
            </a:r>
            <a:endParaRPr lang="en-US" altLang="ko-KR" dirty="0"/>
          </a:p>
          <a:p>
            <a:r>
              <a:rPr lang="en-US" altLang="ko-KR"/>
              <a:t>2015131024 </a:t>
            </a:r>
            <a:r>
              <a:rPr lang="ko-KR" altLang="en-US" dirty="0"/>
              <a:t>서준혁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9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데이터 읽기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D2C399-1DD8-4FF7-99E1-D9C51A19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56" y="1233096"/>
            <a:ext cx="3358493" cy="52610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1700E0-3840-4189-B0F7-7E8F1801F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87" y="5046136"/>
            <a:ext cx="1733792" cy="144800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F153EB-1143-4B35-949E-F6D3003BC16A}"/>
              </a:ext>
            </a:extLst>
          </p:cNvPr>
          <p:cNvSpPr/>
          <p:nvPr/>
        </p:nvSpPr>
        <p:spPr>
          <a:xfrm>
            <a:off x="2525486" y="1515291"/>
            <a:ext cx="2481943" cy="170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8ABAA-7859-4F40-AC4C-A2C8C9AA7F6F}"/>
              </a:ext>
            </a:extLst>
          </p:cNvPr>
          <p:cNvSpPr txBox="1"/>
          <p:nvPr/>
        </p:nvSpPr>
        <p:spPr>
          <a:xfrm>
            <a:off x="6374674" y="1752599"/>
            <a:ext cx="553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폴더를 알려주면 그 안에 있는 </a:t>
            </a:r>
            <a:r>
              <a:rPr lang="en-US" altLang="ko-KR" dirty="0"/>
              <a:t>x.csv</a:t>
            </a:r>
            <a:r>
              <a:rPr lang="ko-KR" altLang="en-US" dirty="0"/>
              <a:t>와 </a:t>
            </a:r>
            <a:r>
              <a:rPr lang="en-US" altLang="ko-KR" dirty="0"/>
              <a:t>y.csv</a:t>
            </a:r>
            <a:r>
              <a:rPr lang="ko-KR" altLang="en-US" dirty="0"/>
              <a:t>를 읽어</a:t>
            </a:r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을 이용할 수 있는 데이터 셋으로 변환한다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1 * 16254</a:t>
            </a:r>
            <a:r>
              <a:rPr lang="ko-KR" altLang="en-US" dirty="0"/>
              <a:t> 로 되어있는 데이터를 다시 </a:t>
            </a:r>
            <a:r>
              <a:rPr lang="en-US" altLang="ko-KR" dirty="0"/>
              <a:t>129 * 126</a:t>
            </a:r>
          </a:p>
          <a:p>
            <a:r>
              <a:rPr lang="ko-KR" altLang="en-US" dirty="0"/>
              <a:t>행렬로 변환한다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0FA0DD-9DD2-4141-AF90-5EF8C254A1ED}"/>
              </a:ext>
            </a:extLst>
          </p:cNvPr>
          <p:cNvSpPr/>
          <p:nvPr/>
        </p:nvSpPr>
        <p:spPr>
          <a:xfrm>
            <a:off x="2525486" y="4328158"/>
            <a:ext cx="3100251" cy="2165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811FE-3238-4505-870C-432442E0077B}"/>
              </a:ext>
            </a:extLst>
          </p:cNvPr>
          <p:cNvSpPr txBox="1"/>
          <p:nvPr/>
        </p:nvSpPr>
        <p:spPr>
          <a:xfrm>
            <a:off x="6374674" y="4328158"/>
            <a:ext cx="553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폴더마다 </a:t>
            </a:r>
            <a:r>
              <a:rPr lang="en-US" altLang="ko-KR" dirty="0"/>
              <a:t>csv</a:t>
            </a:r>
            <a:r>
              <a:rPr lang="ko-KR" altLang="en-US" dirty="0"/>
              <a:t>를 읽는다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 읽으면 </a:t>
            </a:r>
            <a:r>
              <a:rPr lang="en-US" altLang="ko-KR" dirty="0"/>
              <a:t>“--- read</a:t>
            </a:r>
            <a:r>
              <a:rPr lang="ko-KR" altLang="en-US" dirty="0"/>
              <a:t> </a:t>
            </a:r>
            <a:r>
              <a:rPr lang="en-US" altLang="ko-KR" dirty="0"/>
              <a:t>fin”</a:t>
            </a:r>
            <a:r>
              <a:rPr lang="ko-KR" altLang="en-US" dirty="0"/>
              <a:t> 이라고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27C85B-CF60-4190-A657-AF7012A22D78}"/>
              </a:ext>
            </a:extLst>
          </p:cNvPr>
          <p:cNvSpPr/>
          <p:nvPr/>
        </p:nvSpPr>
        <p:spPr>
          <a:xfrm>
            <a:off x="7954887" y="5278679"/>
            <a:ext cx="1023649" cy="503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4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Keras</a:t>
            </a:r>
            <a:r>
              <a:rPr lang="ko-KR" altLang="en-US" sz="4800" dirty="0"/>
              <a:t>를 이용한 모델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3AA11-8AE9-46C0-9639-C5DA63052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35" y="1384663"/>
            <a:ext cx="4966708" cy="5229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DF693-535E-4FFC-A34E-9DD24DA6F875}"/>
              </a:ext>
            </a:extLst>
          </p:cNvPr>
          <p:cNvSpPr txBox="1"/>
          <p:nvPr/>
        </p:nvSpPr>
        <p:spPr>
          <a:xfrm>
            <a:off x="8846908" y="6122126"/>
            <a:ext cx="26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&lt;Model</a:t>
            </a:r>
            <a:r>
              <a:rPr lang="ko-KR" altLang="en-US" b="1" dirty="0"/>
              <a:t> 조직도 사진</a:t>
            </a:r>
            <a:r>
              <a:rPr lang="en-US" altLang="ko-KR" b="1" dirty="0"/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DBF442-B402-4BBE-9498-BBE5244B5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067" y="1384663"/>
            <a:ext cx="2071798" cy="4245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8F15B4-F2F0-4CA8-898B-E3E7B8ACD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66" y="1384663"/>
            <a:ext cx="2101710" cy="30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7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Hyperparameter Tuning</a:t>
            </a:r>
            <a:endParaRPr lang="ko-KR" alt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D91DF-6CA1-4997-A21D-9227E224C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45" y="1556657"/>
            <a:ext cx="5282203" cy="46895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F5D9AA-A521-45C2-9785-6D788EBE3264}"/>
              </a:ext>
            </a:extLst>
          </p:cNvPr>
          <p:cNvSpPr/>
          <p:nvPr/>
        </p:nvSpPr>
        <p:spPr>
          <a:xfrm>
            <a:off x="2734492" y="3753395"/>
            <a:ext cx="2717074" cy="29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44E74-65BF-48C1-85BF-BDA343F6A32D}"/>
              </a:ext>
            </a:extLst>
          </p:cNvPr>
          <p:cNvSpPr txBox="1"/>
          <p:nvPr/>
        </p:nvSpPr>
        <p:spPr>
          <a:xfrm>
            <a:off x="3560894" y="2663983"/>
            <a:ext cx="361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rate, epochs, batch size </a:t>
            </a:r>
            <a:r>
              <a:rPr lang="ko-KR" altLang="en-US" dirty="0"/>
              <a:t>에 자동으로 여러 숫자를 대입해보고 결과를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2CB3BD-743C-4FF6-AD09-09AEA81B7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47" y="3818145"/>
            <a:ext cx="4712117" cy="24280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117D6-B083-44EB-90A9-BB8A07C3F8B5}"/>
              </a:ext>
            </a:extLst>
          </p:cNvPr>
          <p:cNvSpPr/>
          <p:nvPr/>
        </p:nvSpPr>
        <p:spPr>
          <a:xfrm>
            <a:off x="7236822" y="5950132"/>
            <a:ext cx="3111733" cy="29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A6A8D-5319-4DBF-A3ED-67525EEBD002}"/>
              </a:ext>
            </a:extLst>
          </p:cNvPr>
          <p:cNvSpPr txBox="1"/>
          <p:nvPr/>
        </p:nvSpPr>
        <p:spPr>
          <a:xfrm>
            <a:off x="8016695" y="2894815"/>
            <a:ext cx="391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시행에서는 </a:t>
            </a:r>
            <a:r>
              <a:rPr lang="en-US" altLang="ko-KR" dirty="0"/>
              <a:t>epochs</a:t>
            </a:r>
            <a:r>
              <a:rPr lang="ko-KR" altLang="en-US" dirty="0"/>
              <a:t>가 </a:t>
            </a:r>
            <a:r>
              <a:rPr lang="en-US" altLang="ko-KR" dirty="0"/>
              <a:t>23, batch size</a:t>
            </a:r>
            <a:r>
              <a:rPr lang="ko-KR" altLang="en-US" dirty="0"/>
              <a:t>가 </a:t>
            </a:r>
            <a:r>
              <a:rPr lang="en-US" altLang="ko-KR" dirty="0"/>
              <a:t>539, 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는 </a:t>
            </a:r>
            <a:r>
              <a:rPr lang="en-US" altLang="ko-KR" dirty="0"/>
              <a:t>0.002847….</a:t>
            </a:r>
            <a:r>
              <a:rPr lang="ko-KR" altLang="en-US" dirty="0"/>
              <a:t> 이었고 정확도는 </a:t>
            </a:r>
            <a:r>
              <a:rPr lang="en-US" altLang="ko-KR" dirty="0"/>
              <a:t>92.93%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35316-7F28-4706-A3E4-862FBBED91ED}"/>
              </a:ext>
            </a:extLst>
          </p:cNvPr>
          <p:cNvSpPr/>
          <p:nvPr/>
        </p:nvSpPr>
        <p:spPr>
          <a:xfrm>
            <a:off x="1942012" y="2322691"/>
            <a:ext cx="2377439" cy="220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64F95-73A6-4E77-AA67-C489F582302F}"/>
              </a:ext>
            </a:extLst>
          </p:cNvPr>
          <p:cNvSpPr txBox="1"/>
          <p:nvPr/>
        </p:nvSpPr>
        <p:spPr>
          <a:xfrm>
            <a:off x="3644537" y="1657155"/>
            <a:ext cx="361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Tuning </a:t>
            </a:r>
            <a:r>
              <a:rPr lang="ko-KR" altLang="en-US" dirty="0"/>
              <a:t>중이기 때문에 </a:t>
            </a:r>
            <a:r>
              <a:rPr lang="en-US" altLang="ko-KR" dirty="0"/>
              <a:t>test</a:t>
            </a:r>
            <a:r>
              <a:rPr lang="ko-KR" altLang="en-US" dirty="0"/>
              <a:t>셋은 사용하지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8BD49-8117-4A94-A5E6-72C378824D05}"/>
              </a:ext>
            </a:extLst>
          </p:cNvPr>
          <p:cNvSpPr txBox="1"/>
          <p:nvPr/>
        </p:nvSpPr>
        <p:spPr>
          <a:xfrm>
            <a:off x="3481393" y="6346721"/>
            <a:ext cx="68671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과정을 여러 번 반복해서 정확도가 가장 높은 수치를 선택한다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6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실전 </a:t>
            </a:r>
            <a:r>
              <a:rPr lang="en-US" altLang="ko-KR" sz="4800" dirty="0"/>
              <a:t>Test</a:t>
            </a:r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5111B-BBD7-41BE-9363-8EB33A521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980723"/>
            <a:ext cx="5096586" cy="34294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20C158-AF4C-4BA2-9F77-2A114F7010A3}"/>
              </a:ext>
            </a:extLst>
          </p:cNvPr>
          <p:cNvSpPr/>
          <p:nvPr/>
        </p:nvSpPr>
        <p:spPr>
          <a:xfrm>
            <a:off x="1645921" y="2845205"/>
            <a:ext cx="4319451" cy="263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4563B-0736-46D4-AF99-453D51BF2E3F}"/>
              </a:ext>
            </a:extLst>
          </p:cNvPr>
          <p:cNvSpPr txBox="1"/>
          <p:nvPr/>
        </p:nvSpPr>
        <p:spPr>
          <a:xfrm>
            <a:off x="4128039" y="3179802"/>
            <a:ext cx="196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셋 까지 사용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73B02D-6BE7-4F5C-871F-C86C45637158}"/>
              </a:ext>
            </a:extLst>
          </p:cNvPr>
          <p:cNvSpPr/>
          <p:nvPr/>
        </p:nvSpPr>
        <p:spPr>
          <a:xfrm>
            <a:off x="1645921" y="2140844"/>
            <a:ext cx="2482118" cy="70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D2C73-926A-45C7-8206-6C6A4DE201C0}"/>
              </a:ext>
            </a:extLst>
          </p:cNvPr>
          <p:cNvSpPr txBox="1"/>
          <p:nvPr/>
        </p:nvSpPr>
        <p:spPr>
          <a:xfrm>
            <a:off x="4107478" y="1911361"/>
            <a:ext cx="229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Hyperparmeter</a:t>
            </a:r>
            <a:r>
              <a:rPr lang="en-US" altLang="ko-KR" dirty="0"/>
              <a:t> Tuning</a:t>
            </a:r>
            <a:r>
              <a:rPr lang="ko-KR" altLang="en-US" dirty="0"/>
              <a:t>에서 가장 정확도가 좋은 수치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273CA0-E191-4748-8D96-7621CF97C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2004194"/>
            <a:ext cx="5054076" cy="34060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4D18FE-F588-493D-97CB-F7CD0EE37214}"/>
              </a:ext>
            </a:extLst>
          </p:cNvPr>
          <p:cNvSpPr/>
          <p:nvPr/>
        </p:nvSpPr>
        <p:spPr>
          <a:xfrm>
            <a:off x="6538586" y="2018979"/>
            <a:ext cx="5009156" cy="316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C126D-3456-4D92-AC8E-7B254D04D1DC}"/>
              </a:ext>
            </a:extLst>
          </p:cNvPr>
          <p:cNvSpPr txBox="1"/>
          <p:nvPr/>
        </p:nvSpPr>
        <p:spPr>
          <a:xfrm>
            <a:off x="6538586" y="1299711"/>
            <a:ext cx="460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학습하는 과정</a:t>
            </a:r>
            <a:r>
              <a:rPr lang="en-US" altLang="ko-KR" dirty="0"/>
              <a:t>(Tuning</a:t>
            </a:r>
            <a:r>
              <a:rPr lang="ko-KR" altLang="en-US" dirty="0"/>
              <a:t> 에서 나온 계수를 저장하지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9C92A9-D071-4687-A80B-FB083A5A9D87}"/>
              </a:ext>
            </a:extLst>
          </p:cNvPr>
          <p:cNvSpPr/>
          <p:nvPr/>
        </p:nvSpPr>
        <p:spPr>
          <a:xfrm>
            <a:off x="6580896" y="5298108"/>
            <a:ext cx="290167" cy="1120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B5B21F-0FE4-4B24-AA3D-74E4A3CFE823}"/>
              </a:ext>
            </a:extLst>
          </p:cNvPr>
          <p:cNvGrpSpPr/>
          <p:nvPr/>
        </p:nvGrpSpPr>
        <p:grpSpPr>
          <a:xfrm>
            <a:off x="2224286" y="5526711"/>
            <a:ext cx="9323456" cy="906447"/>
            <a:chOff x="2224286" y="5526711"/>
            <a:chExt cx="9323456" cy="90644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3420515-7DA3-4EA6-A448-48B65433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286" y="5526711"/>
              <a:ext cx="9323456" cy="90644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804295-4E0A-4E75-8C33-CF35F79A7928}"/>
                </a:ext>
              </a:extLst>
            </p:cNvPr>
            <p:cNvSpPr txBox="1"/>
            <p:nvPr/>
          </p:nvSpPr>
          <p:spPr>
            <a:xfrm>
              <a:off x="3552375" y="5962889"/>
              <a:ext cx="340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약 </a:t>
              </a:r>
              <a:r>
                <a:rPr lang="en-US" altLang="ko-KR" dirty="0"/>
                <a:t>92.6%</a:t>
              </a:r>
              <a:r>
                <a:rPr lang="ko-KR" altLang="en-US" dirty="0"/>
                <a:t>의 정확도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9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84" y="255270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끝 마치며</a:t>
            </a:r>
          </a:p>
        </p:txBody>
      </p:sp>
    </p:spTree>
    <p:extLst>
      <p:ext uri="{BB962C8B-B14F-4D97-AF65-F5344CB8AC3E}">
        <p14:creationId xmlns:p14="http://schemas.microsoft.com/office/powerpoint/2010/main" val="137978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84" y="255270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2103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FBD70-3C89-49CF-92A4-E5168491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25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왜 음성인식 인가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96DAE9-D06D-4BA8-AC5A-431BCFD1A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7" r="27620"/>
          <a:stretch/>
        </p:blipFill>
        <p:spPr>
          <a:xfrm>
            <a:off x="4881282" y="2438399"/>
            <a:ext cx="3200400" cy="2933700"/>
          </a:xfrm>
        </p:spPr>
      </p:pic>
    </p:spTree>
    <p:extLst>
      <p:ext uri="{BB962C8B-B14F-4D97-AF65-F5344CB8AC3E}">
        <p14:creationId xmlns:p14="http://schemas.microsoft.com/office/powerpoint/2010/main" val="13214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2A45E-93A4-45F7-9D44-FFD71A57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31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자료는 </a:t>
            </a:r>
            <a:r>
              <a:rPr lang="ko-KR" altLang="en-US" sz="5400" dirty="0"/>
              <a:t>어디서</a:t>
            </a:r>
            <a:r>
              <a:rPr lang="ko-KR" altLang="en-US" sz="4800" dirty="0"/>
              <a:t> 구했는가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98836-DDF8-4AC6-A227-9928A7C8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16" y="1782690"/>
            <a:ext cx="8802072" cy="5266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7"/>
              </a:rPr>
              <a:t>https://www.kaggle.com/c/tensorflow-speech-recognition-challenge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F2A84-3959-4BD8-8EAB-72854C8B3A30}"/>
              </a:ext>
            </a:extLst>
          </p:cNvPr>
          <p:cNvSpPr txBox="1"/>
          <p:nvPr/>
        </p:nvSpPr>
        <p:spPr>
          <a:xfrm>
            <a:off x="8041341" y="2635623"/>
            <a:ext cx="383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대략 하나의 단어 당</a:t>
            </a:r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1500</a:t>
            </a:r>
            <a:r>
              <a:rPr lang="ko-KR" altLang="en-US" dirty="0"/>
              <a:t>개</a:t>
            </a:r>
            <a:r>
              <a:rPr lang="en-US" altLang="ko-KR" dirty="0"/>
              <a:t> ~ 2400</a:t>
            </a:r>
            <a:r>
              <a:rPr lang="ko-KR" altLang="en-US" dirty="0"/>
              <a:t>개  정도의 음성파일</a:t>
            </a:r>
            <a:endParaRPr lang="en-US" altLang="ko-KR" dirty="0"/>
          </a:p>
          <a:p>
            <a:r>
              <a:rPr lang="ko-KR" altLang="en-US" dirty="0"/>
              <a:t>각 파일은 약 </a:t>
            </a:r>
            <a:r>
              <a:rPr lang="en-US" altLang="ko-KR" dirty="0"/>
              <a:t>1</a:t>
            </a:r>
            <a:r>
              <a:rPr lang="ko-KR" altLang="en-US" dirty="0"/>
              <a:t>초의 짧은 음성 </a:t>
            </a:r>
            <a:r>
              <a:rPr lang="en-US" altLang="ko-KR" dirty="0"/>
              <a:t>(*.wav)</a:t>
            </a:r>
          </a:p>
        </p:txBody>
      </p:sp>
      <p:pic>
        <p:nvPicPr>
          <p:cNvPr id="9" name="down">
            <a:hlinkClick r:id="" action="ppaction://media"/>
            <a:extLst>
              <a:ext uri="{FF2B5EF4-FFF2-40B4-BE49-F238E27FC236}">
                <a16:creationId xmlns:a16="http://schemas.microsoft.com/office/drawing/2014/main" id="{696A7FBB-A9A2-4AAC-8605-57E1F74A04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35383" y="4010752"/>
            <a:ext cx="609600" cy="609600"/>
          </a:xfrm>
          <a:prstGeom prst="rect">
            <a:avLst/>
          </a:prstGeom>
        </p:spPr>
      </p:pic>
      <p:pic>
        <p:nvPicPr>
          <p:cNvPr id="10" name="on">
            <a:hlinkClick r:id="" action="ppaction://media"/>
            <a:extLst>
              <a:ext uri="{FF2B5EF4-FFF2-40B4-BE49-F238E27FC236}">
                <a16:creationId xmlns:a16="http://schemas.microsoft.com/office/drawing/2014/main" id="{FABE1231-DBB7-4E32-8399-62DCF76BD04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784359" y="4010752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CE258D-F585-43F6-A7BE-A4110F36998A}"/>
              </a:ext>
            </a:extLst>
          </p:cNvPr>
          <p:cNvSpPr txBox="1"/>
          <p:nvPr/>
        </p:nvSpPr>
        <p:spPr>
          <a:xfrm>
            <a:off x="8766494" y="4095093"/>
            <a:ext cx="74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A9DD4-71E4-4DC6-AB69-305E5503F931}"/>
              </a:ext>
            </a:extLst>
          </p:cNvPr>
          <p:cNvSpPr txBox="1"/>
          <p:nvPr/>
        </p:nvSpPr>
        <p:spPr>
          <a:xfrm>
            <a:off x="10511404" y="4095093"/>
            <a:ext cx="74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726C88-95D8-4348-82D7-137AAD1BA1A1}"/>
              </a:ext>
            </a:extLst>
          </p:cNvPr>
          <p:cNvGrpSpPr/>
          <p:nvPr/>
        </p:nvGrpSpPr>
        <p:grpSpPr>
          <a:xfrm>
            <a:off x="2533181" y="2635623"/>
            <a:ext cx="2697540" cy="3959196"/>
            <a:chOff x="2533181" y="2635623"/>
            <a:chExt cx="2697540" cy="39591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C2CC87-6F03-4798-A638-4BDB2024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181" y="2635623"/>
              <a:ext cx="2697540" cy="395919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833031-50C3-4C72-AE2B-555739861788}"/>
                </a:ext>
              </a:extLst>
            </p:cNvPr>
            <p:cNvSpPr/>
            <p:nvPr/>
          </p:nvSpPr>
          <p:spPr>
            <a:xfrm>
              <a:off x="2533181" y="2785145"/>
              <a:ext cx="352632" cy="1258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7DA98-2B75-44F7-853D-12BEEE501CCF}"/>
              </a:ext>
            </a:extLst>
          </p:cNvPr>
          <p:cNvGrpSpPr/>
          <p:nvPr/>
        </p:nvGrpSpPr>
        <p:grpSpPr>
          <a:xfrm>
            <a:off x="2885813" y="2635623"/>
            <a:ext cx="4284291" cy="3959196"/>
            <a:chOff x="2885813" y="2635623"/>
            <a:chExt cx="4284291" cy="39591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F728FB-DA43-4DCA-AEAD-D8F28CDCF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635623"/>
              <a:ext cx="1074104" cy="395919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DADA2D7-3343-4D42-B277-14DFC4CF8A50}"/>
                </a:ext>
              </a:extLst>
            </p:cNvPr>
            <p:cNvCxnSpPr/>
            <p:nvPr/>
          </p:nvCxnSpPr>
          <p:spPr>
            <a:xfrm flipV="1">
              <a:off x="2885813" y="2635623"/>
              <a:ext cx="3210187" cy="1495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C35429-6382-47F1-A486-A00E690CAD96}"/>
                </a:ext>
              </a:extLst>
            </p:cNvPr>
            <p:cNvCxnSpPr/>
            <p:nvPr/>
          </p:nvCxnSpPr>
          <p:spPr>
            <a:xfrm>
              <a:off x="2885813" y="2910980"/>
              <a:ext cx="3210187" cy="36838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6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자료 처리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796A0-8112-4CD6-8F38-BEFB4423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98126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이용할 </a:t>
            </a:r>
            <a:r>
              <a:rPr lang="en-US" altLang="ko-KR" dirty="0"/>
              <a:t>10</a:t>
            </a:r>
            <a:r>
              <a:rPr lang="ko-KR" altLang="en-US" dirty="0"/>
              <a:t>개의 명령어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r>
              <a:rPr lang="en-US" altLang="ko-KR" dirty="0"/>
              <a:t>. (down, go, left, no, off, on, right, stop, up, yes)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각각의 자료를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ko-KR" altLang="en-US" dirty="0" err="1"/>
              <a:t>훈련셋</a:t>
            </a:r>
            <a:r>
              <a:rPr lang="en-US" altLang="ko-KR" dirty="0"/>
              <a:t>(train), 300</a:t>
            </a:r>
            <a:r>
              <a:rPr lang="ko-KR" altLang="en-US" dirty="0"/>
              <a:t>개의 </a:t>
            </a:r>
            <a:r>
              <a:rPr lang="ko-KR" altLang="en-US" dirty="0" err="1"/>
              <a:t>검증셋</a:t>
            </a:r>
            <a:r>
              <a:rPr lang="en-US" altLang="ko-KR" dirty="0"/>
              <a:t>(valid),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ko-KR" altLang="en-US" dirty="0" err="1"/>
              <a:t>시험셋</a:t>
            </a:r>
            <a:r>
              <a:rPr lang="en-US" altLang="ko-KR" dirty="0"/>
              <a:t>(test)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9C81B2E-C32C-4D84-8FE4-A407DA56C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47241"/>
              </p:ext>
            </p:extLst>
          </p:nvPr>
        </p:nvGraphicFramePr>
        <p:xfrm>
          <a:off x="3701409" y="2561402"/>
          <a:ext cx="5165754" cy="389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34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자료 처리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6796A0-8112-4CD6-8F38-BEFB4423B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822469"/>
                <a:ext cx="10018713" cy="4739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3. </a:t>
                </a:r>
                <a:r>
                  <a:rPr lang="ko-KR" altLang="en-US" dirty="0"/>
                  <a:t>각각의 </a:t>
                </a:r>
                <a:r>
                  <a:rPr lang="en-US" altLang="ko-KR" dirty="0"/>
                  <a:t>wav </a:t>
                </a:r>
                <a:r>
                  <a:rPr lang="ko-KR" altLang="en-US" dirty="0"/>
                  <a:t>파일을 </a:t>
                </a:r>
                <a:r>
                  <a:rPr lang="en-US" altLang="ko-KR" dirty="0"/>
                  <a:t>STFT</a:t>
                </a:r>
                <a:r>
                  <a:rPr lang="ko-KR" altLang="en-US" dirty="0"/>
                  <a:t>를 이용해 </a:t>
                </a:r>
                <a:r>
                  <a:rPr lang="en-US" altLang="ko-KR" dirty="0"/>
                  <a:t>129*126</a:t>
                </a:r>
                <a:r>
                  <a:rPr lang="ko-KR" altLang="en-US" dirty="0"/>
                  <a:t>의 행렬 데이터를 얻는다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cf</a:t>
                </a:r>
                <a:r>
                  <a:rPr lang="en-US" altLang="ko-KR" dirty="0"/>
                  <a:t>) STFT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 Short Time Fourier Transform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- </a:t>
                </a:r>
                <a:r>
                  <a:rPr lang="ko-KR" altLang="en-US" dirty="0"/>
                  <a:t>음성 데이터는 시계열 특성을 지니고 있어서 각 음성에 대한 단일 특징이 무의미한 경향을 보인다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- </a:t>
                </a:r>
                <a:r>
                  <a:rPr lang="ko-KR" altLang="en-US" dirty="0"/>
                  <a:t>따라서 시간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주파수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음량 간의 상관관계를 손실하지 않고 특징을 추출하기 위해 일정한 시간 구간별로 </a:t>
                </a:r>
                <a:r>
                  <a:rPr lang="en-US" altLang="ko-KR" dirty="0"/>
                  <a:t>Fourier transform</a:t>
                </a:r>
                <a:r>
                  <a:rPr lang="ko-KR" altLang="en-US" dirty="0"/>
                  <a:t> 을 시행한다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i="1" dirty="0"/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𝑆𝑇𝐹𝑇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6796A0-8112-4CD6-8F38-BEFB4423B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822469"/>
                <a:ext cx="10018713" cy="4739432"/>
              </a:xfrm>
              <a:blipFill>
                <a:blip r:embed="rId3"/>
                <a:stretch>
                  <a:fillRect l="-912" r="-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9BF509-3694-498A-9F9B-4DA556B30133}"/>
              </a:ext>
            </a:extLst>
          </p:cNvPr>
          <p:cNvSpPr txBox="1"/>
          <p:nvPr/>
        </p:nvSpPr>
        <p:spPr>
          <a:xfrm>
            <a:off x="5176007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4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자료 처리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BF509-3694-498A-9F9B-4DA556B30133}"/>
              </a:ext>
            </a:extLst>
          </p:cNvPr>
          <p:cNvSpPr txBox="1"/>
          <p:nvPr/>
        </p:nvSpPr>
        <p:spPr>
          <a:xfrm>
            <a:off x="5176007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3BA6AC-5CD1-4A63-A599-B3A33FA40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33079"/>
            <a:ext cx="962159" cy="126700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BC8E5-B4B7-4816-82C1-42F9FC5910FA}"/>
              </a:ext>
            </a:extLst>
          </p:cNvPr>
          <p:cNvGrpSpPr/>
          <p:nvPr/>
        </p:nvGrpSpPr>
        <p:grpSpPr>
          <a:xfrm>
            <a:off x="2446469" y="1833079"/>
            <a:ext cx="5111120" cy="3394915"/>
            <a:chOff x="2446469" y="1833079"/>
            <a:chExt cx="5111120" cy="339491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0AE8329-B40C-4168-939C-FB32C4A4D69B}"/>
                </a:ext>
              </a:extLst>
            </p:cNvPr>
            <p:cNvGrpSpPr/>
            <p:nvPr/>
          </p:nvGrpSpPr>
          <p:grpSpPr>
            <a:xfrm>
              <a:off x="2794424" y="1833079"/>
              <a:ext cx="4763165" cy="3394915"/>
              <a:chOff x="2794424" y="1833079"/>
              <a:chExt cx="4763165" cy="339491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7E59DDD-BF7C-4D3C-852C-4B0AF6E13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4424" y="1833079"/>
                <a:ext cx="4763165" cy="279121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0231A-D934-4EE3-A6BD-31B466398CF8}"/>
                  </a:ext>
                </a:extLst>
              </p:cNvPr>
              <p:cNvSpPr txBox="1"/>
              <p:nvPr/>
            </p:nvSpPr>
            <p:spPr>
              <a:xfrm>
                <a:off x="4494615" y="4704774"/>
                <a:ext cx="13627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&lt;STFT&gt;</a:t>
                </a:r>
                <a:endParaRPr lang="ko-KR" altLang="en-US" sz="2800" b="1" dirty="0"/>
              </a:p>
            </p:txBody>
          </p:sp>
        </p:grp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15CD6608-3278-490B-A454-052636DECDC4}"/>
                </a:ext>
              </a:extLst>
            </p:cNvPr>
            <p:cNvSpPr/>
            <p:nvPr/>
          </p:nvSpPr>
          <p:spPr>
            <a:xfrm>
              <a:off x="2446469" y="2466580"/>
              <a:ext cx="347955" cy="21399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75BCA4-216C-4871-A485-2B9733F678FE}"/>
              </a:ext>
            </a:extLst>
          </p:cNvPr>
          <p:cNvGrpSpPr/>
          <p:nvPr/>
        </p:nvGrpSpPr>
        <p:grpSpPr>
          <a:xfrm>
            <a:off x="7557589" y="1833079"/>
            <a:ext cx="4501435" cy="1962424"/>
            <a:chOff x="7557589" y="1833079"/>
            <a:chExt cx="4501435" cy="19624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9E2BF3F-5A33-405D-9E6A-8A8FDC2D6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44" y="1833079"/>
              <a:ext cx="4153480" cy="1962424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EF55DD8-D180-46F4-AD83-BD46F9843245}"/>
                </a:ext>
              </a:extLst>
            </p:cNvPr>
            <p:cNvSpPr/>
            <p:nvPr/>
          </p:nvSpPr>
          <p:spPr>
            <a:xfrm>
              <a:off x="7557589" y="2466580"/>
              <a:ext cx="347955" cy="21399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1675DA-729F-4400-B753-47322A904836}"/>
              </a:ext>
            </a:extLst>
          </p:cNvPr>
          <p:cNvGrpSpPr/>
          <p:nvPr/>
        </p:nvGrpSpPr>
        <p:grpSpPr>
          <a:xfrm>
            <a:off x="7557589" y="4191207"/>
            <a:ext cx="3790992" cy="2272576"/>
            <a:chOff x="7557589" y="4191207"/>
            <a:chExt cx="3790992" cy="22725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90AD2C-7520-46D7-8D42-A19DD0E7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44" y="4191207"/>
              <a:ext cx="3443037" cy="2272576"/>
            </a:xfrm>
            <a:prstGeom prst="rect">
              <a:avLst/>
            </a:prstGeom>
          </p:spPr>
        </p:pic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FD9C323-71CF-4591-9934-D7A11529BA6D}"/>
                </a:ext>
              </a:extLst>
            </p:cNvPr>
            <p:cNvSpPr/>
            <p:nvPr/>
          </p:nvSpPr>
          <p:spPr>
            <a:xfrm>
              <a:off x="7557589" y="4343549"/>
              <a:ext cx="347955" cy="21399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7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자료 처리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796A0-8112-4CD6-8F38-BEFB4423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98958"/>
            <a:ext cx="10018713" cy="20123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데이터를 </a:t>
            </a:r>
            <a:r>
              <a:rPr lang="en-US" altLang="ko-KR" dirty="0"/>
              <a:t>1 * 16254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벡터로 펼치고 하나의 엑셀 파일에 쌓는다</a:t>
            </a:r>
            <a:r>
              <a:rPr lang="en-US" altLang="ko-KR" dirty="0"/>
              <a:t>. (x.csv)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그에 따른 답안도 동일한 순서로 다른 엑셀파일에 쌓는다</a:t>
            </a:r>
            <a:r>
              <a:rPr lang="en-US" altLang="ko-KR" dirty="0"/>
              <a:t>. (y.csv)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훈련셋</a:t>
            </a:r>
            <a:r>
              <a:rPr lang="en-US" altLang="ko-KR" dirty="0"/>
              <a:t>, </a:t>
            </a:r>
            <a:r>
              <a:rPr lang="ko-KR" altLang="en-US" dirty="0" err="1"/>
              <a:t>검증셋</a:t>
            </a:r>
            <a:r>
              <a:rPr lang="en-US" altLang="ko-KR" dirty="0"/>
              <a:t>, </a:t>
            </a:r>
            <a:r>
              <a:rPr lang="ko-KR" altLang="en-US" dirty="0" err="1"/>
              <a:t>시험셋</a:t>
            </a:r>
            <a:r>
              <a:rPr lang="ko-KR" altLang="en-US" dirty="0"/>
              <a:t> 각각 </a:t>
            </a:r>
            <a:r>
              <a:rPr lang="en-US" altLang="ko-KR" dirty="0"/>
              <a:t>x.csv, y.csv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csv</a:t>
            </a:r>
            <a:r>
              <a:rPr lang="ko-KR" altLang="en-US" dirty="0"/>
              <a:t>파일을 얻는다</a:t>
            </a:r>
            <a:r>
              <a:rPr lang="en-US" altLang="ko-KR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F0A33A-DCAF-470D-83FC-1F8E864B3FAB}"/>
              </a:ext>
            </a:extLst>
          </p:cNvPr>
          <p:cNvGrpSpPr/>
          <p:nvPr/>
        </p:nvGrpSpPr>
        <p:grpSpPr>
          <a:xfrm>
            <a:off x="4513596" y="6094151"/>
            <a:ext cx="4815282" cy="461665"/>
            <a:chOff x="4504887" y="6274965"/>
            <a:chExt cx="4815282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9901E-982C-4AFD-BE50-E5B7FEF7C72A}"/>
                </a:ext>
              </a:extLst>
            </p:cNvPr>
            <p:cNvSpPr txBox="1"/>
            <p:nvPr/>
          </p:nvSpPr>
          <p:spPr>
            <a:xfrm>
              <a:off x="4504887" y="6274965"/>
              <a:ext cx="903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x.csv</a:t>
              </a:r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11AE76-B0A6-4422-9F9D-D9D034FCCAB0}"/>
                </a:ext>
              </a:extLst>
            </p:cNvPr>
            <p:cNvSpPr txBox="1"/>
            <p:nvPr/>
          </p:nvSpPr>
          <p:spPr>
            <a:xfrm>
              <a:off x="8417034" y="6274965"/>
              <a:ext cx="903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y.csv</a:t>
              </a:r>
              <a:endParaRPr lang="ko-KR" altLang="en-US" sz="2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90B6A7-F9DE-4D72-8153-FC17A20EEF13}"/>
              </a:ext>
            </a:extLst>
          </p:cNvPr>
          <p:cNvGrpSpPr/>
          <p:nvPr/>
        </p:nvGrpSpPr>
        <p:grpSpPr>
          <a:xfrm>
            <a:off x="2768367" y="5522882"/>
            <a:ext cx="7231311" cy="304101"/>
            <a:chOff x="2768367" y="3185502"/>
            <a:chExt cx="7231311" cy="30410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B547A6-DEF2-4E00-9F15-C8DCD685534D}"/>
                </a:ext>
              </a:extLst>
            </p:cNvPr>
            <p:cNvSpPr/>
            <p:nvPr/>
          </p:nvSpPr>
          <p:spPr>
            <a:xfrm>
              <a:off x="2768367" y="3185502"/>
              <a:ext cx="4001549" cy="30410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* 16254 </a:t>
              </a:r>
              <a:r>
                <a:rPr lang="ko-KR" altLang="en-US" dirty="0"/>
                <a:t>의 벡터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D41739-9F5E-477A-98A3-6FA8DDF9B0DE}"/>
                </a:ext>
              </a:extLst>
            </p:cNvPr>
            <p:cNvSpPr/>
            <p:nvPr/>
          </p:nvSpPr>
          <p:spPr>
            <a:xfrm>
              <a:off x="7961153" y="3185502"/>
              <a:ext cx="2038525" cy="30410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(1,0,0,0,0,0,0,0,0,0)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CEF158-B3AE-45D6-A40D-0E560529F757}"/>
              </a:ext>
            </a:extLst>
          </p:cNvPr>
          <p:cNvGrpSpPr/>
          <p:nvPr/>
        </p:nvGrpSpPr>
        <p:grpSpPr>
          <a:xfrm>
            <a:off x="2768367" y="3111267"/>
            <a:ext cx="7231311" cy="2275445"/>
            <a:chOff x="2768367" y="3185502"/>
            <a:chExt cx="7231311" cy="22754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6C28B7-B8A4-4FFB-B830-2FAC5522A3E8}"/>
                </a:ext>
              </a:extLst>
            </p:cNvPr>
            <p:cNvGrpSpPr/>
            <p:nvPr/>
          </p:nvGrpSpPr>
          <p:grpSpPr>
            <a:xfrm>
              <a:off x="2768367" y="3185502"/>
              <a:ext cx="7231311" cy="304101"/>
              <a:chOff x="2768367" y="3185502"/>
              <a:chExt cx="7231311" cy="30410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31141C1-B377-4ABA-871E-77E3A1AA6C0D}"/>
                  </a:ext>
                </a:extLst>
              </p:cNvPr>
              <p:cNvSpPr/>
              <p:nvPr/>
            </p:nvSpPr>
            <p:spPr>
              <a:xfrm>
                <a:off x="2768367" y="3185502"/>
                <a:ext cx="4001549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* 16254 </a:t>
                </a:r>
                <a:r>
                  <a:rPr lang="ko-KR" altLang="en-US" dirty="0"/>
                  <a:t>의 벡터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E37793-A7D3-4002-85E1-1CABCACE7497}"/>
                  </a:ext>
                </a:extLst>
              </p:cNvPr>
              <p:cNvSpPr/>
              <p:nvPr/>
            </p:nvSpPr>
            <p:spPr>
              <a:xfrm>
                <a:off x="7961153" y="3185502"/>
                <a:ext cx="2038525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(0,1,0,0,0,0,0,0,0,0)</a:t>
                </a:r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029CD6-9D99-4020-8BEE-EF7B0E7F4D2E}"/>
                </a:ext>
              </a:extLst>
            </p:cNvPr>
            <p:cNvGrpSpPr/>
            <p:nvPr/>
          </p:nvGrpSpPr>
          <p:grpSpPr>
            <a:xfrm>
              <a:off x="2768367" y="3498208"/>
              <a:ext cx="7231311" cy="304101"/>
              <a:chOff x="2768367" y="3185502"/>
              <a:chExt cx="7231311" cy="30410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A35B00-AED1-4DB9-9CD4-61E573CBA2E9}"/>
                  </a:ext>
                </a:extLst>
              </p:cNvPr>
              <p:cNvSpPr/>
              <p:nvPr/>
            </p:nvSpPr>
            <p:spPr>
              <a:xfrm>
                <a:off x="2768367" y="3185502"/>
                <a:ext cx="4001549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* 16254 </a:t>
                </a:r>
                <a:r>
                  <a:rPr lang="ko-KR" altLang="en-US" dirty="0"/>
                  <a:t>의 벡터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3BCB657-D936-4442-BC32-2A2C5B9996AA}"/>
                  </a:ext>
                </a:extLst>
              </p:cNvPr>
              <p:cNvSpPr/>
              <p:nvPr/>
            </p:nvSpPr>
            <p:spPr>
              <a:xfrm>
                <a:off x="7961153" y="3185502"/>
                <a:ext cx="2038525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(0,0,0,1,0,0,0,0,0,0)</a:t>
                </a:r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3A6C1DC-C4E9-44B2-9037-2E8004D4B517}"/>
                </a:ext>
              </a:extLst>
            </p:cNvPr>
            <p:cNvGrpSpPr/>
            <p:nvPr/>
          </p:nvGrpSpPr>
          <p:grpSpPr>
            <a:xfrm>
              <a:off x="2768367" y="3785534"/>
              <a:ext cx="7231311" cy="304101"/>
              <a:chOff x="2768367" y="3185502"/>
              <a:chExt cx="7231311" cy="30410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DA3061-3619-46AC-AA80-03D591ACD8F0}"/>
                  </a:ext>
                </a:extLst>
              </p:cNvPr>
              <p:cNvSpPr/>
              <p:nvPr/>
            </p:nvSpPr>
            <p:spPr>
              <a:xfrm>
                <a:off x="2768367" y="3185502"/>
                <a:ext cx="4001549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* 16254 </a:t>
                </a:r>
                <a:r>
                  <a:rPr lang="ko-KR" altLang="en-US" dirty="0"/>
                  <a:t>의 벡터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1915571-94E0-4896-B09A-D172F16467E0}"/>
                  </a:ext>
                </a:extLst>
              </p:cNvPr>
              <p:cNvSpPr/>
              <p:nvPr/>
            </p:nvSpPr>
            <p:spPr>
              <a:xfrm>
                <a:off x="7961153" y="3185502"/>
                <a:ext cx="2038525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(0,0,0,0,1,0,0,0,0,0)</a:t>
                </a:r>
                <a:endParaRPr lang="ko-KR" altLang="en-US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794B3F-4018-4FEC-A9A7-280ACF24357E}"/>
                </a:ext>
              </a:extLst>
            </p:cNvPr>
            <p:cNvGrpSpPr/>
            <p:nvPr/>
          </p:nvGrpSpPr>
          <p:grpSpPr>
            <a:xfrm>
              <a:off x="2768367" y="4072860"/>
              <a:ext cx="7231311" cy="304101"/>
              <a:chOff x="2768367" y="3185502"/>
              <a:chExt cx="7231311" cy="3041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8E04A6A-8655-4A29-BFA4-4F15B459160C}"/>
                  </a:ext>
                </a:extLst>
              </p:cNvPr>
              <p:cNvSpPr/>
              <p:nvPr/>
            </p:nvSpPr>
            <p:spPr>
              <a:xfrm>
                <a:off x="2768367" y="3185502"/>
                <a:ext cx="4001549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* 16254 </a:t>
                </a:r>
                <a:r>
                  <a:rPr lang="ko-KR" altLang="en-US" dirty="0"/>
                  <a:t>의 벡터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0F9C18A-0903-440E-B972-8915839D8AE5}"/>
                  </a:ext>
                </a:extLst>
              </p:cNvPr>
              <p:cNvSpPr/>
              <p:nvPr/>
            </p:nvSpPr>
            <p:spPr>
              <a:xfrm>
                <a:off x="7961153" y="3185502"/>
                <a:ext cx="2038525" cy="3041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(0,0,0,0,0,0,0,0,1,0)</a:t>
                </a:r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CD5CD1-AF2A-413B-B9EA-EC5DC003FA93}"/>
                </a:ext>
              </a:extLst>
            </p:cNvPr>
            <p:cNvSpPr txBox="1"/>
            <p:nvPr/>
          </p:nvSpPr>
          <p:spPr>
            <a:xfrm>
              <a:off x="4720904" y="4486565"/>
              <a:ext cx="96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8518E6-82A4-4E42-B589-6FAC3F284561}"/>
                </a:ext>
              </a:extLst>
            </p:cNvPr>
            <p:cNvSpPr txBox="1"/>
            <p:nvPr/>
          </p:nvSpPr>
          <p:spPr>
            <a:xfrm>
              <a:off x="8913302" y="4537617"/>
              <a:ext cx="96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x.csv</a:t>
            </a:r>
            <a:r>
              <a:rPr lang="ko-KR" altLang="en-US" sz="4800" dirty="0"/>
              <a:t>의 일부분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06A8C3-F9B4-42BF-851E-6CF1A921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68" y="1490233"/>
            <a:ext cx="9135610" cy="43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4701-B6DC-43DC-9C99-7404B56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Colab</a:t>
            </a:r>
            <a:r>
              <a:rPr lang="ko-KR" altLang="en-US" sz="4800" dirty="0"/>
              <a:t>으로 데이터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BF509-3694-498A-9F9B-4DA556B30133}"/>
              </a:ext>
            </a:extLst>
          </p:cNvPr>
          <p:cNvSpPr txBox="1"/>
          <p:nvPr/>
        </p:nvSpPr>
        <p:spPr>
          <a:xfrm>
            <a:off x="5176007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D1780-F0EB-4B3F-8428-11AE9B18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66" y="1444455"/>
            <a:ext cx="5675243" cy="2331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94E4F8-6062-4DDB-99B5-CB6C7D240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b="1983"/>
          <a:stretch/>
        </p:blipFill>
        <p:spPr>
          <a:xfrm>
            <a:off x="2245566" y="3792379"/>
            <a:ext cx="4440042" cy="2800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4D2D0B-9424-4D15-9F9C-F3A08BF03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64" y="1444455"/>
            <a:ext cx="2157972" cy="5147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0906F5-9696-4BC3-B8BB-8C2C094901F5}"/>
              </a:ext>
            </a:extLst>
          </p:cNvPr>
          <p:cNvSpPr txBox="1"/>
          <p:nvPr/>
        </p:nvSpPr>
        <p:spPr>
          <a:xfrm>
            <a:off x="4857189" y="1584057"/>
            <a:ext cx="11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161F5-23DB-4855-820E-298EA359D425}"/>
              </a:ext>
            </a:extLst>
          </p:cNvPr>
          <p:cNvSpPr txBox="1"/>
          <p:nvPr/>
        </p:nvSpPr>
        <p:spPr>
          <a:xfrm>
            <a:off x="5176007" y="2610355"/>
            <a:ext cx="30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Colab</a:t>
            </a:r>
            <a:r>
              <a:rPr lang="ko-KR" altLang="en-US" dirty="0"/>
              <a:t>과 </a:t>
            </a:r>
            <a:r>
              <a:rPr lang="en-US" altLang="ko-KR" dirty="0"/>
              <a:t>Google Drive </a:t>
            </a:r>
            <a:r>
              <a:rPr lang="ko-KR" altLang="en-US" dirty="0"/>
              <a:t>연동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94CDB-F567-4C85-A1B5-72A73049AC80}"/>
              </a:ext>
            </a:extLst>
          </p:cNvPr>
          <p:cNvSpPr txBox="1"/>
          <p:nvPr/>
        </p:nvSpPr>
        <p:spPr>
          <a:xfrm>
            <a:off x="5750773" y="5910903"/>
            <a:ext cx="30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</a:t>
            </a:r>
            <a:r>
              <a:rPr lang="ko-KR" altLang="en-US" dirty="0"/>
              <a:t>의 데이터를 복사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0C6186-7E66-4551-9B38-6CEDA5A77B9D}"/>
              </a:ext>
            </a:extLst>
          </p:cNvPr>
          <p:cNvSpPr/>
          <p:nvPr/>
        </p:nvSpPr>
        <p:spPr>
          <a:xfrm>
            <a:off x="8884529" y="4406537"/>
            <a:ext cx="1306286" cy="1873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B15AE-E7AA-4994-9840-D162CE9C06F3}"/>
              </a:ext>
            </a:extLst>
          </p:cNvPr>
          <p:cNvSpPr/>
          <p:nvPr/>
        </p:nvSpPr>
        <p:spPr>
          <a:xfrm>
            <a:off x="8884529" y="2142719"/>
            <a:ext cx="1306286" cy="1873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ED9B31B0-E556-45F6-A4A1-78D5B64294A3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 flipV="1">
            <a:off x="8884529" y="3079568"/>
            <a:ext cx="12700" cy="2263818"/>
          </a:xfrm>
          <a:prstGeom prst="curvedConnector3">
            <a:avLst>
              <a:gd name="adj1" fmla="val 468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6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503</TotalTime>
  <Words>905</Words>
  <Application>Microsoft Office PowerPoint</Application>
  <PresentationFormat>와이드스크린</PresentationFormat>
  <Paragraphs>123</Paragraphs>
  <Slides>15</Slides>
  <Notes>13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HY엽서L</vt:lpstr>
      <vt:lpstr>맑은 고딕</vt:lpstr>
      <vt:lpstr>Arial</vt:lpstr>
      <vt:lpstr>Cambria Math</vt:lpstr>
      <vt:lpstr>Corbel</vt:lpstr>
      <vt:lpstr>시차</vt:lpstr>
      <vt:lpstr>CNN을 이용한 음성 인식</vt:lpstr>
      <vt:lpstr>왜 음성인식 인가?</vt:lpstr>
      <vt:lpstr>자료는 어디서 구했는가?</vt:lpstr>
      <vt:lpstr>자료 처리 방법</vt:lpstr>
      <vt:lpstr>자료 처리 방법</vt:lpstr>
      <vt:lpstr>자료 처리 방법</vt:lpstr>
      <vt:lpstr>자료 처리 방법</vt:lpstr>
      <vt:lpstr>x.csv의 일부분</vt:lpstr>
      <vt:lpstr>Colab으로 데이터 불러오기</vt:lpstr>
      <vt:lpstr>데이터 읽기</vt:lpstr>
      <vt:lpstr>Keras를 이용한 모델 생성</vt:lpstr>
      <vt:lpstr>Hyperparameter Tuning</vt:lpstr>
      <vt:lpstr>실전 Test</vt:lpstr>
      <vt:lpstr>끝 마치며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김승호</dc:creator>
  <cp:lastModifiedBy>김승호</cp:lastModifiedBy>
  <cp:revision>100</cp:revision>
  <dcterms:created xsi:type="dcterms:W3CDTF">2018-12-09T11:56:55Z</dcterms:created>
  <dcterms:modified xsi:type="dcterms:W3CDTF">2018-12-11T02:38:58Z</dcterms:modified>
</cp:coreProperties>
</file>