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3" r:id="rId4"/>
    <p:sldId id="285" r:id="rId5"/>
    <p:sldId id="265" r:id="rId6"/>
    <p:sldId id="268" r:id="rId7"/>
    <p:sldId id="270" r:id="rId8"/>
    <p:sldId id="271" r:id="rId9"/>
    <p:sldId id="269" r:id="rId10"/>
    <p:sldId id="272" r:id="rId11"/>
    <p:sldId id="282" r:id="rId12"/>
    <p:sldId id="289" r:id="rId13"/>
    <p:sldId id="294" r:id="rId14"/>
    <p:sldId id="293" r:id="rId15"/>
    <p:sldId id="290" r:id="rId16"/>
    <p:sldId id="291" r:id="rId17"/>
    <p:sldId id="288" r:id="rId18"/>
    <p:sldId id="292" r:id="rId19"/>
    <p:sldId id="257" r:id="rId20"/>
    <p:sldId id="258" r:id="rId21"/>
    <p:sldId id="259" r:id="rId22"/>
    <p:sldId id="260" r:id="rId23"/>
    <p:sldId id="261" r:id="rId24"/>
    <p:sldId id="263" r:id="rId25"/>
    <p:sldId id="262" r:id="rId26"/>
    <p:sldId id="264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6" r:id="rId36"/>
    <p:sldId id="266" r:id="rId37"/>
    <p:sldId id="26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17680650\Downloads\Simple%20Classification%20-%20EV%20Battery%20Faults%20Dataset_Calculation_Garge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17680650\Downloads\Simple%20Classification%20-%20EV%20Battery%20Faults%20Dataset_Calculation_Garge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Voltage vs SOC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Voltage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Sheet2!$A:$A</c:f>
              <c:strCache>
                <c:ptCount val="640"/>
                <c:pt idx="0">
                  <c:v>SOC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99.28098936</c:v>
                </c:pt>
                <c:pt idx="9">
                  <c:v>100</c:v>
                </c:pt>
                <c:pt idx="10">
                  <c:v>98.56197872</c:v>
                </c:pt>
                <c:pt idx="11">
                  <c:v>99.16666667</c:v>
                </c:pt>
                <c:pt idx="12">
                  <c:v>97.84296808</c:v>
                </c:pt>
                <c:pt idx="13">
                  <c:v>97.12395743</c:v>
                </c:pt>
                <c:pt idx="14">
                  <c:v>96.40494679</c:v>
                </c:pt>
                <c:pt idx="15">
                  <c:v>95.68593615</c:v>
                </c:pt>
                <c:pt idx="16">
                  <c:v>94.96692551</c:v>
                </c:pt>
                <c:pt idx="17">
                  <c:v>98.33333333</c:v>
                </c:pt>
                <c:pt idx="18">
                  <c:v>94.24791487</c:v>
                </c:pt>
                <c:pt idx="19">
                  <c:v>93.52890423</c:v>
                </c:pt>
                <c:pt idx="20">
                  <c:v>92.80989359</c:v>
                </c:pt>
                <c:pt idx="21">
                  <c:v>97.5</c:v>
                </c:pt>
                <c:pt idx="22">
                  <c:v>92.09088295</c:v>
                </c:pt>
                <c:pt idx="23">
                  <c:v>96.66666667</c:v>
                </c:pt>
                <c:pt idx="24">
                  <c:v>91.3718723</c:v>
                </c:pt>
                <c:pt idx="25">
                  <c:v>95.83333333</c:v>
                </c:pt>
                <c:pt idx="26">
                  <c:v>95</c:v>
                </c:pt>
                <c:pt idx="27">
                  <c:v>90.65286166</c:v>
                </c:pt>
                <c:pt idx="28">
                  <c:v>94.16666667</c:v>
                </c:pt>
                <c:pt idx="29">
                  <c:v>89.93385102</c:v>
                </c:pt>
                <c:pt idx="30">
                  <c:v>93.33333333</c:v>
                </c:pt>
                <c:pt idx="31">
                  <c:v>89.21484038</c:v>
                </c:pt>
                <c:pt idx="32">
                  <c:v>92.5</c:v>
                </c:pt>
                <c:pt idx="33">
                  <c:v>88.49582974</c:v>
                </c:pt>
                <c:pt idx="34">
                  <c:v>91.66666667</c:v>
                </c:pt>
                <c:pt idx="35">
                  <c:v>87.7768191</c:v>
                </c:pt>
                <c:pt idx="36">
                  <c:v>90.83333333</c:v>
                </c:pt>
                <c:pt idx="37">
                  <c:v>87.05780846</c:v>
                </c:pt>
                <c:pt idx="38">
                  <c:v>90</c:v>
                </c:pt>
                <c:pt idx="39">
                  <c:v>89.16666667</c:v>
                </c:pt>
                <c:pt idx="40">
                  <c:v>86.33879781</c:v>
                </c:pt>
                <c:pt idx="41">
                  <c:v>98.92148404</c:v>
                </c:pt>
                <c:pt idx="42">
                  <c:v>88.33333333</c:v>
                </c:pt>
                <c:pt idx="43">
                  <c:v>85.61978717</c:v>
                </c:pt>
                <c:pt idx="44">
                  <c:v>87.5</c:v>
                </c:pt>
                <c:pt idx="45">
                  <c:v>84.90077653</c:v>
                </c:pt>
                <c:pt idx="46">
                  <c:v>86.66666667</c:v>
                </c:pt>
                <c:pt idx="47">
                  <c:v>97.84296808</c:v>
                </c:pt>
                <c:pt idx="48">
                  <c:v>84.18176589</c:v>
                </c:pt>
                <c:pt idx="49">
                  <c:v>85.83333333</c:v>
                </c:pt>
                <c:pt idx="50">
                  <c:v>95.68593615</c:v>
                </c:pt>
                <c:pt idx="51">
                  <c:v>96.76445211</c:v>
                </c:pt>
                <c:pt idx="52">
                  <c:v>83.46275525</c:v>
                </c:pt>
                <c:pt idx="53">
                  <c:v>94.60742019</c:v>
                </c:pt>
                <c:pt idx="54">
                  <c:v>93.52890423</c:v>
                </c:pt>
                <c:pt idx="55">
                  <c:v>85</c:v>
                </c:pt>
                <c:pt idx="56">
                  <c:v>92.45038827</c:v>
                </c:pt>
                <c:pt idx="57">
                  <c:v>82.74374461</c:v>
                </c:pt>
                <c:pt idx="58">
                  <c:v>91.3718723</c:v>
                </c:pt>
                <c:pt idx="59">
                  <c:v>84.16666667</c:v>
                </c:pt>
                <c:pt idx="60">
                  <c:v>82.02473397</c:v>
                </c:pt>
                <c:pt idx="61">
                  <c:v>90.29335634</c:v>
                </c:pt>
                <c:pt idx="62">
                  <c:v>83.33333333</c:v>
                </c:pt>
                <c:pt idx="63">
                  <c:v>81.30572332</c:v>
                </c:pt>
                <c:pt idx="64">
                  <c:v>89.21484038</c:v>
                </c:pt>
                <c:pt idx="65">
                  <c:v>88.13632442</c:v>
                </c:pt>
                <c:pt idx="66">
                  <c:v>80.58671268</c:v>
                </c:pt>
                <c:pt idx="67">
                  <c:v>82.5</c:v>
                </c:pt>
                <c:pt idx="68">
                  <c:v>98.74173138</c:v>
                </c:pt>
                <c:pt idx="69">
                  <c:v>87.05780846</c:v>
                </c:pt>
                <c:pt idx="70">
                  <c:v>79.86770204</c:v>
                </c:pt>
                <c:pt idx="71">
                  <c:v>81.66666667</c:v>
                </c:pt>
                <c:pt idx="72">
                  <c:v>79.1486914</c:v>
                </c:pt>
                <c:pt idx="73">
                  <c:v>85.97929249</c:v>
                </c:pt>
                <c:pt idx="74">
                  <c:v>93.70865689</c:v>
                </c:pt>
                <c:pt idx="75">
                  <c:v>94.96692551</c:v>
                </c:pt>
                <c:pt idx="76">
                  <c:v>92.45038827</c:v>
                </c:pt>
                <c:pt idx="77">
                  <c:v>96.22519413</c:v>
                </c:pt>
                <c:pt idx="78">
                  <c:v>97.48346276</c:v>
                </c:pt>
                <c:pt idx="79">
                  <c:v>80.83333333</c:v>
                </c:pt>
                <c:pt idx="80">
                  <c:v>78.42968076</c:v>
                </c:pt>
                <c:pt idx="81">
                  <c:v>91.19211964</c:v>
                </c:pt>
                <c:pt idx="82">
                  <c:v>89.93385102</c:v>
                </c:pt>
                <c:pt idx="83">
                  <c:v>84.90077653</c:v>
                </c:pt>
                <c:pt idx="84">
                  <c:v>77.71067012</c:v>
                </c:pt>
                <c:pt idx="85">
                  <c:v>88.6755824</c:v>
                </c:pt>
                <c:pt idx="86">
                  <c:v>80</c:v>
                </c:pt>
                <c:pt idx="87">
                  <c:v>76.99165948</c:v>
                </c:pt>
                <c:pt idx="88">
                  <c:v>79.16666667</c:v>
                </c:pt>
                <c:pt idx="89">
                  <c:v>83.82226057</c:v>
                </c:pt>
                <c:pt idx="90">
                  <c:v>87.41731378</c:v>
                </c:pt>
                <c:pt idx="91">
                  <c:v>76.27264884</c:v>
                </c:pt>
                <c:pt idx="92">
                  <c:v>78.33333333</c:v>
                </c:pt>
                <c:pt idx="93">
                  <c:v>75.55363819</c:v>
                </c:pt>
                <c:pt idx="94">
                  <c:v>82.74374461</c:v>
                </c:pt>
                <c:pt idx="95">
                  <c:v>86.15904515</c:v>
                </c:pt>
                <c:pt idx="96">
                  <c:v>92.80989359</c:v>
                </c:pt>
                <c:pt idx="97">
                  <c:v>77.5</c:v>
                </c:pt>
                <c:pt idx="98">
                  <c:v>91.3718723</c:v>
                </c:pt>
                <c:pt idx="99">
                  <c:v>94.24791487</c:v>
                </c:pt>
                <c:pt idx="100">
                  <c:v>89.93385102</c:v>
                </c:pt>
                <c:pt idx="101">
                  <c:v>74.83462755</c:v>
                </c:pt>
                <c:pt idx="102">
                  <c:v>95.68593615</c:v>
                </c:pt>
                <c:pt idx="103">
                  <c:v>76.66666667</c:v>
                </c:pt>
                <c:pt idx="104">
                  <c:v>98.56197872</c:v>
                </c:pt>
                <c:pt idx="105">
                  <c:v>81.66522865</c:v>
                </c:pt>
                <c:pt idx="106">
                  <c:v>74.11561691</c:v>
                </c:pt>
                <c:pt idx="107">
                  <c:v>84.90077653</c:v>
                </c:pt>
                <c:pt idx="108">
                  <c:v>88.49582974</c:v>
                </c:pt>
                <c:pt idx="109">
                  <c:v>75.83333333</c:v>
                </c:pt>
                <c:pt idx="110">
                  <c:v>73.39660627</c:v>
                </c:pt>
                <c:pt idx="111">
                  <c:v>97.12395743</c:v>
                </c:pt>
                <c:pt idx="112">
                  <c:v>80.58671268</c:v>
                </c:pt>
                <c:pt idx="113">
                  <c:v>72.67759563</c:v>
                </c:pt>
                <c:pt idx="114">
                  <c:v>75</c:v>
                </c:pt>
                <c:pt idx="115">
                  <c:v>83.64250791</c:v>
                </c:pt>
                <c:pt idx="116">
                  <c:v>87.05780846</c:v>
                </c:pt>
                <c:pt idx="117">
                  <c:v>71.95858499</c:v>
                </c:pt>
                <c:pt idx="118">
                  <c:v>74.16666667</c:v>
                </c:pt>
                <c:pt idx="119">
                  <c:v>79.50819672</c:v>
                </c:pt>
                <c:pt idx="120">
                  <c:v>71.23957435</c:v>
                </c:pt>
                <c:pt idx="121">
                  <c:v>91.73137762</c:v>
                </c:pt>
                <c:pt idx="122">
                  <c:v>82.38423929</c:v>
                </c:pt>
                <c:pt idx="123">
                  <c:v>73.33333333</c:v>
                </c:pt>
                <c:pt idx="124">
                  <c:v>93.3851021</c:v>
                </c:pt>
                <c:pt idx="125">
                  <c:v>78.42968076</c:v>
                </c:pt>
                <c:pt idx="126">
                  <c:v>85.61978717</c:v>
                </c:pt>
                <c:pt idx="127">
                  <c:v>70.5205637</c:v>
                </c:pt>
                <c:pt idx="128">
                  <c:v>72.5</c:v>
                </c:pt>
                <c:pt idx="129">
                  <c:v>90.07765315</c:v>
                </c:pt>
                <c:pt idx="130">
                  <c:v>95.03882657</c:v>
                </c:pt>
                <c:pt idx="131">
                  <c:v>69.80155306</c:v>
                </c:pt>
                <c:pt idx="132">
                  <c:v>77.3511648</c:v>
                </c:pt>
                <c:pt idx="133">
                  <c:v>81.12597066</c:v>
                </c:pt>
                <c:pt idx="134">
                  <c:v>71.66666667</c:v>
                </c:pt>
                <c:pt idx="135">
                  <c:v>84.18176589</c:v>
                </c:pt>
                <c:pt idx="136">
                  <c:v>69.08254242</c:v>
                </c:pt>
                <c:pt idx="137">
                  <c:v>76.27264884</c:v>
                </c:pt>
                <c:pt idx="138">
                  <c:v>92.80989359</c:v>
                </c:pt>
                <c:pt idx="139">
                  <c:v>70.83333333</c:v>
                </c:pt>
                <c:pt idx="140">
                  <c:v>88.42392867</c:v>
                </c:pt>
                <c:pt idx="141">
                  <c:v>68.36353178</c:v>
                </c:pt>
                <c:pt idx="142">
                  <c:v>79.86770204</c:v>
                </c:pt>
                <c:pt idx="143">
                  <c:v>96.69255105</c:v>
                </c:pt>
                <c:pt idx="144">
                  <c:v>75.19413287</c:v>
                </c:pt>
                <c:pt idx="145">
                  <c:v>67.64452114</c:v>
                </c:pt>
                <c:pt idx="146">
                  <c:v>91.01236698</c:v>
                </c:pt>
                <c:pt idx="147">
                  <c:v>70</c:v>
                </c:pt>
                <c:pt idx="148">
                  <c:v>82.74374461</c:v>
                </c:pt>
                <c:pt idx="149">
                  <c:v>98.34627552</c:v>
                </c:pt>
                <c:pt idx="150">
                  <c:v>94.60742019</c:v>
                </c:pt>
                <c:pt idx="151">
                  <c:v>78.60943342</c:v>
                </c:pt>
                <c:pt idx="152">
                  <c:v>66.9255105</c:v>
                </c:pt>
                <c:pt idx="153">
                  <c:v>86.7702042</c:v>
                </c:pt>
                <c:pt idx="154">
                  <c:v>69.16666667</c:v>
                </c:pt>
                <c:pt idx="155">
                  <c:v>74.11561691</c:v>
                </c:pt>
                <c:pt idx="156">
                  <c:v>66.20649986</c:v>
                </c:pt>
                <c:pt idx="157">
                  <c:v>68.33333333</c:v>
                </c:pt>
                <c:pt idx="158">
                  <c:v>77.3511648</c:v>
                </c:pt>
                <c:pt idx="159">
                  <c:v>81.30572332</c:v>
                </c:pt>
                <c:pt idx="160">
                  <c:v>89.21484038</c:v>
                </c:pt>
                <c:pt idx="161">
                  <c:v>73.03710095</c:v>
                </c:pt>
                <c:pt idx="162">
                  <c:v>65.48748921</c:v>
                </c:pt>
                <c:pt idx="163">
                  <c:v>85.11647972</c:v>
                </c:pt>
                <c:pt idx="164">
                  <c:v>67.5</c:v>
                </c:pt>
                <c:pt idx="165">
                  <c:v>64.76847857</c:v>
                </c:pt>
                <c:pt idx="166">
                  <c:v>76.09289617</c:v>
                </c:pt>
                <c:pt idx="167">
                  <c:v>96.40494679</c:v>
                </c:pt>
                <c:pt idx="168">
                  <c:v>71.95858499</c:v>
                </c:pt>
                <c:pt idx="169">
                  <c:v>66.66666667</c:v>
                </c:pt>
                <c:pt idx="170">
                  <c:v>79.86770204</c:v>
                </c:pt>
                <c:pt idx="171">
                  <c:v>87.41731378</c:v>
                </c:pt>
                <c:pt idx="172">
                  <c:v>64.04946793</c:v>
                </c:pt>
                <c:pt idx="173">
                  <c:v>74.83462755</c:v>
                </c:pt>
                <c:pt idx="174">
                  <c:v>83.46275525</c:v>
                </c:pt>
                <c:pt idx="175">
                  <c:v>65.83333333</c:v>
                </c:pt>
                <c:pt idx="176">
                  <c:v>63.33045729</c:v>
                </c:pt>
                <c:pt idx="177">
                  <c:v>70.88006903</c:v>
                </c:pt>
                <c:pt idx="178">
                  <c:v>98.2024734</c:v>
                </c:pt>
                <c:pt idx="179">
                  <c:v>78.42968076</c:v>
                </c:pt>
                <c:pt idx="180">
                  <c:v>62.61144665</c:v>
                </c:pt>
                <c:pt idx="181">
                  <c:v>65</c:v>
                </c:pt>
                <c:pt idx="182">
                  <c:v>85.61978717</c:v>
                </c:pt>
                <c:pt idx="183">
                  <c:v>73.57635893</c:v>
                </c:pt>
                <c:pt idx="184">
                  <c:v>69.80155306</c:v>
                </c:pt>
                <c:pt idx="185">
                  <c:v>93.52890423</c:v>
                </c:pt>
                <c:pt idx="186">
                  <c:v>61.89243601</c:v>
                </c:pt>
                <c:pt idx="187">
                  <c:v>64.16666667</c:v>
                </c:pt>
                <c:pt idx="188">
                  <c:v>81.80903077</c:v>
                </c:pt>
                <c:pt idx="189">
                  <c:v>76.99165948</c:v>
                </c:pt>
                <c:pt idx="190">
                  <c:v>61.17342537</c:v>
                </c:pt>
                <c:pt idx="191">
                  <c:v>68.7230371</c:v>
                </c:pt>
                <c:pt idx="192">
                  <c:v>72.31809031</c:v>
                </c:pt>
                <c:pt idx="193">
                  <c:v>63.33333333</c:v>
                </c:pt>
                <c:pt idx="194">
                  <c:v>83.82226057</c:v>
                </c:pt>
                <c:pt idx="195">
                  <c:v>60.45441473</c:v>
                </c:pt>
                <c:pt idx="196">
                  <c:v>75.55363819</c:v>
                </c:pt>
                <c:pt idx="197">
                  <c:v>62.5</c:v>
                </c:pt>
                <c:pt idx="198">
                  <c:v>67.64452114</c:v>
                </c:pt>
                <c:pt idx="199">
                  <c:v>59.73540408</c:v>
                </c:pt>
                <c:pt idx="200">
                  <c:v>71.05982169</c:v>
                </c:pt>
                <c:pt idx="201">
                  <c:v>80.1553063</c:v>
                </c:pt>
                <c:pt idx="202">
                  <c:v>91.3718723</c:v>
                </c:pt>
                <c:pt idx="203">
                  <c:v>61.66666667</c:v>
                </c:pt>
                <c:pt idx="204">
                  <c:v>59.01639344</c:v>
                </c:pt>
                <c:pt idx="205">
                  <c:v>74.11561691</c:v>
                </c:pt>
                <c:pt idx="206">
                  <c:v>66.56600518</c:v>
                </c:pt>
                <c:pt idx="207">
                  <c:v>82.02473397</c:v>
                </c:pt>
                <c:pt idx="208">
                  <c:v>60.83333333</c:v>
                </c:pt>
                <c:pt idx="209">
                  <c:v>58.2973828</c:v>
                </c:pt>
                <c:pt idx="210">
                  <c:v>69.80155306</c:v>
                </c:pt>
                <c:pt idx="211">
                  <c:v>78.50158182</c:v>
                </c:pt>
                <c:pt idx="212">
                  <c:v>95.68593615</c:v>
                </c:pt>
                <c:pt idx="213">
                  <c:v>65.48748921</c:v>
                </c:pt>
                <c:pt idx="214">
                  <c:v>57.57837216</c:v>
                </c:pt>
                <c:pt idx="215">
                  <c:v>60</c:v>
                </c:pt>
                <c:pt idx="216">
                  <c:v>72.67759563</c:v>
                </c:pt>
                <c:pt idx="217">
                  <c:v>89.21484038</c:v>
                </c:pt>
                <c:pt idx="218">
                  <c:v>68.54328444</c:v>
                </c:pt>
                <c:pt idx="219">
                  <c:v>56.85936152</c:v>
                </c:pt>
                <c:pt idx="220">
                  <c:v>76.84785735</c:v>
                </c:pt>
                <c:pt idx="221">
                  <c:v>59.16666667</c:v>
                </c:pt>
                <c:pt idx="222">
                  <c:v>64.40897325</c:v>
                </c:pt>
                <c:pt idx="223">
                  <c:v>80.22720736</c:v>
                </c:pt>
                <c:pt idx="224">
                  <c:v>56.14035088</c:v>
                </c:pt>
                <c:pt idx="225">
                  <c:v>71.23957435</c:v>
                </c:pt>
                <c:pt idx="226">
                  <c:v>58.33333333</c:v>
                </c:pt>
                <c:pt idx="227">
                  <c:v>67.28501582</c:v>
                </c:pt>
                <c:pt idx="228">
                  <c:v>55.42134024</c:v>
                </c:pt>
                <c:pt idx="229">
                  <c:v>63.33045729</c:v>
                </c:pt>
                <c:pt idx="230">
                  <c:v>87.05780846</c:v>
                </c:pt>
                <c:pt idx="231">
                  <c:v>75.19413287</c:v>
                </c:pt>
                <c:pt idx="232">
                  <c:v>57.5</c:v>
                </c:pt>
                <c:pt idx="233">
                  <c:v>78.42968076</c:v>
                </c:pt>
                <c:pt idx="234">
                  <c:v>54.70232959</c:v>
                </c:pt>
                <c:pt idx="235">
                  <c:v>69.80155306</c:v>
                </c:pt>
                <c:pt idx="236">
                  <c:v>62.25194133</c:v>
                </c:pt>
                <c:pt idx="237">
                  <c:v>66.0267472</c:v>
                </c:pt>
                <c:pt idx="238">
                  <c:v>56.66666667</c:v>
                </c:pt>
                <c:pt idx="239">
                  <c:v>53.98331895</c:v>
                </c:pt>
                <c:pt idx="240">
                  <c:v>73.5404084</c:v>
                </c:pt>
                <c:pt idx="241">
                  <c:v>84.90077653</c:v>
                </c:pt>
                <c:pt idx="242">
                  <c:v>76.63215416</c:v>
                </c:pt>
                <c:pt idx="243">
                  <c:v>55.83333333</c:v>
                </c:pt>
                <c:pt idx="244">
                  <c:v>53.26430831</c:v>
                </c:pt>
                <c:pt idx="245">
                  <c:v>61.17342537</c:v>
                </c:pt>
                <c:pt idx="246">
                  <c:v>64.76847857</c:v>
                </c:pt>
                <c:pt idx="247">
                  <c:v>68.36353178</c:v>
                </c:pt>
                <c:pt idx="248">
                  <c:v>97.84296808</c:v>
                </c:pt>
                <c:pt idx="249">
                  <c:v>52.54529767</c:v>
                </c:pt>
                <c:pt idx="250">
                  <c:v>55</c:v>
                </c:pt>
                <c:pt idx="251">
                  <c:v>60.0949094</c:v>
                </c:pt>
                <c:pt idx="252">
                  <c:v>71.88668392</c:v>
                </c:pt>
                <c:pt idx="253">
                  <c:v>74.83462755</c:v>
                </c:pt>
                <c:pt idx="254">
                  <c:v>51.82628703</c:v>
                </c:pt>
                <c:pt idx="255">
                  <c:v>54.16666667</c:v>
                </c:pt>
                <c:pt idx="256">
                  <c:v>63.51020995</c:v>
                </c:pt>
                <c:pt idx="257">
                  <c:v>66.9255105</c:v>
                </c:pt>
                <c:pt idx="258">
                  <c:v>82.74374461</c:v>
                </c:pt>
                <c:pt idx="259">
                  <c:v>51.10727639</c:v>
                </c:pt>
                <c:pt idx="260">
                  <c:v>59.01639344</c:v>
                </c:pt>
                <c:pt idx="261">
                  <c:v>53.33333333</c:v>
                </c:pt>
                <c:pt idx="262">
                  <c:v>50.38826575</c:v>
                </c:pt>
                <c:pt idx="263">
                  <c:v>62.25194133</c:v>
                </c:pt>
                <c:pt idx="264">
                  <c:v>70.23295945</c:v>
                </c:pt>
                <c:pt idx="265">
                  <c:v>73.03710095</c:v>
                </c:pt>
                <c:pt idx="266">
                  <c:v>52.5</c:v>
                </c:pt>
                <c:pt idx="267">
                  <c:v>57.93787748</c:v>
                </c:pt>
                <c:pt idx="268">
                  <c:v>65.48748921</c:v>
                </c:pt>
                <c:pt idx="269">
                  <c:v>49.6692551</c:v>
                </c:pt>
                <c:pt idx="270">
                  <c:v>51.66666667</c:v>
                </c:pt>
                <c:pt idx="271">
                  <c:v>60.99367271</c:v>
                </c:pt>
                <c:pt idx="272">
                  <c:v>56.85936152</c:v>
                </c:pt>
                <c:pt idx="273">
                  <c:v>48.95024446</c:v>
                </c:pt>
                <c:pt idx="274">
                  <c:v>80.58671268</c:v>
                </c:pt>
                <c:pt idx="275">
                  <c:v>68.57923497</c:v>
                </c:pt>
                <c:pt idx="276">
                  <c:v>50.83333333</c:v>
                </c:pt>
                <c:pt idx="277">
                  <c:v>48.23123382</c:v>
                </c:pt>
                <c:pt idx="278">
                  <c:v>64.04946793</c:v>
                </c:pt>
                <c:pt idx="279">
                  <c:v>71.23957435</c:v>
                </c:pt>
                <c:pt idx="280">
                  <c:v>55.78084556</c:v>
                </c:pt>
                <c:pt idx="281">
                  <c:v>59.73540408</c:v>
                </c:pt>
                <c:pt idx="282">
                  <c:v>47.51222318</c:v>
                </c:pt>
                <c:pt idx="283">
                  <c:v>50</c:v>
                </c:pt>
                <c:pt idx="284">
                  <c:v>54.70232959</c:v>
                </c:pt>
                <c:pt idx="285">
                  <c:v>46.79321254</c:v>
                </c:pt>
                <c:pt idx="286">
                  <c:v>78.42968076</c:v>
                </c:pt>
                <c:pt idx="287">
                  <c:v>62.61144665</c:v>
                </c:pt>
                <c:pt idx="288">
                  <c:v>49.16666667</c:v>
                </c:pt>
                <c:pt idx="289">
                  <c:v>66.9255105</c:v>
                </c:pt>
                <c:pt idx="290">
                  <c:v>58.47713546</c:v>
                </c:pt>
                <c:pt idx="291">
                  <c:v>69.44204774</c:v>
                </c:pt>
                <c:pt idx="292">
                  <c:v>46.0742019</c:v>
                </c:pt>
                <c:pt idx="293">
                  <c:v>48.33333333</c:v>
                </c:pt>
                <c:pt idx="294">
                  <c:v>53.62381363</c:v>
                </c:pt>
                <c:pt idx="295">
                  <c:v>45.35519126</c:v>
                </c:pt>
                <c:pt idx="296">
                  <c:v>57.21886684</c:v>
                </c:pt>
                <c:pt idx="297">
                  <c:v>61.17342537</c:v>
                </c:pt>
                <c:pt idx="298">
                  <c:v>76.27264884</c:v>
                </c:pt>
                <c:pt idx="299">
                  <c:v>47.5</c:v>
                </c:pt>
                <c:pt idx="300">
                  <c:v>44.63618062</c:v>
                </c:pt>
                <c:pt idx="301">
                  <c:v>65.27178602</c:v>
                </c:pt>
                <c:pt idx="302">
                  <c:v>52.54529767</c:v>
                </c:pt>
                <c:pt idx="303">
                  <c:v>67.64452114</c:v>
                </c:pt>
                <c:pt idx="304">
                  <c:v>43.91716997</c:v>
                </c:pt>
                <c:pt idx="305">
                  <c:v>55.96059822</c:v>
                </c:pt>
                <c:pt idx="306">
                  <c:v>46.66666667</c:v>
                </c:pt>
                <c:pt idx="307">
                  <c:v>59.73540408</c:v>
                </c:pt>
                <c:pt idx="308">
                  <c:v>51.46678171</c:v>
                </c:pt>
                <c:pt idx="309">
                  <c:v>43.19815933</c:v>
                </c:pt>
                <c:pt idx="310">
                  <c:v>74.11561691</c:v>
                </c:pt>
                <c:pt idx="311">
                  <c:v>45.83333333</c:v>
                </c:pt>
                <c:pt idx="312">
                  <c:v>63.61806155</c:v>
                </c:pt>
                <c:pt idx="313">
                  <c:v>42.47914869</c:v>
                </c:pt>
                <c:pt idx="314">
                  <c:v>54.70232959</c:v>
                </c:pt>
                <c:pt idx="315">
                  <c:v>50.38826575</c:v>
                </c:pt>
                <c:pt idx="316">
                  <c:v>45</c:v>
                </c:pt>
                <c:pt idx="317">
                  <c:v>58.2973828</c:v>
                </c:pt>
                <c:pt idx="318">
                  <c:v>41.76013805</c:v>
                </c:pt>
                <c:pt idx="319">
                  <c:v>65.84699454</c:v>
                </c:pt>
                <c:pt idx="320">
                  <c:v>41.04112741</c:v>
                </c:pt>
                <c:pt idx="321">
                  <c:v>53.44406097</c:v>
                </c:pt>
                <c:pt idx="322">
                  <c:v>44.16666667</c:v>
                </c:pt>
                <c:pt idx="323">
                  <c:v>49.30974978</c:v>
                </c:pt>
                <c:pt idx="324">
                  <c:v>61.96433707</c:v>
                </c:pt>
                <c:pt idx="325">
                  <c:v>40.32211677</c:v>
                </c:pt>
                <c:pt idx="326">
                  <c:v>71.95858499</c:v>
                </c:pt>
                <c:pt idx="327">
                  <c:v>56.85936152</c:v>
                </c:pt>
                <c:pt idx="328">
                  <c:v>43.33333333</c:v>
                </c:pt>
                <c:pt idx="329">
                  <c:v>39.60310613</c:v>
                </c:pt>
                <c:pt idx="330">
                  <c:v>52.18579235</c:v>
                </c:pt>
                <c:pt idx="331">
                  <c:v>48.23123382</c:v>
                </c:pt>
                <c:pt idx="332">
                  <c:v>42.5</c:v>
                </c:pt>
                <c:pt idx="333">
                  <c:v>64.04946793</c:v>
                </c:pt>
                <c:pt idx="334">
                  <c:v>38.88409548</c:v>
                </c:pt>
                <c:pt idx="335">
                  <c:v>55.42134024</c:v>
                </c:pt>
                <c:pt idx="336">
                  <c:v>60.3106126</c:v>
                </c:pt>
                <c:pt idx="337">
                  <c:v>41.66666667</c:v>
                </c:pt>
                <c:pt idx="338">
                  <c:v>38.16508484</c:v>
                </c:pt>
                <c:pt idx="339">
                  <c:v>50.92752373</c:v>
                </c:pt>
                <c:pt idx="340">
                  <c:v>47.15271786</c:v>
                </c:pt>
                <c:pt idx="341">
                  <c:v>40.83333333</c:v>
                </c:pt>
                <c:pt idx="342">
                  <c:v>37.4460742</c:v>
                </c:pt>
                <c:pt idx="343">
                  <c:v>69.80155306</c:v>
                </c:pt>
                <c:pt idx="344">
                  <c:v>62.25194133</c:v>
                </c:pt>
                <c:pt idx="345">
                  <c:v>53.98331895</c:v>
                </c:pt>
                <c:pt idx="346">
                  <c:v>36.72706356</c:v>
                </c:pt>
                <c:pt idx="347">
                  <c:v>40</c:v>
                </c:pt>
                <c:pt idx="348">
                  <c:v>49.6692551</c:v>
                </c:pt>
                <c:pt idx="349">
                  <c:v>58.65688812</c:v>
                </c:pt>
                <c:pt idx="350">
                  <c:v>46.0742019</c:v>
                </c:pt>
                <c:pt idx="351">
                  <c:v>36.00805292</c:v>
                </c:pt>
                <c:pt idx="352">
                  <c:v>39.16666667</c:v>
                </c:pt>
                <c:pt idx="353">
                  <c:v>35.28904228</c:v>
                </c:pt>
                <c:pt idx="354">
                  <c:v>52.54529767</c:v>
                </c:pt>
                <c:pt idx="355">
                  <c:v>38.33333333</c:v>
                </c:pt>
                <c:pt idx="356">
                  <c:v>44.99568594</c:v>
                </c:pt>
                <c:pt idx="357">
                  <c:v>60.45441473</c:v>
                </c:pt>
                <c:pt idx="358">
                  <c:v>34.57003164</c:v>
                </c:pt>
                <c:pt idx="359">
                  <c:v>48.41098648</c:v>
                </c:pt>
                <c:pt idx="360">
                  <c:v>57.00316365</c:v>
                </c:pt>
                <c:pt idx="361">
                  <c:v>67.64452114</c:v>
                </c:pt>
                <c:pt idx="362">
                  <c:v>37.5</c:v>
                </c:pt>
                <c:pt idx="363">
                  <c:v>33.851021</c:v>
                </c:pt>
                <c:pt idx="364">
                  <c:v>43.91716997</c:v>
                </c:pt>
                <c:pt idx="365">
                  <c:v>51.10727639</c:v>
                </c:pt>
                <c:pt idx="366">
                  <c:v>36.66666667</c:v>
                </c:pt>
                <c:pt idx="367">
                  <c:v>33.13201035</c:v>
                </c:pt>
                <c:pt idx="368">
                  <c:v>47.15271786</c:v>
                </c:pt>
                <c:pt idx="369">
                  <c:v>55.34943917</c:v>
                </c:pt>
                <c:pt idx="370">
                  <c:v>58.65688812</c:v>
                </c:pt>
                <c:pt idx="371">
                  <c:v>32.41299971</c:v>
                </c:pt>
                <c:pt idx="372">
                  <c:v>35.83333333</c:v>
                </c:pt>
                <c:pt idx="373">
                  <c:v>42.83865401</c:v>
                </c:pt>
                <c:pt idx="374">
                  <c:v>31.69398907</c:v>
                </c:pt>
                <c:pt idx="375">
                  <c:v>49.6692551</c:v>
                </c:pt>
                <c:pt idx="376">
                  <c:v>35</c:v>
                </c:pt>
                <c:pt idx="377">
                  <c:v>65.48748921</c:v>
                </c:pt>
                <c:pt idx="378">
                  <c:v>41.76013805</c:v>
                </c:pt>
                <c:pt idx="379">
                  <c:v>30.97497843</c:v>
                </c:pt>
                <c:pt idx="380">
                  <c:v>45.89444924</c:v>
                </c:pt>
                <c:pt idx="381">
                  <c:v>53.6957147</c:v>
                </c:pt>
                <c:pt idx="382">
                  <c:v>34.16666667</c:v>
                </c:pt>
                <c:pt idx="383">
                  <c:v>56.85936152</c:v>
                </c:pt>
                <c:pt idx="384">
                  <c:v>30.25596779</c:v>
                </c:pt>
                <c:pt idx="385">
                  <c:v>40.68162209</c:v>
                </c:pt>
                <c:pt idx="386">
                  <c:v>33.33333333</c:v>
                </c:pt>
                <c:pt idx="387">
                  <c:v>29.53695715</c:v>
                </c:pt>
                <c:pt idx="388">
                  <c:v>48.23123382</c:v>
                </c:pt>
                <c:pt idx="389">
                  <c:v>44.63618062</c:v>
                </c:pt>
                <c:pt idx="390">
                  <c:v>32.5</c:v>
                </c:pt>
                <c:pt idx="391">
                  <c:v>39.60310613</c:v>
                </c:pt>
                <c:pt idx="392">
                  <c:v>52.04199022</c:v>
                </c:pt>
                <c:pt idx="393">
                  <c:v>28.81794651</c:v>
                </c:pt>
                <c:pt idx="394">
                  <c:v>63.33045729</c:v>
                </c:pt>
                <c:pt idx="395">
                  <c:v>55.06183492</c:v>
                </c:pt>
                <c:pt idx="396">
                  <c:v>31.66666667</c:v>
                </c:pt>
                <c:pt idx="397">
                  <c:v>28.09893586</c:v>
                </c:pt>
                <c:pt idx="398">
                  <c:v>38.52459016</c:v>
                </c:pt>
                <c:pt idx="399">
                  <c:v>43.37791199</c:v>
                </c:pt>
                <c:pt idx="400">
                  <c:v>30.83333333</c:v>
                </c:pt>
                <c:pt idx="401">
                  <c:v>46.79321254</c:v>
                </c:pt>
                <c:pt idx="402">
                  <c:v>27.37992522</c:v>
                </c:pt>
                <c:pt idx="403">
                  <c:v>50.38826575</c:v>
                </c:pt>
                <c:pt idx="404">
                  <c:v>37.4460742</c:v>
                </c:pt>
                <c:pt idx="405">
                  <c:v>53.26430831</c:v>
                </c:pt>
                <c:pt idx="406">
                  <c:v>30</c:v>
                </c:pt>
                <c:pt idx="407">
                  <c:v>42.11964337</c:v>
                </c:pt>
                <c:pt idx="408">
                  <c:v>26.66091458</c:v>
                </c:pt>
                <c:pt idx="409">
                  <c:v>61.17342537</c:v>
                </c:pt>
                <c:pt idx="410">
                  <c:v>29.16666667</c:v>
                </c:pt>
                <c:pt idx="411">
                  <c:v>36.36755824</c:v>
                </c:pt>
                <c:pt idx="412">
                  <c:v>25.94190394</c:v>
                </c:pt>
                <c:pt idx="413">
                  <c:v>45.35519126</c:v>
                </c:pt>
                <c:pt idx="414">
                  <c:v>40.86137475</c:v>
                </c:pt>
                <c:pt idx="415">
                  <c:v>28.33333333</c:v>
                </c:pt>
                <c:pt idx="416">
                  <c:v>51.46678171</c:v>
                </c:pt>
                <c:pt idx="417">
                  <c:v>35.28904228</c:v>
                </c:pt>
                <c:pt idx="418">
                  <c:v>48.73454127</c:v>
                </c:pt>
                <c:pt idx="419">
                  <c:v>25.2228933</c:v>
                </c:pt>
                <c:pt idx="420">
                  <c:v>39.60310613</c:v>
                </c:pt>
                <c:pt idx="421">
                  <c:v>27.5</c:v>
                </c:pt>
                <c:pt idx="422">
                  <c:v>24.50388266</c:v>
                </c:pt>
                <c:pt idx="423">
                  <c:v>34.21052632</c:v>
                </c:pt>
                <c:pt idx="424">
                  <c:v>59.01639344</c:v>
                </c:pt>
                <c:pt idx="425">
                  <c:v>43.91716997</c:v>
                </c:pt>
                <c:pt idx="426">
                  <c:v>26.66666667</c:v>
                </c:pt>
                <c:pt idx="427">
                  <c:v>23.78487202</c:v>
                </c:pt>
                <c:pt idx="428">
                  <c:v>38.3448375</c:v>
                </c:pt>
                <c:pt idx="429">
                  <c:v>33.13201035</c:v>
                </c:pt>
                <c:pt idx="430">
                  <c:v>49.6692551</c:v>
                </c:pt>
                <c:pt idx="431">
                  <c:v>47.0808168</c:v>
                </c:pt>
                <c:pt idx="432">
                  <c:v>23.06586137</c:v>
                </c:pt>
                <c:pt idx="433">
                  <c:v>42.47914869</c:v>
                </c:pt>
                <c:pt idx="434">
                  <c:v>25.83333333</c:v>
                </c:pt>
                <c:pt idx="435">
                  <c:v>32.05349439</c:v>
                </c:pt>
                <c:pt idx="436">
                  <c:v>37.08656888</c:v>
                </c:pt>
                <c:pt idx="437">
                  <c:v>56.85936152</c:v>
                </c:pt>
                <c:pt idx="438">
                  <c:v>22.34685073</c:v>
                </c:pt>
                <c:pt idx="439">
                  <c:v>25</c:v>
                </c:pt>
                <c:pt idx="440">
                  <c:v>41.04112741</c:v>
                </c:pt>
                <c:pt idx="441">
                  <c:v>30.97497843</c:v>
                </c:pt>
                <c:pt idx="442">
                  <c:v>21.62784009</c:v>
                </c:pt>
                <c:pt idx="443">
                  <c:v>35.82830026</c:v>
                </c:pt>
                <c:pt idx="444">
                  <c:v>24.16666667</c:v>
                </c:pt>
                <c:pt idx="445">
                  <c:v>47.8717285</c:v>
                </c:pt>
                <c:pt idx="446">
                  <c:v>45.42709232</c:v>
                </c:pt>
                <c:pt idx="447">
                  <c:v>29.89646247</c:v>
                </c:pt>
                <c:pt idx="448">
                  <c:v>20.90882945</c:v>
                </c:pt>
                <c:pt idx="449">
                  <c:v>54.70232959</c:v>
                </c:pt>
                <c:pt idx="450">
                  <c:v>39.60310613</c:v>
                </c:pt>
                <c:pt idx="451">
                  <c:v>34.57003164</c:v>
                </c:pt>
                <c:pt idx="452">
                  <c:v>23.33333333</c:v>
                </c:pt>
                <c:pt idx="453">
                  <c:v>20.18981881</c:v>
                </c:pt>
                <c:pt idx="454">
                  <c:v>28.81794651</c:v>
                </c:pt>
                <c:pt idx="455">
                  <c:v>22.5</c:v>
                </c:pt>
                <c:pt idx="456">
                  <c:v>33.31176301</c:v>
                </c:pt>
                <c:pt idx="457">
                  <c:v>19.47080817</c:v>
                </c:pt>
                <c:pt idx="458">
                  <c:v>38.16508484</c:v>
                </c:pt>
                <c:pt idx="459">
                  <c:v>43.77336785</c:v>
                </c:pt>
                <c:pt idx="460">
                  <c:v>52.54529767</c:v>
                </c:pt>
                <c:pt idx="461">
                  <c:v>27.73943054</c:v>
                </c:pt>
                <c:pt idx="462">
                  <c:v>46.0742019</c:v>
                </c:pt>
                <c:pt idx="463">
                  <c:v>18.75179753</c:v>
                </c:pt>
                <c:pt idx="464">
                  <c:v>21.66666667</c:v>
                </c:pt>
                <c:pt idx="465">
                  <c:v>32.05349439</c:v>
                </c:pt>
                <c:pt idx="466">
                  <c:v>36.72706356</c:v>
                </c:pt>
                <c:pt idx="467">
                  <c:v>18.03278689</c:v>
                </c:pt>
                <c:pt idx="468">
                  <c:v>42.11964337</c:v>
                </c:pt>
                <c:pt idx="469">
                  <c:v>20.83333333</c:v>
                </c:pt>
                <c:pt idx="470">
                  <c:v>26.66091458</c:v>
                </c:pt>
                <c:pt idx="471">
                  <c:v>30.79522577</c:v>
                </c:pt>
                <c:pt idx="472">
                  <c:v>17.31377624</c:v>
                </c:pt>
                <c:pt idx="473">
                  <c:v>50.38826575</c:v>
                </c:pt>
                <c:pt idx="474">
                  <c:v>20</c:v>
                </c:pt>
                <c:pt idx="475">
                  <c:v>35.28904228</c:v>
                </c:pt>
                <c:pt idx="476">
                  <c:v>44.27667529</c:v>
                </c:pt>
                <c:pt idx="477">
                  <c:v>25.58239862</c:v>
                </c:pt>
                <c:pt idx="478">
                  <c:v>40.4659189</c:v>
                </c:pt>
                <c:pt idx="479">
                  <c:v>16.5947656</c:v>
                </c:pt>
                <c:pt idx="480">
                  <c:v>29.53695715</c:v>
                </c:pt>
                <c:pt idx="481">
                  <c:v>19.16666667</c:v>
                </c:pt>
                <c:pt idx="482">
                  <c:v>33.851021</c:v>
                </c:pt>
                <c:pt idx="483">
                  <c:v>15.87575496</c:v>
                </c:pt>
                <c:pt idx="484">
                  <c:v>18.33333333</c:v>
                </c:pt>
                <c:pt idx="485">
                  <c:v>24.50388266</c:v>
                </c:pt>
                <c:pt idx="486">
                  <c:v>28.27868852</c:v>
                </c:pt>
                <c:pt idx="487">
                  <c:v>38.81219442</c:v>
                </c:pt>
                <c:pt idx="488">
                  <c:v>42.47914869</c:v>
                </c:pt>
                <c:pt idx="489">
                  <c:v>15.15674432</c:v>
                </c:pt>
                <c:pt idx="490">
                  <c:v>32.41299971</c:v>
                </c:pt>
                <c:pt idx="491">
                  <c:v>17.5</c:v>
                </c:pt>
                <c:pt idx="492">
                  <c:v>48.23123382</c:v>
                </c:pt>
                <c:pt idx="493">
                  <c:v>23.4253667</c:v>
                </c:pt>
                <c:pt idx="494">
                  <c:v>27.0204199</c:v>
                </c:pt>
                <c:pt idx="495">
                  <c:v>16.66666667</c:v>
                </c:pt>
                <c:pt idx="496">
                  <c:v>14.43773368</c:v>
                </c:pt>
                <c:pt idx="497">
                  <c:v>37.15846995</c:v>
                </c:pt>
                <c:pt idx="498">
                  <c:v>40.68162209</c:v>
                </c:pt>
                <c:pt idx="499">
                  <c:v>30.97497843</c:v>
                </c:pt>
                <c:pt idx="500">
                  <c:v>22.34685073</c:v>
                </c:pt>
                <c:pt idx="501">
                  <c:v>15.83333333</c:v>
                </c:pt>
                <c:pt idx="502">
                  <c:v>13.71872304</c:v>
                </c:pt>
                <c:pt idx="503">
                  <c:v>25.76215128</c:v>
                </c:pt>
                <c:pt idx="504">
                  <c:v>35.50474547</c:v>
                </c:pt>
                <c:pt idx="505">
                  <c:v>29.53695715</c:v>
                </c:pt>
                <c:pt idx="506">
                  <c:v>21.26833477</c:v>
                </c:pt>
                <c:pt idx="507">
                  <c:v>38.88409548</c:v>
                </c:pt>
                <c:pt idx="508">
                  <c:v>15</c:v>
                </c:pt>
                <c:pt idx="509">
                  <c:v>46.0742019</c:v>
                </c:pt>
                <c:pt idx="510">
                  <c:v>20.18981881</c:v>
                </c:pt>
                <c:pt idx="511">
                  <c:v>33.851021</c:v>
                </c:pt>
                <c:pt idx="512">
                  <c:v>24.50388266</c:v>
                </c:pt>
                <c:pt idx="513">
                  <c:v>28.09893586</c:v>
                </c:pt>
                <c:pt idx="514">
                  <c:v>14.16666667</c:v>
                </c:pt>
                <c:pt idx="515">
                  <c:v>37.08656888</c:v>
                </c:pt>
                <c:pt idx="516">
                  <c:v>19.11130285</c:v>
                </c:pt>
                <c:pt idx="517">
                  <c:v>32.19729652</c:v>
                </c:pt>
                <c:pt idx="518">
                  <c:v>23.24561404</c:v>
                </c:pt>
                <c:pt idx="519">
                  <c:v>13.33333333</c:v>
                </c:pt>
                <c:pt idx="520">
                  <c:v>26.66091458</c:v>
                </c:pt>
                <c:pt idx="521">
                  <c:v>18.03278689</c:v>
                </c:pt>
                <c:pt idx="522">
                  <c:v>35.28904228</c:v>
                </c:pt>
                <c:pt idx="523">
                  <c:v>43.91716997</c:v>
                </c:pt>
                <c:pt idx="524">
                  <c:v>21.98734541</c:v>
                </c:pt>
                <c:pt idx="525">
                  <c:v>12.5</c:v>
                </c:pt>
                <c:pt idx="526">
                  <c:v>16.95427092</c:v>
                </c:pt>
                <c:pt idx="527">
                  <c:v>30.54357204</c:v>
                </c:pt>
                <c:pt idx="528">
                  <c:v>33.49151567</c:v>
                </c:pt>
                <c:pt idx="529">
                  <c:v>25.2228933</c:v>
                </c:pt>
                <c:pt idx="530">
                  <c:v>15.87575496</c:v>
                </c:pt>
                <c:pt idx="531">
                  <c:v>20.72907679</c:v>
                </c:pt>
                <c:pt idx="532">
                  <c:v>11.66666667</c:v>
                </c:pt>
                <c:pt idx="533">
                  <c:v>41.76013805</c:v>
                </c:pt>
                <c:pt idx="534">
                  <c:v>28.88984757</c:v>
                </c:pt>
                <c:pt idx="535">
                  <c:v>14.797239</c:v>
                </c:pt>
                <c:pt idx="536">
                  <c:v>19.47080817</c:v>
                </c:pt>
                <c:pt idx="537">
                  <c:v>31.69398907</c:v>
                </c:pt>
                <c:pt idx="538">
                  <c:v>10.83333333</c:v>
                </c:pt>
                <c:pt idx="539">
                  <c:v>23.78487202</c:v>
                </c:pt>
                <c:pt idx="540">
                  <c:v>18.21253955</c:v>
                </c:pt>
                <c:pt idx="541">
                  <c:v>39.60310613</c:v>
                </c:pt>
                <c:pt idx="542">
                  <c:v>27.23612309</c:v>
                </c:pt>
                <c:pt idx="543">
                  <c:v>13.71872304</c:v>
                </c:pt>
                <c:pt idx="544">
                  <c:v>10</c:v>
                </c:pt>
                <c:pt idx="545">
                  <c:v>29.89646247</c:v>
                </c:pt>
                <c:pt idx="546">
                  <c:v>22.34685073</c:v>
                </c:pt>
                <c:pt idx="547">
                  <c:v>16.95427092</c:v>
                </c:pt>
                <c:pt idx="548">
                  <c:v>9.166666667</c:v>
                </c:pt>
                <c:pt idx="549">
                  <c:v>12.64020708</c:v>
                </c:pt>
                <c:pt idx="550">
                  <c:v>15.6960023</c:v>
                </c:pt>
                <c:pt idx="551">
                  <c:v>37.4460742</c:v>
                </c:pt>
                <c:pt idx="552">
                  <c:v>20.90882945</c:v>
                </c:pt>
                <c:pt idx="553">
                  <c:v>25.58239862</c:v>
                </c:pt>
                <c:pt idx="554">
                  <c:v>28.09893586</c:v>
                </c:pt>
                <c:pt idx="555">
                  <c:v>8.333333333</c:v>
                </c:pt>
                <c:pt idx="556">
                  <c:v>11.56169111</c:v>
                </c:pt>
                <c:pt idx="557">
                  <c:v>14.43773368</c:v>
                </c:pt>
                <c:pt idx="558">
                  <c:v>19.47080817</c:v>
                </c:pt>
                <c:pt idx="559">
                  <c:v>7.5</c:v>
                </c:pt>
                <c:pt idx="560">
                  <c:v>35.28904228</c:v>
                </c:pt>
                <c:pt idx="561">
                  <c:v>10.48317515</c:v>
                </c:pt>
                <c:pt idx="562">
                  <c:v>23.92867414</c:v>
                </c:pt>
                <c:pt idx="563">
                  <c:v>18.03278689</c:v>
                </c:pt>
                <c:pt idx="564">
                  <c:v>26.30140926</c:v>
                </c:pt>
                <c:pt idx="565">
                  <c:v>13.17946506</c:v>
                </c:pt>
                <c:pt idx="566">
                  <c:v>6.666666667</c:v>
                </c:pt>
                <c:pt idx="567">
                  <c:v>9.404659189</c:v>
                </c:pt>
                <c:pt idx="568">
                  <c:v>16.5947656</c:v>
                </c:pt>
                <c:pt idx="569">
                  <c:v>33.13201035</c:v>
                </c:pt>
                <c:pt idx="570">
                  <c:v>8.326143227</c:v>
                </c:pt>
                <c:pt idx="571">
                  <c:v>22.27494967</c:v>
                </c:pt>
                <c:pt idx="572">
                  <c:v>11.92119643</c:v>
                </c:pt>
                <c:pt idx="573">
                  <c:v>7.247627265</c:v>
                </c:pt>
                <c:pt idx="574">
                  <c:v>15.15674432</c:v>
                </c:pt>
                <c:pt idx="575">
                  <c:v>5.833333333</c:v>
                </c:pt>
                <c:pt idx="576">
                  <c:v>6.169111303</c:v>
                </c:pt>
                <c:pt idx="577">
                  <c:v>24.50388266</c:v>
                </c:pt>
                <c:pt idx="578">
                  <c:v>10.66292781</c:v>
                </c:pt>
                <c:pt idx="579">
                  <c:v>20.62122519</c:v>
                </c:pt>
                <c:pt idx="580">
                  <c:v>30.97497843</c:v>
                </c:pt>
                <c:pt idx="581">
                  <c:v>6.888121944</c:v>
                </c:pt>
                <c:pt idx="582">
                  <c:v>9.404659189</c:v>
                </c:pt>
                <c:pt idx="583">
                  <c:v>13.71872304</c:v>
                </c:pt>
                <c:pt idx="584">
                  <c:v>8.146390567</c:v>
                </c:pt>
                <c:pt idx="585">
                  <c:v>5.629853322</c:v>
                </c:pt>
                <c:pt idx="586">
                  <c:v>18.96750072</c:v>
                </c:pt>
                <c:pt idx="587">
                  <c:v>22.70635605</c:v>
                </c:pt>
                <c:pt idx="588">
                  <c:v>5.737704918</c:v>
                </c:pt>
                <c:pt idx="589">
                  <c:v>5</c:v>
                </c:pt>
                <c:pt idx="590">
                  <c:v>5.090595341</c:v>
                </c:pt>
                <c:pt idx="591">
                  <c:v>28.81794651</c:v>
                </c:pt>
                <c:pt idx="592">
                  <c:v>17.31377624</c:v>
                </c:pt>
                <c:pt idx="593">
                  <c:v>20.90882945</c:v>
                </c:pt>
                <c:pt idx="594">
                  <c:v>15.66005177</c:v>
                </c:pt>
                <c:pt idx="595">
                  <c:v>6.528616624</c:v>
                </c:pt>
                <c:pt idx="596">
                  <c:v>5.090595341</c:v>
                </c:pt>
                <c:pt idx="597">
                  <c:v>7.391429393</c:v>
                </c:pt>
                <c:pt idx="598">
                  <c:v>4.73109002</c:v>
                </c:pt>
                <c:pt idx="599">
                  <c:v>19.11130285</c:v>
                </c:pt>
                <c:pt idx="600">
                  <c:v>14.00632729</c:v>
                </c:pt>
                <c:pt idx="601">
                  <c:v>26.66091458</c:v>
                </c:pt>
                <c:pt idx="602">
                  <c:v>4.371584699</c:v>
                </c:pt>
                <c:pt idx="603">
                  <c:v>4.166666667</c:v>
                </c:pt>
                <c:pt idx="604">
                  <c:v>4.012079379</c:v>
                </c:pt>
                <c:pt idx="605">
                  <c:v>17.31377624</c:v>
                </c:pt>
                <c:pt idx="606">
                  <c:v>12.35260282</c:v>
                </c:pt>
                <c:pt idx="607">
                  <c:v>9.045153868</c:v>
                </c:pt>
                <c:pt idx="608">
                  <c:v>4.083980443</c:v>
                </c:pt>
                <c:pt idx="609">
                  <c:v>15.51624964</c:v>
                </c:pt>
                <c:pt idx="610">
                  <c:v>10.69887834</c:v>
                </c:pt>
                <c:pt idx="611">
                  <c:v>8.326143227</c:v>
                </c:pt>
                <c:pt idx="612">
                  <c:v>3.333333333</c:v>
                </c:pt>
                <c:pt idx="613">
                  <c:v>24.50388266</c:v>
                </c:pt>
                <c:pt idx="614">
                  <c:v>13.71872304</c:v>
                </c:pt>
                <c:pt idx="615">
                  <c:v>7.247627265</c:v>
                </c:pt>
                <c:pt idx="616">
                  <c:v>3.113316077</c:v>
                </c:pt>
                <c:pt idx="617">
                  <c:v>11.92119643</c:v>
                </c:pt>
                <c:pt idx="618">
                  <c:v>10.12366983</c:v>
                </c:pt>
                <c:pt idx="619">
                  <c:v>2.933563417</c:v>
                </c:pt>
                <c:pt idx="620">
                  <c:v>22.34685073</c:v>
                </c:pt>
                <c:pt idx="621">
                  <c:v>2.5</c:v>
                </c:pt>
                <c:pt idx="622">
                  <c:v>2.933563417</c:v>
                </c:pt>
                <c:pt idx="623">
                  <c:v>2.933563417</c:v>
                </c:pt>
                <c:pt idx="624">
                  <c:v>20.18981881</c:v>
                </c:pt>
                <c:pt idx="625">
                  <c:v>2.430255968</c:v>
                </c:pt>
                <c:pt idx="626">
                  <c:v>18.03278689</c:v>
                </c:pt>
                <c:pt idx="627">
                  <c:v>1.855047455</c:v>
                </c:pt>
                <c:pt idx="628">
                  <c:v>15.87575496</c:v>
                </c:pt>
                <c:pt idx="629">
                  <c:v>1.855047455</c:v>
                </c:pt>
                <c:pt idx="630">
                  <c:v>9.404659189</c:v>
                </c:pt>
                <c:pt idx="631">
                  <c:v>1.666666667</c:v>
                </c:pt>
                <c:pt idx="632">
                  <c:v>13.71872304</c:v>
                </c:pt>
                <c:pt idx="633">
                  <c:v>11.56169111</c:v>
                </c:pt>
                <c:pt idx="634">
                  <c:v>1.136036813</c:v>
                </c:pt>
                <c:pt idx="635">
                  <c:v>0.833333333</c:v>
                </c:pt>
                <c:pt idx="636">
                  <c:v>0.776531493</c:v>
                </c:pt>
                <c:pt idx="637">
                  <c:v>0.776531493</c:v>
                </c:pt>
                <c:pt idx="638">
                  <c:v>0.596778832</c:v>
                </c:pt>
                <c:pt idx="639">
                  <c:v>0.776531493</c:v>
                </c:pt>
              </c:strCache>
            </c:strRef>
          </c:xVal>
          <c:yVal>
            <c:numRef>
              <c:f>Sheet2!$B:$B</c:f>
              <c:numCache>
                <c:formatCode>General</c:formatCode>
                <c:ptCount val="1048576"/>
                <c:pt idx="0">
                  <c:v>0</c:v>
                </c:pt>
                <c:pt idx="1">
                  <c:v>4.0193399999999997</c:v>
                </c:pt>
                <c:pt idx="2">
                  <c:v>4.0139975999999997</c:v>
                </c:pt>
                <c:pt idx="3">
                  <c:v>4.0025399999999998</c:v>
                </c:pt>
                <c:pt idx="4">
                  <c:v>3.9941399999999998</c:v>
                </c:pt>
                <c:pt idx="5">
                  <c:v>3.9857399999999998</c:v>
                </c:pt>
                <c:pt idx="6">
                  <c:v>3.97566</c:v>
                </c:pt>
                <c:pt idx="7">
                  <c:v>3.9689399999999999</c:v>
                </c:pt>
                <c:pt idx="8">
                  <c:v>3.952413832</c:v>
                </c:pt>
                <c:pt idx="9">
                  <c:v>3.95214</c:v>
                </c:pt>
                <c:pt idx="10">
                  <c:v>3.9209691379999998</c:v>
                </c:pt>
                <c:pt idx="11">
                  <c:v>3.9145321860000002</c:v>
                </c:pt>
                <c:pt idx="12">
                  <c:v>3.9109258979999999</c:v>
                </c:pt>
                <c:pt idx="13">
                  <c:v>3.9026718260000002</c:v>
                </c:pt>
                <c:pt idx="14">
                  <c:v>3.897735795</c:v>
                </c:pt>
                <c:pt idx="15">
                  <c:v>3.8934785829999998</c:v>
                </c:pt>
                <c:pt idx="16">
                  <c:v>3.8892665289999999</c:v>
                </c:pt>
                <c:pt idx="17">
                  <c:v>3.8855716810000001</c:v>
                </c:pt>
                <c:pt idx="18">
                  <c:v>3.8850760420000001</c:v>
                </c:pt>
                <c:pt idx="19">
                  <c:v>3.8806561209999999</c:v>
                </c:pt>
                <c:pt idx="20">
                  <c:v>3.876005116</c:v>
                </c:pt>
                <c:pt idx="21">
                  <c:v>3.8753072980000001</c:v>
                </c:pt>
                <c:pt idx="22">
                  <c:v>3.8711298900000002</c:v>
                </c:pt>
                <c:pt idx="23">
                  <c:v>3.8687282509999998</c:v>
                </c:pt>
                <c:pt idx="24">
                  <c:v>3.8661172399999999</c:v>
                </c:pt>
                <c:pt idx="25">
                  <c:v>3.8651834350000001</c:v>
                </c:pt>
                <c:pt idx="26">
                  <c:v>3.8615500460000001</c:v>
                </c:pt>
                <c:pt idx="27">
                  <c:v>3.8609940260000002</c:v>
                </c:pt>
                <c:pt idx="28">
                  <c:v>3.8576797090000001</c:v>
                </c:pt>
                <c:pt idx="29">
                  <c:v>3.8558184049999999</c:v>
                </c:pt>
                <c:pt idx="30">
                  <c:v>3.85337474</c:v>
                </c:pt>
                <c:pt idx="31">
                  <c:v>3.8503633669999999</c:v>
                </c:pt>
                <c:pt idx="32">
                  <c:v>3.8486582390000001</c:v>
                </c:pt>
                <c:pt idx="33">
                  <c:v>3.8447566740000001</c:v>
                </c:pt>
                <c:pt idx="34">
                  <c:v>3.8435860430000002</c:v>
                </c:pt>
                <c:pt idx="35">
                  <c:v>3.8390286819999999</c:v>
                </c:pt>
                <c:pt idx="36">
                  <c:v>3.8383095790000001</c:v>
                </c:pt>
                <c:pt idx="37">
                  <c:v>3.83319813</c:v>
                </c:pt>
                <c:pt idx="38">
                  <c:v>3.8331498430000002</c:v>
                </c:pt>
                <c:pt idx="39">
                  <c:v>3.8276618939999998</c:v>
                </c:pt>
                <c:pt idx="40">
                  <c:v>3.8272835409999999</c:v>
                </c:pt>
                <c:pt idx="41">
                  <c:v>3.8249482559999999</c:v>
                </c:pt>
                <c:pt idx="42">
                  <c:v>3.8219587540000002</c:v>
                </c:pt>
                <c:pt idx="43">
                  <c:v>3.8212629659999999</c:v>
                </c:pt>
                <c:pt idx="44">
                  <c:v>3.8160659350000001</c:v>
                </c:pt>
                <c:pt idx="45">
                  <c:v>3.8151392350000002</c:v>
                </c:pt>
                <c:pt idx="46">
                  <c:v>3.81000177</c:v>
                </c:pt>
                <c:pt idx="47">
                  <c:v>3.8099525079999998</c:v>
                </c:pt>
                <c:pt idx="48">
                  <c:v>3.8089216459999999</c:v>
                </c:pt>
                <c:pt idx="49">
                  <c:v>3.8037708669999999</c:v>
                </c:pt>
                <c:pt idx="50">
                  <c:v>3.8035204469999999</c:v>
                </c:pt>
                <c:pt idx="51">
                  <c:v>3.8033947279999998</c:v>
                </c:pt>
                <c:pt idx="52">
                  <c:v>3.802667756</c:v>
                </c:pt>
                <c:pt idx="53">
                  <c:v>3.8024766329999999</c:v>
                </c:pt>
                <c:pt idx="54">
                  <c:v>3.8000839690000001</c:v>
                </c:pt>
                <c:pt idx="55">
                  <c:v>3.7973501110000001</c:v>
                </c:pt>
                <c:pt idx="56">
                  <c:v>3.7964678900000002</c:v>
                </c:pt>
                <c:pt idx="57">
                  <c:v>3.796380305</c:v>
                </c:pt>
                <c:pt idx="58">
                  <c:v>3.7918897760000001</c:v>
                </c:pt>
                <c:pt idx="59">
                  <c:v>3.7907186830000001</c:v>
                </c:pt>
                <c:pt idx="60">
                  <c:v>3.7900634270000002</c:v>
                </c:pt>
                <c:pt idx="61">
                  <c:v>3.7874123480000002</c:v>
                </c:pt>
                <c:pt idx="62">
                  <c:v>3.7839910429999999</c:v>
                </c:pt>
                <c:pt idx="63">
                  <c:v>3.7837624920000001</c:v>
                </c:pt>
                <c:pt idx="64">
                  <c:v>3.7829036249999999</c:v>
                </c:pt>
                <c:pt idx="65">
                  <c:v>3.7779694830000001</c:v>
                </c:pt>
                <c:pt idx="66">
                  <c:v>3.7774865800000001</c:v>
                </c:pt>
                <c:pt idx="67">
                  <c:v>3.777159937</c:v>
                </c:pt>
                <c:pt idx="68">
                  <c:v>3.7729760489999999</c:v>
                </c:pt>
                <c:pt idx="69">
                  <c:v>3.7725511960000002</c:v>
                </c:pt>
                <c:pt idx="70">
                  <c:v>3.771385392</c:v>
                </c:pt>
                <c:pt idx="71">
                  <c:v>3.7684905560000002</c:v>
                </c:pt>
                <c:pt idx="72">
                  <c:v>3.7656645489999998</c:v>
                </c:pt>
                <c:pt idx="73">
                  <c:v>3.7646435619999998</c:v>
                </c:pt>
                <c:pt idx="74">
                  <c:v>3.7642485209999998</c:v>
                </c:pt>
                <c:pt idx="75">
                  <c:v>3.763834766</c:v>
                </c:pt>
                <c:pt idx="76">
                  <c:v>3.7623070169999999</c:v>
                </c:pt>
                <c:pt idx="77">
                  <c:v>3.760600546</c:v>
                </c:pt>
                <c:pt idx="78">
                  <c:v>3.7597776079999998</c:v>
                </c:pt>
                <c:pt idx="79">
                  <c:v>3.7596417569999998</c:v>
                </c:pt>
                <c:pt idx="80">
                  <c:v>3.7591201339999998</c:v>
                </c:pt>
                <c:pt idx="81">
                  <c:v>3.75857917</c:v>
                </c:pt>
                <c:pt idx="82">
                  <c:v>3.7555835709999998</c:v>
                </c:pt>
                <c:pt idx="83">
                  <c:v>3.7538649689999999</c:v>
                </c:pt>
                <c:pt idx="84">
                  <c:v>3.7525742270000002</c:v>
                </c:pt>
                <c:pt idx="85">
                  <c:v>3.7523726019999999</c:v>
                </c:pt>
                <c:pt idx="86">
                  <c:v>3.7509692559999999</c:v>
                </c:pt>
                <c:pt idx="87">
                  <c:v>3.7460250089999998</c:v>
                </c:pt>
                <c:pt idx="88">
                  <c:v>3.7435522950000002</c:v>
                </c:pt>
                <c:pt idx="89">
                  <c:v>3.7428228560000001</c:v>
                </c:pt>
                <c:pt idx="90">
                  <c:v>3.7418978780000001</c:v>
                </c:pt>
                <c:pt idx="91">
                  <c:v>3.7394740569999998</c:v>
                </c:pt>
                <c:pt idx="92">
                  <c:v>3.736144377</c:v>
                </c:pt>
                <c:pt idx="93">
                  <c:v>3.73292811</c:v>
                </c:pt>
                <c:pt idx="94">
                  <c:v>3.7317028190000001</c:v>
                </c:pt>
                <c:pt idx="95">
                  <c:v>3.730003044</c:v>
                </c:pt>
                <c:pt idx="96">
                  <c:v>3.7299288580000001</c:v>
                </c:pt>
                <c:pt idx="97">
                  <c:v>3.7287320560000001</c:v>
                </c:pt>
                <c:pt idx="98">
                  <c:v>3.728269268</c:v>
                </c:pt>
                <c:pt idx="99">
                  <c:v>3.7282429640000001</c:v>
                </c:pt>
                <c:pt idx="100">
                  <c:v>3.7271008299999999</c:v>
                </c:pt>
                <c:pt idx="101">
                  <c:v>3.726390077</c:v>
                </c:pt>
                <c:pt idx="102">
                  <c:v>3.7220121270000002</c:v>
                </c:pt>
                <c:pt idx="103">
                  <c:v>3.721315014</c:v>
                </c:pt>
                <c:pt idx="104">
                  <c:v>3.7210049629999999</c:v>
                </c:pt>
                <c:pt idx="105">
                  <c:v>3.720364945</c:v>
                </c:pt>
                <c:pt idx="106">
                  <c:v>3.7198686570000001</c:v>
                </c:pt>
                <c:pt idx="107">
                  <c:v>3.7179817630000001</c:v>
                </c:pt>
                <c:pt idx="108">
                  <c:v>3.7145978230000001</c:v>
                </c:pt>
                <c:pt idx="109">
                  <c:v>3.7138983240000001</c:v>
                </c:pt>
                <c:pt idx="110">
                  <c:v>3.7134136409999998</c:v>
                </c:pt>
                <c:pt idx="111">
                  <c:v>3.7120318719999998</c:v>
                </c:pt>
                <c:pt idx="112">
                  <c:v>3.7089222070000001</c:v>
                </c:pt>
                <c:pt idx="113">
                  <c:v>3.7069745140000001</c:v>
                </c:pt>
                <c:pt idx="114">
                  <c:v>3.7064790689999998</c:v>
                </c:pt>
                <c:pt idx="115">
                  <c:v>3.705419021</c:v>
                </c:pt>
                <c:pt idx="116">
                  <c:v>3.7016604329999998</c:v>
                </c:pt>
                <c:pt idx="117">
                  <c:v>3.7005393500000001</c:v>
                </c:pt>
                <c:pt idx="118">
                  <c:v>3.69905061</c:v>
                </c:pt>
                <c:pt idx="119">
                  <c:v>3.6986640400000002</c:v>
                </c:pt>
                <c:pt idx="120">
                  <c:v>3.6941041989999999</c:v>
                </c:pt>
                <c:pt idx="121">
                  <c:v>3.6939997569999998</c:v>
                </c:pt>
                <c:pt idx="122">
                  <c:v>3.6926481149999999</c:v>
                </c:pt>
                <c:pt idx="123">
                  <c:v>3.6915789409999999</c:v>
                </c:pt>
                <c:pt idx="124">
                  <c:v>3.6914287109999999</c:v>
                </c:pt>
                <c:pt idx="125">
                  <c:v>3.689561683</c:v>
                </c:pt>
                <c:pt idx="126">
                  <c:v>3.688693915</c:v>
                </c:pt>
                <c:pt idx="127">
                  <c:v>3.6876738439999999</c:v>
                </c:pt>
                <c:pt idx="128">
                  <c:v>3.6840933950000001</c:v>
                </c:pt>
                <c:pt idx="129">
                  <c:v>3.683408848</c:v>
                </c:pt>
                <c:pt idx="130">
                  <c:v>3.6820539839999999</c:v>
                </c:pt>
                <c:pt idx="131">
                  <c:v>3.6812480889999999</c:v>
                </c:pt>
                <c:pt idx="132">
                  <c:v>3.6804571030000002</c:v>
                </c:pt>
                <c:pt idx="133">
                  <c:v>3.679274253</c:v>
                </c:pt>
                <c:pt idx="134">
                  <c:v>3.6766005669999999</c:v>
                </c:pt>
                <c:pt idx="135">
                  <c:v>3.675131361</c:v>
                </c:pt>
                <c:pt idx="136">
                  <c:v>3.6748271670000001</c:v>
                </c:pt>
                <c:pt idx="137">
                  <c:v>3.6713403769999999</c:v>
                </c:pt>
                <c:pt idx="138">
                  <c:v>3.669817433</c:v>
                </c:pt>
                <c:pt idx="139">
                  <c:v>3.6691021770000001</c:v>
                </c:pt>
                <c:pt idx="140">
                  <c:v>3.6689936940000001</c:v>
                </c:pt>
                <c:pt idx="141">
                  <c:v>3.6683937210000002</c:v>
                </c:pt>
                <c:pt idx="142">
                  <c:v>3.6664461589999999</c:v>
                </c:pt>
                <c:pt idx="143">
                  <c:v>3.6633244559999998</c:v>
                </c:pt>
                <c:pt idx="144">
                  <c:v>3.6622062689999999</c:v>
                </c:pt>
                <c:pt idx="145">
                  <c:v>3.6619655799999999</c:v>
                </c:pt>
                <c:pt idx="146">
                  <c:v>3.6617708310000001</c:v>
                </c:pt>
                <c:pt idx="147">
                  <c:v>3.6616027089999998</c:v>
                </c:pt>
                <c:pt idx="148">
                  <c:v>3.6609693210000001</c:v>
                </c:pt>
                <c:pt idx="149">
                  <c:v>3.6604615790000001</c:v>
                </c:pt>
                <c:pt idx="150">
                  <c:v>3.658743962</c:v>
                </c:pt>
                <c:pt idx="151">
                  <c:v>3.6562383280000001</c:v>
                </c:pt>
                <c:pt idx="152">
                  <c:v>3.6555440080000001</c:v>
                </c:pt>
                <c:pt idx="153">
                  <c:v>3.6550291229999998</c:v>
                </c:pt>
                <c:pt idx="154">
                  <c:v>3.654113336</c:v>
                </c:pt>
                <c:pt idx="155">
                  <c:v>3.6529721340000001</c:v>
                </c:pt>
                <c:pt idx="156">
                  <c:v>3.6491161839999999</c:v>
                </c:pt>
                <c:pt idx="157">
                  <c:v>3.6466087140000001</c:v>
                </c:pt>
                <c:pt idx="158">
                  <c:v>3.6460356840000001</c:v>
                </c:pt>
                <c:pt idx="159">
                  <c:v>3.645924129</c:v>
                </c:pt>
                <c:pt idx="160">
                  <c:v>3.6454961379999999</c:v>
                </c:pt>
                <c:pt idx="161">
                  <c:v>3.6432946610000001</c:v>
                </c:pt>
                <c:pt idx="162">
                  <c:v>3.6426986970000002</c:v>
                </c:pt>
                <c:pt idx="163">
                  <c:v>3.640965853</c:v>
                </c:pt>
                <c:pt idx="164">
                  <c:v>3.639111416</c:v>
                </c:pt>
                <c:pt idx="165">
                  <c:v>3.6363056669999998</c:v>
                </c:pt>
                <c:pt idx="166">
                  <c:v>3.6358190869999998</c:v>
                </c:pt>
                <c:pt idx="167">
                  <c:v>3.6351990750000001</c:v>
                </c:pt>
                <c:pt idx="168">
                  <c:v>3.6335231120000002</c:v>
                </c:pt>
                <c:pt idx="169">
                  <c:v>3.6316176360000001</c:v>
                </c:pt>
                <c:pt idx="170">
                  <c:v>3.6311894480000002</c:v>
                </c:pt>
                <c:pt idx="171">
                  <c:v>3.630891702</c:v>
                </c:pt>
                <c:pt idx="172">
                  <c:v>3.6299567939999999</c:v>
                </c:pt>
                <c:pt idx="173">
                  <c:v>3.6255167230000001</c:v>
                </c:pt>
                <c:pt idx="174">
                  <c:v>3.625483322</c:v>
                </c:pt>
                <c:pt idx="175">
                  <c:v>3.624119291</c:v>
                </c:pt>
                <c:pt idx="176">
                  <c:v>3.6237552270000002</c:v>
                </c:pt>
                <c:pt idx="177">
                  <c:v>3.6236964249999999</c:v>
                </c:pt>
                <c:pt idx="178">
                  <c:v>3.6211429540000002</c:v>
                </c:pt>
                <c:pt idx="179">
                  <c:v>3.6200042259999998</c:v>
                </c:pt>
                <c:pt idx="180">
                  <c:v>3.6175567790000001</c:v>
                </c:pt>
                <c:pt idx="181">
                  <c:v>3.6166274270000001</c:v>
                </c:pt>
                <c:pt idx="182">
                  <c:v>3.6163281020000002</c:v>
                </c:pt>
                <c:pt idx="183">
                  <c:v>3.6147269020000001</c:v>
                </c:pt>
                <c:pt idx="184">
                  <c:v>3.613862224</c:v>
                </c:pt>
                <c:pt idx="185">
                  <c:v>3.612161483</c:v>
                </c:pt>
                <c:pt idx="186">
                  <c:v>3.6113536810000002</c:v>
                </c:pt>
                <c:pt idx="187">
                  <c:v>3.6092134379999998</c:v>
                </c:pt>
                <c:pt idx="188">
                  <c:v>3.609062657</c:v>
                </c:pt>
                <c:pt idx="189">
                  <c:v>3.608814974</c:v>
                </c:pt>
                <c:pt idx="190">
                  <c:v>3.6051631899999999</c:v>
                </c:pt>
                <c:pt idx="191">
                  <c:v>3.60402858</c:v>
                </c:pt>
                <c:pt idx="192">
                  <c:v>3.6032944279999999</c:v>
                </c:pt>
                <c:pt idx="193">
                  <c:v>3.6019694200000001</c:v>
                </c:pt>
                <c:pt idx="194">
                  <c:v>3.6004301769999998</c:v>
                </c:pt>
                <c:pt idx="195">
                  <c:v>3.598956136</c:v>
                </c:pt>
                <c:pt idx="196">
                  <c:v>3.5975811520000001</c:v>
                </c:pt>
                <c:pt idx="197">
                  <c:v>3.5947563360000001</c:v>
                </c:pt>
                <c:pt idx="198">
                  <c:v>3.5941819920000002</c:v>
                </c:pt>
                <c:pt idx="199">
                  <c:v>3.592743885</c:v>
                </c:pt>
                <c:pt idx="200">
                  <c:v>3.591755547</c:v>
                </c:pt>
                <c:pt idx="201">
                  <c:v>3.5914729780000001</c:v>
                </c:pt>
                <c:pt idx="202">
                  <c:v>3.5902738090000001</c:v>
                </c:pt>
                <c:pt idx="203">
                  <c:v>3.5875447660000002</c:v>
                </c:pt>
                <c:pt idx="204">
                  <c:v>3.5865316370000002</c:v>
                </c:pt>
                <c:pt idx="205">
                  <c:v>3.5860759029999998</c:v>
                </c:pt>
                <c:pt idx="206">
                  <c:v>3.584347567</c:v>
                </c:pt>
                <c:pt idx="207">
                  <c:v>3.583183053</c:v>
                </c:pt>
                <c:pt idx="208">
                  <c:v>3.5803489399999999</c:v>
                </c:pt>
                <c:pt idx="209">
                  <c:v>3.580298296</c:v>
                </c:pt>
                <c:pt idx="210">
                  <c:v>3.580169621</c:v>
                </c:pt>
                <c:pt idx="211">
                  <c:v>3.5787984079999999</c:v>
                </c:pt>
                <c:pt idx="212">
                  <c:v>3.5782558469999999</c:v>
                </c:pt>
                <c:pt idx="213">
                  <c:v>3.5744956710000002</c:v>
                </c:pt>
                <c:pt idx="214">
                  <c:v>3.5740560389999998</c:v>
                </c:pt>
                <c:pt idx="215">
                  <c:v>3.5731515800000002</c:v>
                </c:pt>
                <c:pt idx="216">
                  <c:v>3.5731036650000001</c:v>
                </c:pt>
                <c:pt idx="217">
                  <c:v>3.5698705999999998</c:v>
                </c:pt>
                <c:pt idx="218">
                  <c:v>3.5685773310000002</c:v>
                </c:pt>
                <c:pt idx="219">
                  <c:v>3.5678050259999998</c:v>
                </c:pt>
                <c:pt idx="220">
                  <c:v>3.5665888809999999</c:v>
                </c:pt>
                <c:pt idx="221">
                  <c:v>3.5659568890000002</c:v>
                </c:pt>
                <c:pt idx="222">
                  <c:v>3.5646971390000002</c:v>
                </c:pt>
                <c:pt idx="223">
                  <c:v>3.5639790279999999</c:v>
                </c:pt>
                <c:pt idx="224">
                  <c:v>3.5615424519999999</c:v>
                </c:pt>
                <c:pt idx="225">
                  <c:v>3.5598409289999999</c:v>
                </c:pt>
                <c:pt idx="226">
                  <c:v>3.5587697330000001</c:v>
                </c:pt>
                <c:pt idx="227">
                  <c:v>3.5569828939999999</c:v>
                </c:pt>
                <c:pt idx="228">
                  <c:v>3.5552914449999999</c:v>
                </c:pt>
                <c:pt idx="229">
                  <c:v>3.5551682150000001</c:v>
                </c:pt>
                <c:pt idx="230">
                  <c:v>3.5543133770000002</c:v>
                </c:pt>
                <c:pt idx="231">
                  <c:v>3.5542843890000002</c:v>
                </c:pt>
                <c:pt idx="232">
                  <c:v>3.5515999100000002</c:v>
                </c:pt>
                <c:pt idx="233">
                  <c:v>3.5504460600000001</c:v>
                </c:pt>
                <c:pt idx="234">
                  <c:v>3.5490431789999999</c:v>
                </c:pt>
                <c:pt idx="235">
                  <c:v>3.5464774829999999</c:v>
                </c:pt>
                <c:pt idx="236">
                  <c:v>3.545751895</c:v>
                </c:pt>
                <c:pt idx="237">
                  <c:v>3.5453820970000001</c:v>
                </c:pt>
                <c:pt idx="238">
                  <c:v>3.544432676</c:v>
                </c:pt>
                <c:pt idx="239">
                  <c:v>3.5427947080000002</c:v>
                </c:pt>
                <c:pt idx="240">
                  <c:v>3.5408465090000001</c:v>
                </c:pt>
                <c:pt idx="241">
                  <c:v>3.5385674269999998</c:v>
                </c:pt>
                <c:pt idx="242">
                  <c:v>3.5376469259999999</c:v>
                </c:pt>
                <c:pt idx="243">
                  <c:v>3.537257726</c:v>
                </c:pt>
                <c:pt idx="244">
                  <c:v>3.5365321249999999</c:v>
                </c:pt>
                <c:pt idx="245">
                  <c:v>3.5363670159999998</c:v>
                </c:pt>
                <c:pt idx="246">
                  <c:v>3.5337678160000001</c:v>
                </c:pt>
                <c:pt idx="247">
                  <c:v>3.5330920890000002</c:v>
                </c:pt>
                <c:pt idx="248">
                  <c:v>3.5306646189999999</c:v>
                </c:pt>
                <c:pt idx="249">
                  <c:v>3.5302786369999999</c:v>
                </c:pt>
                <c:pt idx="250">
                  <c:v>3.5300978540000001</c:v>
                </c:pt>
                <c:pt idx="251">
                  <c:v>3.527048964</c:v>
                </c:pt>
                <c:pt idx="252">
                  <c:v>3.5256230020000001</c:v>
                </c:pt>
                <c:pt idx="253">
                  <c:v>3.5246413579999998</c:v>
                </c:pt>
                <c:pt idx="254">
                  <c:v>3.524032171</c:v>
                </c:pt>
                <c:pt idx="255">
                  <c:v>3.5229386109999998</c:v>
                </c:pt>
                <c:pt idx="256">
                  <c:v>3.5224493479999999</c:v>
                </c:pt>
                <c:pt idx="257">
                  <c:v>3.5197158129999999</c:v>
                </c:pt>
                <c:pt idx="258">
                  <c:v>3.5195047819999998</c:v>
                </c:pt>
                <c:pt idx="259">
                  <c:v>3.5177911590000002</c:v>
                </c:pt>
                <c:pt idx="260">
                  <c:v>3.5177512399999999</c:v>
                </c:pt>
                <c:pt idx="261">
                  <c:v>3.515763733</c:v>
                </c:pt>
                <c:pt idx="262">
                  <c:v>3.5115990849999998</c:v>
                </c:pt>
                <c:pt idx="263">
                  <c:v>3.5114006120000001</c:v>
                </c:pt>
                <c:pt idx="264">
                  <c:v>3.5101018669999999</c:v>
                </c:pt>
                <c:pt idx="265">
                  <c:v>3.5094995290000002</c:v>
                </c:pt>
                <c:pt idx="266">
                  <c:v>3.5085885399999999</c:v>
                </c:pt>
                <c:pt idx="267">
                  <c:v>3.5085692430000002</c:v>
                </c:pt>
                <c:pt idx="268">
                  <c:v>3.5062929939999998</c:v>
                </c:pt>
                <c:pt idx="269">
                  <c:v>3.505471821</c:v>
                </c:pt>
                <c:pt idx="270">
                  <c:v>3.5014191069999998</c:v>
                </c:pt>
                <c:pt idx="271">
                  <c:v>3.5004002769999998</c:v>
                </c:pt>
                <c:pt idx="272">
                  <c:v>3.499526994</c:v>
                </c:pt>
                <c:pt idx="273">
                  <c:v>3.4994120529999999</c:v>
                </c:pt>
                <c:pt idx="274">
                  <c:v>3.4971068239999998</c:v>
                </c:pt>
                <c:pt idx="275">
                  <c:v>3.494539923</c:v>
                </c:pt>
                <c:pt idx="276">
                  <c:v>3.4942462769999998</c:v>
                </c:pt>
                <c:pt idx="277">
                  <c:v>3.4933723639999998</c:v>
                </c:pt>
                <c:pt idx="278">
                  <c:v>3.492937693</c:v>
                </c:pt>
                <c:pt idx="279">
                  <c:v>3.4927097420000002</c:v>
                </c:pt>
                <c:pt idx="280">
                  <c:v>3.4904633920000001</c:v>
                </c:pt>
                <c:pt idx="281">
                  <c:v>3.4895515229999998</c:v>
                </c:pt>
                <c:pt idx="282">
                  <c:v>3.4873375520000001</c:v>
                </c:pt>
                <c:pt idx="283">
                  <c:v>3.4870398599999999</c:v>
                </c:pt>
                <c:pt idx="284">
                  <c:v>3.4814254899999999</c:v>
                </c:pt>
                <c:pt idx="285">
                  <c:v>3.4812988499999999</c:v>
                </c:pt>
                <c:pt idx="286">
                  <c:v>3.4808879130000001</c:v>
                </c:pt>
                <c:pt idx="287">
                  <c:v>3.4802307369999999</c:v>
                </c:pt>
                <c:pt idx="288">
                  <c:v>3.4797339599999999</c:v>
                </c:pt>
                <c:pt idx="289">
                  <c:v>3.478967656</c:v>
                </c:pt>
                <c:pt idx="290">
                  <c:v>3.47880411</c:v>
                </c:pt>
                <c:pt idx="291">
                  <c:v>3.4756864759999999</c:v>
                </c:pt>
                <c:pt idx="292">
                  <c:v>3.4752447800000001</c:v>
                </c:pt>
                <c:pt idx="293">
                  <c:v>3.4724226200000001</c:v>
                </c:pt>
                <c:pt idx="294">
                  <c:v>3.4723762699999998</c:v>
                </c:pt>
                <c:pt idx="295">
                  <c:v>3.4692036069999999</c:v>
                </c:pt>
                <c:pt idx="296">
                  <c:v>3.4683496069999999</c:v>
                </c:pt>
                <c:pt idx="297">
                  <c:v>3.467570566</c:v>
                </c:pt>
                <c:pt idx="298">
                  <c:v>3.4669527269999998</c:v>
                </c:pt>
                <c:pt idx="299">
                  <c:v>3.46511492</c:v>
                </c:pt>
                <c:pt idx="300">
                  <c:v>3.4634476959999998</c:v>
                </c:pt>
                <c:pt idx="301">
                  <c:v>3.463324074</c:v>
                </c:pt>
                <c:pt idx="302">
                  <c:v>3.4632968860000002</c:v>
                </c:pt>
                <c:pt idx="303">
                  <c:v>3.4586155679999999</c:v>
                </c:pt>
                <c:pt idx="304">
                  <c:v>3.4580193619999999</c:v>
                </c:pt>
                <c:pt idx="305">
                  <c:v>3.4579655269999998</c:v>
                </c:pt>
                <c:pt idx="306">
                  <c:v>3.457799493</c:v>
                </c:pt>
                <c:pt idx="307">
                  <c:v>3.4551538060000002</c:v>
                </c:pt>
                <c:pt idx="308">
                  <c:v>3.4542103019999999</c:v>
                </c:pt>
                <c:pt idx="309">
                  <c:v>3.4529790970000001</c:v>
                </c:pt>
                <c:pt idx="310">
                  <c:v>3.4522788449999999</c:v>
                </c:pt>
                <c:pt idx="311">
                  <c:v>3.45047134</c:v>
                </c:pt>
                <c:pt idx="312">
                  <c:v>3.4479800869999999</c:v>
                </c:pt>
                <c:pt idx="313">
                  <c:v>3.4479232070000001</c:v>
                </c:pt>
                <c:pt idx="314">
                  <c:v>3.4476165010000002</c:v>
                </c:pt>
                <c:pt idx="315">
                  <c:v>3.4449273250000001</c:v>
                </c:pt>
                <c:pt idx="316">
                  <c:v>3.44315864</c:v>
                </c:pt>
                <c:pt idx="317">
                  <c:v>3.4429483219999999</c:v>
                </c:pt>
                <c:pt idx="318">
                  <c:v>3.4428589729999999</c:v>
                </c:pt>
                <c:pt idx="319">
                  <c:v>3.4415438900000002</c:v>
                </c:pt>
                <c:pt idx="320">
                  <c:v>3.4377899479999998</c:v>
                </c:pt>
                <c:pt idx="321">
                  <c:v>3.4372479139999998</c:v>
                </c:pt>
                <c:pt idx="322">
                  <c:v>3.4365992900000002</c:v>
                </c:pt>
                <c:pt idx="323">
                  <c:v>3.4349795250000001</c:v>
                </c:pt>
                <c:pt idx="324">
                  <c:v>3.4332663870000002</c:v>
                </c:pt>
                <c:pt idx="325">
                  <c:v>3.4327141440000002</c:v>
                </c:pt>
                <c:pt idx="326">
                  <c:v>3.432475449</c:v>
                </c:pt>
                <c:pt idx="327">
                  <c:v>3.4312493769999999</c:v>
                </c:pt>
                <c:pt idx="328">
                  <c:v>3.4305186870000002</c:v>
                </c:pt>
                <c:pt idx="329">
                  <c:v>3.4276379289999999</c:v>
                </c:pt>
                <c:pt idx="330">
                  <c:v>3.4268221589999999</c:v>
                </c:pt>
                <c:pt idx="331">
                  <c:v>3.4246752200000001</c:v>
                </c:pt>
                <c:pt idx="332">
                  <c:v>3.4245523100000002</c:v>
                </c:pt>
                <c:pt idx="333">
                  <c:v>3.4244285799999998</c:v>
                </c:pt>
                <c:pt idx="334">
                  <c:v>3.4225651909999999</c:v>
                </c:pt>
                <c:pt idx="335">
                  <c:v>3.41960942</c:v>
                </c:pt>
                <c:pt idx="336">
                  <c:v>3.4188242350000002</c:v>
                </c:pt>
                <c:pt idx="337">
                  <c:v>3.4185789600000001</c:v>
                </c:pt>
                <c:pt idx="338">
                  <c:v>3.4175105459999999</c:v>
                </c:pt>
                <c:pt idx="339">
                  <c:v>3.416350397</c:v>
                </c:pt>
                <c:pt idx="340">
                  <c:v>3.4143515099999999</c:v>
                </c:pt>
                <c:pt idx="341">
                  <c:v>3.4126015930000002</c:v>
                </c:pt>
                <c:pt idx="342">
                  <c:v>3.412450362</c:v>
                </c:pt>
                <c:pt idx="343">
                  <c:v>3.4117067990000001</c:v>
                </c:pt>
                <c:pt idx="344">
                  <c:v>3.4083453640000001</c:v>
                </c:pt>
                <c:pt idx="345">
                  <c:v>3.4080044260000002</c:v>
                </c:pt>
                <c:pt idx="346">
                  <c:v>3.4073885270000002</c:v>
                </c:pt>
                <c:pt idx="347">
                  <c:v>3.4066281599999999</c:v>
                </c:pt>
                <c:pt idx="348">
                  <c:v>3.4048509359999999</c:v>
                </c:pt>
                <c:pt idx="349">
                  <c:v>3.4047193149999999</c:v>
                </c:pt>
                <c:pt idx="350">
                  <c:v>3.4039930799999998</c:v>
                </c:pt>
                <c:pt idx="351">
                  <c:v>3.402326693</c:v>
                </c:pt>
                <c:pt idx="352">
                  <c:v>3.4006600269999998</c:v>
                </c:pt>
                <c:pt idx="353">
                  <c:v>3.3972435289999998</c:v>
                </c:pt>
                <c:pt idx="354">
                  <c:v>3.3963151460000001</c:v>
                </c:pt>
                <c:pt idx="355">
                  <c:v>3.3946928129999998</c:v>
                </c:pt>
                <c:pt idx="356">
                  <c:v>3.3936637190000001</c:v>
                </c:pt>
                <c:pt idx="357">
                  <c:v>3.3925403630000002</c:v>
                </c:pt>
                <c:pt idx="358">
                  <c:v>3.3921730229999998</c:v>
                </c:pt>
                <c:pt idx="359">
                  <c:v>3.3921547329999999</c:v>
                </c:pt>
                <c:pt idx="360">
                  <c:v>3.3914228039999998</c:v>
                </c:pt>
                <c:pt idx="361">
                  <c:v>3.3908303289999999</c:v>
                </c:pt>
                <c:pt idx="362">
                  <c:v>3.38872083</c:v>
                </c:pt>
                <c:pt idx="363">
                  <c:v>3.387111188</c:v>
                </c:pt>
                <c:pt idx="364">
                  <c:v>3.3846720879999999</c:v>
                </c:pt>
                <c:pt idx="365">
                  <c:v>3.3845753749999998</c:v>
                </c:pt>
                <c:pt idx="366">
                  <c:v>3.3827518730000001</c:v>
                </c:pt>
                <c:pt idx="367">
                  <c:v>3.3820493530000002</c:v>
                </c:pt>
                <c:pt idx="368">
                  <c:v>3.3793666130000002</c:v>
                </c:pt>
                <c:pt idx="369">
                  <c:v>3.3783388859999999</c:v>
                </c:pt>
                <c:pt idx="370">
                  <c:v>3.3772294760000001</c:v>
                </c:pt>
                <c:pt idx="371">
                  <c:v>3.3770109979999998</c:v>
                </c:pt>
                <c:pt idx="372">
                  <c:v>3.376788517</c:v>
                </c:pt>
                <c:pt idx="373">
                  <c:v>3.3766311990000002</c:v>
                </c:pt>
                <c:pt idx="374">
                  <c:v>3.371968743</c:v>
                </c:pt>
                <c:pt idx="375">
                  <c:v>3.371310641</c:v>
                </c:pt>
                <c:pt idx="376">
                  <c:v>3.3708094000000002</c:v>
                </c:pt>
                <c:pt idx="377">
                  <c:v>3.3698904359999999</c:v>
                </c:pt>
                <c:pt idx="378">
                  <c:v>3.3686154269999999</c:v>
                </c:pt>
                <c:pt idx="379">
                  <c:v>3.3669138479999998</c:v>
                </c:pt>
                <c:pt idx="380">
                  <c:v>3.3665365490000001</c:v>
                </c:pt>
                <c:pt idx="381">
                  <c:v>3.365286174</c:v>
                </c:pt>
                <c:pt idx="382">
                  <c:v>3.3648579330000001</c:v>
                </c:pt>
                <c:pt idx="383">
                  <c:v>3.362971339</c:v>
                </c:pt>
                <c:pt idx="384">
                  <c:v>3.361852013</c:v>
                </c:pt>
                <c:pt idx="385">
                  <c:v>3.3606040030000002</c:v>
                </c:pt>
                <c:pt idx="386">
                  <c:v>3.3588746669999998</c:v>
                </c:pt>
                <c:pt idx="387">
                  <c:v>3.3567948090000002</c:v>
                </c:pt>
                <c:pt idx="388">
                  <c:v>3.355978076</c:v>
                </c:pt>
                <c:pt idx="389">
                  <c:v>3.3542365699999999</c:v>
                </c:pt>
                <c:pt idx="390">
                  <c:v>3.3528954999999998</c:v>
                </c:pt>
                <c:pt idx="391">
                  <c:v>3.352630923</c:v>
                </c:pt>
                <c:pt idx="392">
                  <c:v>3.3520927180000002</c:v>
                </c:pt>
                <c:pt idx="393">
                  <c:v>3.3515235200000002</c:v>
                </c:pt>
                <c:pt idx="394">
                  <c:v>3.3494069660000001</c:v>
                </c:pt>
                <c:pt idx="395">
                  <c:v>3.3489796599999999</c:v>
                </c:pt>
                <c:pt idx="396">
                  <c:v>3.3469154269999999</c:v>
                </c:pt>
                <c:pt idx="397">
                  <c:v>3.3456132529999998</c:v>
                </c:pt>
                <c:pt idx="398">
                  <c:v>3.344642951</c:v>
                </c:pt>
                <c:pt idx="399">
                  <c:v>3.343854254</c:v>
                </c:pt>
                <c:pt idx="400">
                  <c:v>3.3409250469999998</c:v>
                </c:pt>
                <c:pt idx="401">
                  <c:v>3.3405066950000002</c:v>
                </c:pt>
                <c:pt idx="402">
                  <c:v>3.3391821230000001</c:v>
                </c:pt>
                <c:pt idx="403">
                  <c:v>3.3382525090000001</c:v>
                </c:pt>
                <c:pt idx="404">
                  <c:v>3.3366132529999999</c:v>
                </c:pt>
                <c:pt idx="405">
                  <c:v>3.3349929550000001</c:v>
                </c:pt>
                <c:pt idx="406">
                  <c:v>3.3349470800000001</c:v>
                </c:pt>
                <c:pt idx="407">
                  <c:v>3.3342372810000001</c:v>
                </c:pt>
                <c:pt idx="408">
                  <c:v>3.3326644949999999</c:v>
                </c:pt>
                <c:pt idx="409">
                  <c:v>3.329978315</c:v>
                </c:pt>
                <c:pt idx="410">
                  <c:v>3.3289880470000002</c:v>
                </c:pt>
                <c:pt idx="411">
                  <c:v>3.328616255</c:v>
                </c:pt>
                <c:pt idx="412">
                  <c:v>3.3261459740000001</c:v>
                </c:pt>
                <c:pt idx="413">
                  <c:v>3.3250018579999998</c:v>
                </c:pt>
                <c:pt idx="414">
                  <c:v>3.3246406070000001</c:v>
                </c:pt>
                <c:pt idx="415">
                  <c:v>3.3221360400000002</c:v>
                </c:pt>
                <c:pt idx="416">
                  <c:v>3.32080814</c:v>
                </c:pt>
                <c:pt idx="417">
                  <c:v>3.3206389129999998</c:v>
                </c:pt>
                <c:pt idx="418">
                  <c:v>3.3205317189999999</c:v>
                </c:pt>
                <c:pt idx="419">
                  <c:v>3.3196604980000002</c:v>
                </c:pt>
                <c:pt idx="420">
                  <c:v>3.31512742</c:v>
                </c:pt>
                <c:pt idx="421">
                  <c:v>3.3145819599999999</c:v>
                </c:pt>
                <c:pt idx="422">
                  <c:v>3.3131750219999998</c:v>
                </c:pt>
                <c:pt idx="423">
                  <c:v>3.3126894739999999</c:v>
                </c:pt>
                <c:pt idx="424">
                  <c:v>3.3114097120000001</c:v>
                </c:pt>
                <c:pt idx="425">
                  <c:v>3.3113248139999998</c:v>
                </c:pt>
                <c:pt idx="426">
                  <c:v>3.3067042670000002</c:v>
                </c:pt>
                <c:pt idx="427">
                  <c:v>3.3066529739999999</c:v>
                </c:pt>
                <c:pt idx="428">
                  <c:v>3.3055712829999999</c:v>
                </c:pt>
                <c:pt idx="429">
                  <c:v>3.3046213980000001</c:v>
                </c:pt>
                <c:pt idx="430">
                  <c:v>3.3042300519999999</c:v>
                </c:pt>
                <c:pt idx="431">
                  <c:v>3.3015759990000002</c:v>
                </c:pt>
                <c:pt idx="432">
                  <c:v>3.3000452660000001</c:v>
                </c:pt>
                <c:pt idx="433">
                  <c:v>3.299996943</c:v>
                </c:pt>
                <c:pt idx="434">
                  <c:v>3.2988140069999998</c:v>
                </c:pt>
                <c:pt idx="435">
                  <c:v>3.2965122779999998</c:v>
                </c:pt>
                <c:pt idx="436">
                  <c:v>3.295942685</c:v>
                </c:pt>
                <c:pt idx="437">
                  <c:v>3.2946925999999999</c:v>
                </c:pt>
                <c:pt idx="438">
                  <c:v>3.2933395860000001</c:v>
                </c:pt>
                <c:pt idx="439">
                  <c:v>3.2908998399999998</c:v>
                </c:pt>
                <c:pt idx="440">
                  <c:v>3.2887420280000002</c:v>
                </c:pt>
                <c:pt idx="441">
                  <c:v>3.2883833390000001</c:v>
                </c:pt>
                <c:pt idx="442">
                  <c:v>3.286620305</c:v>
                </c:pt>
                <c:pt idx="443">
                  <c:v>3.286416091</c:v>
                </c:pt>
                <c:pt idx="444">
                  <c:v>3.2829936229999999</c:v>
                </c:pt>
                <c:pt idx="445">
                  <c:v>3.2829897209999999</c:v>
                </c:pt>
                <c:pt idx="446">
                  <c:v>3.2825658949999998</c:v>
                </c:pt>
                <c:pt idx="447">
                  <c:v>3.2803427869999999</c:v>
                </c:pt>
                <c:pt idx="448">
                  <c:v>3.2798993790000002</c:v>
                </c:pt>
                <c:pt idx="449">
                  <c:v>3.2785715120000001</c:v>
                </c:pt>
                <c:pt idx="450">
                  <c:v>3.2776239170000001</c:v>
                </c:pt>
                <c:pt idx="451">
                  <c:v>3.2769166379999999</c:v>
                </c:pt>
                <c:pt idx="452">
                  <c:v>3.275173353</c:v>
                </c:pt>
                <c:pt idx="453">
                  <c:v>3.273191009</c:v>
                </c:pt>
                <c:pt idx="454">
                  <c:v>3.272048775</c:v>
                </c:pt>
                <c:pt idx="455">
                  <c:v>3.2674029199999999</c:v>
                </c:pt>
                <c:pt idx="456">
                  <c:v>3.2672996049999998</c:v>
                </c:pt>
                <c:pt idx="457">
                  <c:v>3.2664403050000002</c:v>
                </c:pt>
                <c:pt idx="458">
                  <c:v>3.2664259160000002</c:v>
                </c:pt>
                <c:pt idx="459">
                  <c:v>3.2661401489999999</c:v>
                </c:pt>
                <c:pt idx="460">
                  <c:v>3.2623477969999999</c:v>
                </c:pt>
                <c:pt idx="461">
                  <c:v>3.261951346</c:v>
                </c:pt>
                <c:pt idx="462">
                  <c:v>3.261489681</c:v>
                </c:pt>
                <c:pt idx="463">
                  <c:v>3.2596545589999999</c:v>
                </c:pt>
                <c:pt idx="464">
                  <c:v>3.259646993</c:v>
                </c:pt>
                <c:pt idx="465">
                  <c:v>3.257521186</c:v>
                </c:pt>
                <c:pt idx="466">
                  <c:v>3.2551574720000001</c:v>
                </c:pt>
                <c:pt idx="467">
                  <c:v>3.2528311479999998</c:v>
                </c:pt>
                <c:pt idx="468">
                  <c:v>3.2527236080000002</c:v>
                </c:pt>
                <c:pt idx="469">
                  <c:v>3.2518883399999998</c:v>
                </c:pt>
                <c:pt idx="470">
                  <c:v>3.25085742</c:v>
                </c:pt>
                <c:pt idx="471">
                  <c:v>3.2477393819999998</c:v>
                </c:pt>
                <c:pt idx="472">
                  <c:v>3.2459597009999999</c:v>
                </c:pt>
                <c:pt idx="473">
                  <c:v>3.2449126260000001</c:v>
                </c:pt>
                <c:pt idx="474">
                  <c:v>3.2441451400000001</c:v>
                </c:pt>
                <c:pt idx="475">
                  <c:v>3.2440342969999998</c:v>
                </c:pt>
                <c:pt idx="476">
                  <c:v>3.2414339860000001</c:v>
                </c:pt>
                <c:pt idx="477">
                  <c:v>3.2396568330000002</c:v>
                </c:pt>
                <c:pt idx="478">
                  <c:v>3.2394532599999999</c:v>
                </c:pt>
                <c:pt idx="479">
                  <c:v>3.239013017</c:v>
                </c:pt>
                <c:pt idx="480">
                  <c:v>3.2381208739999998</c:v>
                </c:pt>
                <c:pt idx="481">
                  <c:v>3.2364465729999998</c:v>
                </c:pt>
                <c:pt idx="482">
                  <c:v>3.232931148</c:v>
                </c:pt>
                <c:pt idx="483">
                  <c:v>3.2317626060000002</c:v>
                </c:pt>
                <c:pt idx="484">
                  <c:v>3.2287731129999999</c:v>
                </c:pt>
                <c:pt idx="485">
                  <c:v>3.2283257289999998</c:v>
                </c:pt>
                <c:pt idx="486">
                  <c:v>3.2271911480000002</c:v>
                </c:pt>
                <c:pt idx="487">
                  <c:v>3.2263395259999998</c:v>
                </c:pt>
                <c:pt idx="488">
                  <c:v>3.2260338110000002</c:v>
                </c:pt>
                <c:pt idx="489">
                  <c:v>3.2233286109999999</c:v>
                </c:pt>
                <c:pt idx="490">
                  <c:v>3.221420518</c:v>
                </c:pt>
                <c:pt idx="491">
                  <c:v>3.2211043199999998</c:v>
                </c:pt>
                <c:pt idx="492">
                  <c:v>3.2185837880000001</c:v>
                </c:pt>
                <c:pt idx="493">
                  <c:v>3.2174545640000001</c:v>
                </c:pt>
                <c:pt idx="494">
                  <c:v>3.2138773729999999</c:v>
                </c:pt>
                <c:pt idx="495">
                  <c:v>3.2134889329999998</c:v>
                </c:pt>
                <c:pt idx="496">
                  <c:v>3.2130560049999999</c:v>
                </c:pt>
                <c:pt idx="497">
                  <c:v>3.2129425569999999</c:v>
                </c:pt>
                <c:pt idx="498">
                  <c:v>3.2113075059999998</c:v>
                </c:pt>
                <c:pt idx="499">
                  <c:v>3.20985283</c:v>
                </c:pt>
                <c:pt idx="500">
                  <c:v>3.2072979639999999</c:v>
                </c:pt>
                <c:pt idx="501">
                  <c:v>3.2056342</c:v>
                </c:pt>
                <c:pt idx="502">
                  <c:v>3.202251156</c:v>
                </c:pt>
                <c:pt idx="503">
                  <c:v>3.2000594449999999</c:v>
                </c:pt>
                <c:pt idx="504">
                  <c:v>3.1997816220000002</c:v>
                </c:pt>
                <c:pt idx="505">
                  <c:v>3.1985628959999999</c:v>
                </c:pt>
                <c:pt idx="506">
                  <c:v>3.1973394129999999</c:v>
                </c:pt>
                <c:pt idx="507">
                  <c:v>3.1968226290000001</c:v>
                </c:pt>
                <c:pt idx="508">
                  <c:v>3.1964952000000002</c:v>
                </c:pt>
                <c:pt idx="509">
                  <c:v>3.1902379810000001</c:v>
                </c:pt>
                <c:pt idx="510">
                  <c:v>3.187398231</c:v>
                </c:pt>
                <c:pt idx="511">
                  <c:v>3.186677135</c:v>
                </c:pt>
                <c:pt idx="512">
                  <c:v>3.1859010830000001</c:v>
                </c:pt>
                <c:pt idx="513">
                  <c:v>3.1854414439999998</c:v>
                </c:pt>
                <c:pt idx="514">
                  <c:v>3.1843900500000002</c:v>
                </c:pt>
                <c:pt idx="515">
                  <c:v>3.1819659250000001</c:v>
                </c:pt>
                <c:pt idx="516">
                  <c:v>3.1777672560000001</c:v>
                </c:pt>
                <c:pt idx="517">
                  <c:v>3.1729418210000002</c:v>
                </c:pt>
                <c:pt idx="518">
                  <c:v>3.1727124560000002</c:v>
                </c:pt>
                <c:pt idx="519">
                  <c:v>3.1722912330000002</c:v>
                </c:pt>
                <c:pt idx="520">
                  <c:v>3.169050345</c:v>
                </c:pt>
                <c:pt idx="521">
                  <c:v>3.1684813109999999</c:v>
                </c:pt>
                <c:pt idx="522">
                  <c:v>3.1674296810000002</c:v>
                </c:pt>
                <c:pt idx="523">
                  <c:v>3.1646302670000002</c:v>
                </c:pt>
                <c:pt idx="524">
                  <c:v>3.1609837679999999</c:v>
                </c:pt>
                <c:pt idx="525">
                  <c:v>3.1602854499999999</c:v>
                </c:pt>
                <c:pt idx="526">
                  <c:v>3.159415203</c:v>
                </c:pt>
                <c:pt idx="527">
                  <c:v>3.1592263279999999</c:v>
                </c:pt>
                <c:pt idx="528">
                  <c:v>3.1528033070000001</c:v>
                </c:pt>
                <c:pt idx="529">
                  <c:v>3.1520891770000001</c:v>
                </c:pt>
                <c:pt idx="530">
                  <c:v>3.1510607940000002</c:v>
                </c:pt>
                <c:pt idx="531">
                  <c:v>3.1494360530000001</c:v>
                </c:pt>
                <c:pt idx="532">
                  <c:v>3.1483651400000001</c:v>
                </c:pt>
                <c:pt idx="533">
                  <c:v>3.1458847890000001</c:v>
                </c:pt>
                <c:pt idx="534">
                  <c:v>3.1456391099999998</c:v>
                </c:pt>
                <c:pt idx="535">
                  <c:v>3.1401506989999999</c:v>
                </c:pt>
                <c:pt idx="536">
                  <c:v>3.1382139499999999</c:v>
                </c:pt>
                <c:pt idx="537">
                  <c:v>3.1374705459999999</c:v>
                </c:pt>
                <c:pt idx="538">
                  <c:v>3.1365084400000001</c:v>
                </c:pt>
                <c:pt idx="539">
                  <c:v>3.135244938</c:v>
                </c:pt>
                <c:pt idx="540">
                  <c:v>3.1277668840000001</c:v>
                </c:pt>
                <c:pt idx="541">
                  <c:v>3.1276099049999999</c:v>
                </c:pt>
                <c:pt idx="542">
                  <c:v>3.127014258</c:v>
                </c:pt>
                <c:pt idx="543">
                  <c:v>3.125630578</c:v>
                </c:pt>
                <c:pt idx="544">
                  <c:v>3.1247591400000001</c:v>
                </c:pt>
                <c:pt idx="545">
                  <c:v>3.1223840979999999</c:v>
                </c:pt>
                <c:pt idx="546">
                  <c:v>3.1212563420000001</c:v>
                </c:pt>
                <c:pt idx="547">
                  <c:v>3.1178655050000001</c:v>
                </c:pt>
                <c:pt idx="548">
                  <c:v>3.11348264</c:v>
                </c:pt>
                <c:pt idx="549">
                  <c:v>3.1117001040000001</c:v>
                </c:pt>
                <c:pt idx="550">
                  <c:v>3.109248499</c:v>
                </c:pt>
                <c:pt idx="551">
                  <c:v>3.109101924</c:v>
                </c:pt>
                <c:pt idx="552">
                  <c:v>3.10814126</c:v>
                </c:pt>
                <c:pt idx="553">
                  <c:v>3.10646259</c:v>
                </c:pt>
                <c:pt idx="554">
                  <c:v>3.1053555390000001</c:v>
                </c:pt>
                <c:pt idx="555">
                  <c:v>3.1022678469999998</c:v>
                </c:pt>
                <c:pt idx="556">
                  <c:v>3.0988843830000001</c:v>
                </c:pt>
                <c:pt idx="557">
                  <c:v>3.0964126699999999</c:v>
                </c:pt>
                <c:pt idx="558">
                  <c:v>3.0954718319999999</c:v>
                </c:pt>
                <c:pt idx="559">
                  <c:v>3.0911667299999999</c:v>
                </c:pt>
                <c:pt idx="560">
                  <c:v>3.0908250650000002</c:v>
                </c:pt>
                <c:pt idx="561">
                  <c:v>3.0869895170000001</c:v>
                </c:pt>
                <c:pt idx="562">
                  <c:v>3.085342228</c:v>
                </c:pt>
                <c:pt idx="563">
                  <c:v>3.084131475</c:v>
                </c:pt>
                <c:pt idx="564">
                  <c:v>3.0826559819999999</c:v>
                </c:pt>
                <c:pt idx="565">
                  <c:v>3.0806011350000002</c:v>
                </c:pt>
                <c:pt idx="566">
                  <c:v>3.0799123929999999</c:v>
                </c:pt>
                <c:pt idx="567">
                  <c:v>3.077913589</c:v>
                </c:pt>
                <c:pt idx="568">
                  <c:v>3.0743960480000001</c:v>
                </c:pt>
                <c:pt idx="569">
                  <c:v>3.0723375320000001</c:v>
                </c:pt>
                <c:pt idx="570">
                  <c:v>3.0710864280000001</c:v>
                </c:pt>
                <c:pt idx="571">
                  <c:v>3.068982246</c:v>
                </c:pt>
                <c:pt idx="572">
                  <c:v>3.067162304</c:v>
                </c:pt>
                <c:pt idx="573">
                  <c:v>3.0655964189999998</c:v>
                </c:pt>
                <c:pt idx="574">
                  <c:v>3.0653762379999998</c:v>
                </c:pt>
                <c:pt idx="575">
                  <c:v>3.0647370770000002</c:v>
                </c:pt>
                <c:pt idx="576">
                  <c:v>3.0622132180000001</c:v>
                </c:pt>
                <c:pt idx="577">
                  <c:v>3.0586271439999999</c:v>
                </c:pt>
                <c:pt idx="578">
                  <c:v>3.0556960609999999</c:v>
                </c:pt>
                <c:pt idx="579">
                  <c:v>3.0540202089999999</c:v>
                </c:pt>
                <c:pt idx="580">
                  <c:v>3.0527918120000002</c:v>
                </c:pt>
                <c:pt idx="581">
                  <c:v>3.0503203640000001</c:v>
                </c:pt>
                <c:pt idx="582">
                  <c:v>3.0494755260000002</c:v>
                </c:pt>
                <c:pt idx="583">
                  <c:v>3.04901</c:v>
                </c:pt>
                <c:pt idx="584">
                  <c:v>3.0481801540000002</c:v>
                </c:pt>
                <c:pt idx="585">
                  <c:v>3.0452491890000002</c:v>
                </c:pt>
                <c:pt idx="586">
                  <c:v>3.0401804750000001</c:v>
                </c:pt>
                <c:pt idx="587">
                  <c:v>3.0384430770000002</c:v>
                </c:pt>
                <c:pt idx="588">
                  <c:v>3.035891672</c:v>
                </c:pt>
                <c:pt idx="589">
                  <c:v>3.03519016</c:v>
                </c:pt>
                <c:pt idx="590">
                  <c:v>3.0339504060000002</c:v>
                </c:pt>
                <c:pt idx="591">
                  <c:v>3.0336245380000002</c:v>
                </c:pt>
                <c:pt idx="592">
                  <c:v>3.0287259839999998</c:v>
                </c:pt>
                <c:pt idx="593">
                  <c:v>3.0222622000000001</c:v>
                </c:pt>
                <c:pt idx="594">
                  <c:v>3.0207536840000002</c:v>
                </c:pt>
                <c:pt idx="595">
                  <c:v>3.0197252059999999</c:v>
                </c:pt>
                <c:pt idx="596">
                  <c:v>3.0143671350000001</c:v>
                </c:pt>
                <c:pt idx="597">
                  <c:v>3.0112275469999998</c:v>
                </c:pt>
                <c:pt idx="598">
                  <c:v>3.0096558789999999</c:v>
                </c:pt>
                <c:pt idx="599">
                  <c:v>3.0071870490000001</c:v>
                </c:pt>
                <c:pt idx="600">
                  <c:v>3.0060743969999999</c:v>
                </c:pt>
                <c:pt idx="601">
                  <c:v>3.0054361950000001</c:v>
                </c:pt>
                <c:pt idx="602">
                  <c:v>3.0054222400000001</c:v>
                </c:pt>
                <c:pt idx="603">
                  <c:v>3.0049318270000001</c:v>
                </c:pt>
                <c:pt idx="604">
                  <c:v>2.9953086020000002</c:v>
                </c:pt>
                <c:pt idx="605">
                  <c:v>2.9953054130000001</c:v>
                </c:pt>
                <c:pt idx="606">
                  <c:v>2.9910388669999999</c:v>
                </c:pt>
                <c:pt idx="607">
                  <c:v>2.9901689060000001</c:v>
                </c:pt>
                <c:pt idx="608">
                  <c:v>2.9885113300000001</c:v>
                </c:pt>
                <c:pt idx="609">
                  <c:v>2.9880286109999998</c:v>
                </c:pt>
                <c:pt idx="610">
                  <c:v>2.9827913559999999</c:v>
                </c:pt>
                <c:pt idx="611">
                  <c:v>2.9799286889999999</c:v>
                </c:pt>
                <c:pt idx="612">
                  <c:v>2.9746734930000001</c:v>
                </c:pt>
                <c:pt idx="613">
                  <c:v>2.973777852</c:v>
                </c:pt>
                <c:pt idx="614">
                  <c:v>2.972389422</c:v>
                </c:pt>
                <c:pt idx="615">
                  <c:v>2.9678183950000001</c:v>
                </c:pt>
                <c:pt idx="616">
                  <c:v>2.9597345069999998</c:v>
                </c:pt>
                <c:pt idx="617">
                  <c:v>2.959506851</c:v>
                </c:pt>
                <c:pt idx="618">
                  <c:v>2.9563691890000001</c:v>
                </c:pt>
                <c:pt idx="619">
                  <c:v>2.956148352</c:v>
                </c:pt>
                <c:pt idx="620">
                  <c:v>2.9491730970000001</c:v>
                </c:pt>
                <c:pt idx="621">
                  <c:v>2.94442016</c:v>
                </c:pt>
                <c:pt idx="622">
                  <c:v>2.9443883519999998</c:v>
                </c:pt>
                <c:pt idx="623">
                  <c:v>2.9385083519999999</c:v>
                </c:pt>
                <c:pt idx="624">
                  <c:v>2.9300198960000001</c:v>
                </c:pt>
                <c:pt idx="625">
                  <c:v>2.9284702920000001</c:v>
                </c:pt>
                <c:pt idx="626">
                  <c:v>2.9154318030000002</c:v>
                </c:pt>
                <c:pt idx="627">
                  <c:v>2.910250682</c:v>
                </c:pt>
                <c:pt idx="628">
                  <c:v>2.908955358</c:v>
                </c:pt>
                <c:pt idx="629">
                  <c:v>2.9073106819999999</c:v>
                </c:pt>
                <c:pt idx="630">
                  <c:v>2.907285211</c:v>
                </c:pt>
                <c:pt idx="631">
                  <c:v>2.8986534929999999</c:v>
                </c:pt>
                <c:pt idx="632">
                  <c:v>2.895768844</c:v>
                </c:pt>
                <c:pt idx="633">
                  <c:v>2.887812045</c:v>
                </c:pt>
                <c:pt idx="634">
                  <c:v>2.8389206499999999</c:v>
                </c:pt>
                <c:pt idx="635">
                  <c:v>2.8248746599999999</c:v>
                </c:pt>
                <c:pt idx="636">
                  <c:v>2.8117244870000002</c:v>
                </c:pt>
                <c:pt idx="637">
                  <c:v>2.795701819</c:v>
                </c:pt>
                <c:pt idx="638">
                  <c:v>2.782785134</c:v>
                </c:pt>
                <c:pt idx="639">
                  <c:v>2.781681984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8F-471C-8A1F-DC3C0E9D1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826400"/>
        <c:axId val="1576827840"/>
      </c:scatterChart>
      <c:valAx>
        <c:axId val="157682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827840"/>
        <c:crosses val="autoZero"/>
        <c:crossBetween val="midCat"/>
      </c:valAx>
      <c:valAx>
        <c:axId val="15768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82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Voltage vs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Sheet2!$C:$C</c:f>
              <c:strCache>
                <c:ptCount val="640"/>
                <c:pt idx="0">
                  <c:v>Temperature</c:v>
                </c:pt>
                <c:pt idx="1">
                  <c:v>298.15</c:v>
                </c:pt>
                <c:pt idx="2">
                  <c:v>298.15</c:v>
                </c:pt>
                <c:pt idx="3">
                  <c:v>298.15</c:v>
                </c:pt>
                <c:pt idx="4">
                  <c:v>298.15</c:v>
                </c:pt>
                <c:pt idx="5">
                  <c:v>298.15</c:v>
                </c:pt>
                <c:pt idx="6">
                  <c:v>298.15</c:v>
                </c:pt>
                <c:pt idx="7">
                  <c:v>298.15</c:v>
                </c:pt>
                <c:pt idx="8">
                  <c:v>298.6252411</c:v>
                </c:pt>
                <c:pt idx="9">
                  <c:v>298.15</c:v>
                </c:pt>
                <c:pt idx="10">
                  <c:v>299.2329861</c:v>
                </c:pt>
                <c:pt idx="11">
                  <c:v>298.8645217</c:v>
                </c:pt>
                <c:pt idx="12">
                  <c:v>299.8652539</c:v>
                </c:pt>
                <c:pt idx="13">
                  <c:v>300.502518</c:v>
                </c:pt>
                <c:pt idx="14">
                  <c:v>301.1329258</c:v>
                </c:pt>
                <c:pt idx="15">
                  <c:v>301.7505193</c:v>
                </c:pt>
                <c:pt idx="16">
                  <c:v>302.3546066</c:v>
                </c:pt>
                <c:pt idx="17">
                  <c:v>299.6934787</c:v>
                </c:pt>
                <c:pt idx="18">
                  <c:v>302.9466581</c:v>
                </c:pt>
                <c:pt idx="19">
                  <c:v>303.5279591</c:v>
                </c:pt>
                <c:pt idx="20">
                  <c:v>304.0993882</c:v>
                </c:pt>
                <c:pt idx="21">
                  <c:v>300.5388425</c:v>
                </c:pt>
                <c:pt idx="22">
                  <c:v>304.6614697</c:v>
                </c:pt>
                <c:pt idx="23">
                  <c:v>301.380667</c:v>
                </c:pt>
                <c:pt idx="24">
                  <c:v>305.2146362</c:v>
                </c:pt>
                <c:pt idx="25">
                  <c:v>302.204066</c:v>
                </c:pt>
                <c:pt idx="26">
                  <c:v>303.0054633</c:v>
                </c:pt>
                <c:pt idx="27">
                  <c:v>305.7588651</c:v>
                </c:pt>
                <c:pt idx="28">
                  <c:v>303.7868269</c:v>
                </c:pt>
                <c:pt idx="29">
                  <c:v>306.2936953</c:v>
                </c:pt>
                <c:pt idx="30">
                  <c:v>304.5505165</c:v>
                </c:pt>
                <c:pt idx="31">
                  <c:v>306.8185553</c:v>
                </c:pt>
                <c:pt idx="32">
                  <c:v>305.2981929</c:v>
                </c:pt>
                <c:pt idx="33">
                  <c:v>307.3331882</c:v>
                </c:pt>
                <c:pt idx="34">
                  <c:v>306.0310603</c:v>
                </c:pt>
                <c:pt idx="35">
                  <c:v>307.8376131</c:v>
                </c:pt>
                <c:pt idx="36">
                  <c:v>306.7497758</c:v>
                </c:pt>
                <c:pt idx="37">
                  <c:v>308.3320411</c:v>
                </c:pt>
                <c:pt idx="38">
                  <c:v>307.4534419</c:v>
                </c:pt>
                <c:pt idx="39">
                  <c:v>308.1409768</c:v>
                </c:pt>
                <c:pt idx="40">
                  <c:v>308.8167388</c:v>
                </c:pt>
                <c:pt idx="41">
                  <c:v>299.1853523</c:v>
                </c:pt>
                <c:pt idx="42">
                  <c:v>308.8119335</c:v>
                </c:pt>
                <c:pt idx="43">
                  <c:v>309.2920515</c:v>
                </c:pt>
                <c:pt idx="44">
                  <c:v>309.4664705</c:v>
                </c:pt>
                <c:pt idx="45">
                  <c:v>309.758483</c:v>
                </c:pt>
                <c:pt idx="46">
                  <c:v>310.1050694</c:v>
                </c:pt>
                <c:pt idx="47">
                  <c:v>300.5841405</c:v>
                </c:pt>
                <c:pt idx="48">
                  <c:v>310.2172676</c:v>
                </c:pt>
                <c:pt idx="49">
                  <c:v>310.7283342</c:v>
                </c:pt>
                <c:pt idx="50">
                  <c:v>303.3251314</c:v>
                </c:pt>
                <c:pt idx="51">
                  <c:v>301.9766568</c:v>
                </c:pt>
                <c:pt idx="52">
                  <c:v>310.669192</c:v>
                </c:pt>
                <c:pt idx="53">
                  <c:v>304.6213666</c:v>
                </c:pt>
                <c:pt idx="54">
                  <c:v>305.8707074</c:v>
                </c:pt>
                <c:pt idx="55">
                  <c:v>311.3369982</c:v>
                </c:pt>
                <c:pt idx="56">
                  <c:v>307.0797838</c:v>
                </c:pt>
                <c:pt idx="57">
                  <c:v>311.1148144</c:v>
                </c:pt>
                <c:pt idx="58">
                  <c:v>308.2537052</c:v>
                </c:pt>
                <c:pt idx="59">
                  <c:v>311.9331284</c:v>
                </c:pt>
                <c:pt idx="60">
                  <c:v>311.5547045</c:v>
                </c:pt>
                <c:pt idx="61">
                  <c:v>309.3929206</c:v>
                </c:pt>
                <c:pt idx="62">
                  <c:v>312.5181085</c:v>
                </c:pt>
                <c:pt idx="63">
                  <c:v>311.99015</c:v>
                </c:pt>
                <c:pt idx="64">
                  <c:v>310.4950792</c:v>
                </c:pt>
                <c:pt idx="65">
                  <c:v>311.5587929</c:v>
                </c:pt>
                <c:pt idx="66">
                  <c:v>312.4217388</c:v>
                </c:pt>
                <c:pt idx="67">
                  <c:v>313.0930911</c:v>
                </c:pt>
                <c:pt idx="68">
                  <c:v>299.7099465</c:v>
                </c:pt>
                <c:pt idx="69">
                  <c:v>312.5846988</c:v>
                </c:pt>
                <c:pt idx="70">
                  <c:v>312.8493272</c:v>
                </c:pt>
                <c:pt idx="71">
                  <c:v>313.6632186</c:v>
                </c:pt>
                <c:pt idx="72">
                  <c:v>313.2720999</c:v>
                </c:pt>
                <c:pt idx="73">
                  <c:v>313.5800027</c:v>
                </c:pt>
                <c:pt idx="74">
                  <c:v>306.8675194</c:v>
                </c:pt>
                <c:pt idx="75">
                  <c:v>305.1988478</c:v>
                </c:pt>
                <c:pt idx="76">
                  <c:v>308.4673357</c:v>
                </c:pt>
                <c:pt idx="77">
                  <c:v>303.4472446</c:v>
                </c:pt>
                <c:pt idx="78">
                  <c:v>301.5958446</c:v>
                </c:pt>
                <c:pt idx="79">
                  <c:v>314.2322323</c:v>
                </c:pt>
                <c:pt idx="80">
                  <c:v>313.6911357</c:v>
                </c:pt>
                <c:pt idx="81">
                  <c:v>310.0091078</c:v>
                </c:pt>
                <c:pt idx="82">
                  <c:v>311.4923086</c:v>
                </c:pt>
                <c:pt idx="83">
                  <c:v>314.556372</c:v>
                </c:pt>
                <c:pt idx="84">
                  <c:v>314.1070609</c:v>
                </c:pt>
                <c:pt idx="85">
                  <c:v>312.9128659</c:v>
                </c:pt>
                <c:pt idx="86">
                  <c:v>314.8011346</c:v>
                </c:pt>
                <c:pt idx="87">
                  <c:v>314.5200943</c:v>
                </c:pt>
                <c:pt idx="88">
                  <c:v>315.3674333</c:v>
                </c:pt>
                <c:pt idx="89">
                  <c:v>315.5217176</c:v>
                </c:pt>
                <c:pt idx="90">
                  <c:v>314.2907175</c:v>
                </c:pt>
                <c:pt idx="91">
                  <c:v>314.9302858</c:v>
                </c:pt>
                <c:pt idx="92">
                  <c:v>315.9297492</c:v>
                </c:pt>
                <c:pt idx="93">
                  <c:v>315.337702</c:v>
                </c:pt>
                <c:pt idx="94">
                  <c:v>316.4796905</c:v>
                </c:pt>
                <c:pt idx="95">
                  <c:v>315.6407181</c:v>
                </c:pt>
                <c:pt idx="96">
                  <c:v>309.2070456</c:v>
                </c:pt>
                <c:pt idx="97">
                  <c:v>316.4876582</c:v>
                </c:pt>
                <c:pt idx="98">
                  <c:v>311.1758891</c:v>
                </c:pt>
                <c:pt idx="99">
                  <c:v>307.1426964</c:v>
                </c:pt>
                <c:pt idx="100">
                  <c:v>313.0533239</c:v>
                </c:pt>
                <c:pt idx="101">
                  <c:v>315.7424872</c:v>
                </c:pt>
                <c:pt idx="102">
                  <c:v>304.9623616</c:v>
                </c:pt>
                <c:pt idx="103">
                  <c:v>317.0411029</c:v>
                </c:pt>
                <c:pt idx="104">
                  <c:v>300.1920044</c:v>
                </c:pt>
                <c:pt idx="105">
                  <c:v>317.4335436</c:v>
                </c:pt>
                <c:pt idx="106">
                  <c:v>316.1449661</c:v>
                </c:pt>
                <c:pt idx="107">
                  <c:v>316.9691579</c:v>
                </c:pt>
                <c:pt idx="108">
                  <c:v>314.8751006</c:v>
                </c:pt>
                <c:pt idx="109">
                  <c:v>317.5901275</c:v>
                </c:pt>
                <c:pt idx="110">
                  <c:v>316.5464813</c:v>
                </c:pt>
                <c:pt idx="111">
                  <c:v>302.6338726</c:v>
                </c:pt>
                <c:pt idx="112">
                  <c:v>318.3865793</c:v>
                </c:pt>
                <c:pt idx="113">
                  <c:v>316.9479586</c:v>
                </c:pt>
                <c:pt idx="114">
                  <c:v>318.1348906</c:v>
                </c:pt>
                <c:pt idx="115">
                  <c:v>318.2823872</c:v>
                </c:pt>
                <c:pt idx="116">
                  <c:v>316.6591387</c:v>
                </c:pt>
                <c:pt idx="117">
                  <c:v>317.3498056</c:v>
                </c:pt>
                <c:pt idx="118">
                  <c:v>318.6759901</c:v>
                </c:pt>
                <c:pt idx="119">
                  <c:v>319.3369432</c:v>
                </c:pt>
                <c:pt idx="120">
                  <c:v>317.7522553</c:v>
                </c:pt>
                <c:pt idx="121">
                  <c:v>312.2299659</c:v>
                </c:pt>
                <c:pt idx="122">
                  <c:v>319.5847989</c:v>
                </c:pt>
                <c:pt idx="123">
                  <c:v>319.2154824</c:v>
                </c:pt>
                <c:pt idx="124">
                  <c:v>309.6824202</c:v>
                </c:pt>
                <c:pt idx="125">
                  <c:v>320.2802419</c:v>
                </c:pt>
                <c:pt idx="126">
                  <c:v>318.4110419</c:v>
                </c:pt>
                <c:pt idx="127">
                  <c:v>318.1554182</c:v>
                </c:pt>
                <c:pt idx="128">
                  <c:v>319.7549002</c:v>
                </c:pt>
                <c:pt idx="129">
                  <c:v>314.6868522</c:v>
                </c:pt>
                <c:pt idx="130">
                  <c:v>306.9621692</c:v>
                </c:pt>
                <c:pt idx="131">
                  <c:v>318.5593428</c:v>
                </c:pt>
                <c:pt idx="132">
                  <c:v>321.2144739</c:v>
                </c:pt>
                <c:pt idx="133">
                  <c:v>320.8830181</c:v>
                </c:pt>
                <c:pt idx="134">
                  <c:v>320.2949655</c:v>
                </c:pt>
                <c:pt idx="135">
                  <c:v>320.1364349</c:v>
                </c:pt>
                <c:pt idx="136">
                  <c:v>318.9640432</c:v>
                </c:pt>
                <c:pt idx="137">
                  <c:v>322.139122</c:v>
                </c:pt>
                <c:pt idx="138">
                  <c:v>311.4625936</c:v>
                </c:pt>
                <c:pt idx="139">
                  <c:v>320.8360191</c:v>
                </c:pt>
                <c:pt idx="140">
                  <c:v>317.0875394</c:v>
                </c:pt>
                <c:pt idx="141">
                  <c:v>319.3695441</c:v>
                </c:pt>
                <c:pt idx="142">
                  <c:v>322.1792876</c:v>
                </c:pt>
                <c:pt idx="143">
                  <c:v>304.0294392</c:v>
                </c:pt>
                <c:pt idx="144">
                  <c:v>323.0543707</c:v>
                </c:pt>
                <c:pt idx="145">
                  <c:v>319.7758469</c:v>
                </c:pt>
                <c:pt idx="146">
                  <c:v>314.3647886</c:v>
                </c:pt>
                <c:pt idx="147">
                  <c:v>321.3782313</c:v>
                </c:pt>
                <c:pt idx="148">
                  <c:v>321.8424978</c:v>
                </c:pt>
                <c:pt idx="149">
                  <c:v>300.892612</c:v>
                </c:pt>
                <c:pt idx="150">
                  <c:v>308.3876348</c:v>
                </c:pt>
                <c:pt idx="151">
                  <c:v>323.465804</c:v>
                </c:pt>
                <c:pt idx="152">
                  <c:v>320.1829392</c:v>
                </c:pt>
                <c:pt idx="153">
                  <c:v>319.4401869</c:v>
                </c:pt>
                <c:pt idx="154">
                  <c:v>321.9216493</c:v>
                </c:pt>
                <c:pt idx="155">
                  <c:v>323.9613928</c:v>
                </c:pt>
                <c:pt idx="156">
                  <c:v>320.5908377</c:v>
                </c:pt>
                <c:pt idx="157">
                  <c:v>322.4663116</c:v>
                </c:pt>
                <c:pt idx="158">
                  <c:v>324.7384181</c:v>
                </c:pt>
                <c:pt idx="159">
                  <c:v>323.5393334</c:v>
                </c:pt>
                <c:pt idx="160">
                  <c:v>317.2208317</c:v>
                </c:pt>
                <c:pt idx="161">
                  <c:v>324.8652509</c:v>
                </c:pt>
                <c:pt idx="162">
                  <c:v>320.9996071</c:v>
                </c:pt>
                <c:pt idx="163">
                  <c:v>321.7461317</c:v>
                </c:pt>
                <c:pt idx="164">
                  <c:v>323.0122173</c:v>
                </c:pt>
                <c:pt idx="165">
                  <c:v>321.409293</c:v>
                </c:pt>
                <c:pt idx="166">
                  <c:v>325.995899</c:v>
                </c:pt>
                <c:pt idx="167">
                  <c:v>305.0339331</c:v>
                </c:pt>
                <c:pt idx="168">
                  <c:v>325.7693113</c:v>
                </c:pt>
                <c:pt idx="169">
                  <c:v>323.5593619</c:v>
                </c:pt>
                <c:pt idx="170">
                  <c:v>325.2325274</c:v>
                </c:pt>
                <c:pt idx="171">
                  <c:v>320.0264888</c:v>
                </c:pt>
                <c:pt idx="172">
                  <c:v>321.8198936</c:v>
                </c:pt>
                <c:pt idx="173">
                  <c:v>327.2387976</c:v>
                </c:pt>
                <c:pt idx="174">
                  <c:v>324.0164863</c:v>
                </c:pt>
                <c:pt idx="175">
                  <c:v>324.1077908</c:v>
                </c:pt>
                <c:pt idx="176">
                  <c:v>322.2311384</c:v>
                </c:pt>
                <c:pt idx="177">
                  <c:v>326.6752071</c:v>
                </c:pt>
                <c:pt idx="178">
                  <c:v>301.3987306</c:v>
                </c:pt>
                <c:pt idx="179">
                  <c:v>326.9110748</c:v>
                </c:pt>
                <c:pt idx="180">
                  <c:v>322.6428866</c:v>
                </c:pt>
                <c:pt idx="181">
                  <c:v>324.6576251</c:v>
                </c:pt>
                <c:pt idx="182">
                  <c:v>322.7709368</c:v>
                </c:pt>
                <c:pt idx="183">
                  <c:v>328.4716873</c:v>
                </c:pt>
                <c:pt idx="184">
                  <c:v>327.583573</c:v>
                </c:pt>
                <c:pt idx="185">
                  <c:v>312.2916519</c:v>
                </c:pt>
                <c:pt idx="186">
                  <c:v>323.0550955</c:v>
                </c:pt>
                <c:pt idx="187">
                  <c:v>325.2088799</c:v>
                </c:pt>
                <c:pt idx="188">
                  <c:v>326.2642242</c:v>
                </c:pt>
                <c:pt idx="189">
                  <c:v>328.5689339</c:v>
                </c:pt>
                <c:pt idx="190">
                  <c:v>323.4676913</c:v>
                </c:pt>
                <c:pt idx="191">
                  <c:v>328.4945856</c:v>
                </c:pt>
                <c:pt idx="192">
                  <c:v>329.7022417</c:v>
                </c:pt>
                <c:pt idx="193">
                  <c:v>325.7611961</c:v>
                </c:pt>
                <c:pt idx="194">
                  <c:v>325.4645091</c:v>
                </c:pt>
                <c:pt idx="195">
                  <c:v>323.8804646</c:v>
                </c:pt>
                <c:pt idx="196">
                  <c:v>330.2045053</c:v>
                </c:pt>
                <c:pt idx="197">
                  <c:v>326.3143281</c:v>
                </c:pt>
                <c:pt idx="198">
                  <c:v>329.4083045</c:v>
                </c:pt>
                <c:pt idx="199">
                  <c:v>324.2932527</c:v>
                </c:pt>
                <c:pt idx="200">
                  <c:v>330.9346712</c:v>
                </c:pt>
                <c:pt idx="201">
                  <c:v>328.5055926</c:v>
                </c:pt>
                <c:pt idx="202">
                  <c:v>316.4597364</c:v>
                </c:pt>
                <c:pt idx="203">
                  <c:v>326.8681581</c:v>
                </c:pt>
                <c:pt idx="204">
                  <c:v>324.7059785</c:v>
                </c:pt>
                <c:pt idx="205">
                  <c:v>331.8198148</c:v>
                </c:pt>
                <c:pt idx="206">
                  <c:v>330.3247208</c:v>
                </c:pt>
                <c:pt idx="207">
                  <c:v>328.1234905</c:v>
                </c:pt>
                <c:pt idx="208">
                  <c:v>327.422504</c:v>
                </c:pt>
                <c:pt idx="209">
                  <c:v>325.1182913</c:v>
                </c:pt>
                <c:pt idx="210">
                  <c:v>332.170757</c:v>
                </c:pt>
                <c:pt idx="211">
                  <c:v>330.7270817</c:v>
                </c:pt>
                <c:pt idx="212">
                  <c:v>307.8911452</c:v>
                </c:pt>
                <c:pt idx="213">
                  <c:v>331.2439993</c:v>
                </c:pt>
                <c:pt idx="214">
                  <c:v>325.5297725</c:v>
                </c:pt>
                <c:pt idx="215">
                  <c:v>327.9769979</c:v>
                </c:pt>
                <c:pt idx="216">
                  <c:v>333.4277827</c:v>
                </c:pt>
                <c:pt idx="217">
                  <c:v>320.5739858</c:v>
                </c:pt>
                <c:pt idx="218">
                  <c:v>333.4110316</c:v>
                </c:pt>
                <c:pt idx="219">
                  <c:v>325.940082</c:v>
                </c:pt>
                <c:pt idx="220">
                  <c:v>332.9183868</c:v>
                </c:pt>
                <c:pt idx="221">
                  <c:v>328.5314335</c:v>
                </c:pt>
                <c:pt idx="222">
                  <c:v>332.1663132</c:v>
                </c:pt>
                <c:pt idx="223">
                  <c:v>330.7721724</c:v>
                </c:pt>
                <c:pt idx="224">
                  <c:v>326.3491123</c:v>
                </c:pt>
                <c:pt idx="225">
                  <c:v>335.0369315</c:v>
                </c:pt>
                <c:pt idx="226">
                  <c:v>329.0853255</c:v>
                </c:pt>
                <c:pt idx="227">
                  <c:v>334.6555899</c:v>
                </c:pt>
                <c:pt idx="228">
                  <c:v>326.7568226</c:v>
                </c:pt>
                <c:pt idx="229">
                  <c:v>333.0910968</c:v>
                </c:pt>
                <c:pt idx="230">
                  <c:v>324.6046961</c:v>
                </c:pt>
                <c:pt idx="231">
                  <c:v>335.0764203</c:v>
                </c:pt>
                <c:pt idx="232">
                  <c:v>329.6379602</c:v>
                </c:pt>
                <c:pt idx="233">
                  <c:v>333.3956693</c:v>
                </c:pt>
                <c:pt idx="234">
                  <c:v>327.1631987</c:v>
                </c:pt>
                <c:pt idx="235">
                  <c:v>336.6510596</c:v>
                </c:pt>
                <c:pt idx="236">
                  <c:v>334.0177459</c:v>
                </c:pt>
                <c:pt idx="237">
                  <c:v>335.9044766</c:v>
                </c:pt>
                <c:pt idx="238">
                  <c:v>330.1887875</c:v>
                </c:pt>
                <c:pt idx="239">
                  <c:v>327.5682377</c:v>
                </c:pt>
                <c:pt idx="240">
                  <c:v>337.2097321</c:v>
                </c:pt>
                <c:pt idx="241">
                  <c:v>328.5323565</c:v>
                </c:pt>
                <c:pt idx="242">
                  <c:v>335.9808135</c:v>
                </c:pt>
                <c:pt idx="243">
                  <c:v>330.7376198</c:v>
                </c:pt>
                <c:pt idx="244">
                  <c:v>327.971965</c:v>
                </c:pt>
                <c:pt idx="245">
                  <c:v>334.9458409</c:v>
                </c:pt>
                <c:pt idx="246">
                  <c:v>337.1581177</c:v>
                </c:pt>
                <c:pt idx="247">
                  <c:v>338.271381</c:v>
                </c:pt>
                <c:pt idx="248">
                  <c:v>302.8735788</c:v>
                </c:pt>
                <c:pt idx="249">
                  <c:v>328.3744592</c:v>
                </c:pt>
                <c:pt idx="250">
                  <c:v>331.2843867</c:v>
                </c:pt>
                <c:pt idx="251">
                  <c:v>335.8745114</c:v>
                </c:pt>
                <c:pt idx="252">
                  <c:v>339.3370671</c:v>
                </c:pt>
                <c:pt idx="253">
                  <c:v>338.5241459</c:v>
                </c:pt>
                <c:pt idx="254">
                  <c:v>328.775795</c:v>
                </c:pt>
                <c:pt idx="255">
                  <c:v>331.8290707</c:v>
                </c:pt>
                <c:pt idx="256">
                  <c:v>338.4160229</c:v>
                </c:pt>
                <c:pt idx="257">
                  <c:v>339.8980925</c:v>
                </c:pt>
                <c:pt idx="258">
                  <c:v>332.3846397</c:v>
                </c:pt>
                <c:pt idx="259">
                  <c:v>329.1760018</c:v>
                </c:pt>
                <c:pt idx="260">
                  <c:v>336.803158</c:v>
                </c:pt>
                <c:pt idx="261">
                  <c:v>332.3717026</c:v>
                </c:pt>
                <c:pt idx="262">
                  <c:v>329.57599</c:v>
                </c:pt>
                <c:pt idx="263">
                  <c:v>339.6770547</c:v>
                </c:pt>
                <c:pt idx="264">
                  <c:v>341.4692174</c:v>
                </c:pt>
                <c:pt idx="265">
                  <c:v>341.0424956</c:v>
                </c:pt>
                <c:pt idx="266">
                  <c:v>332.9124044</c:v>
                </c:pt>
                <c:pt idx="267">
                  <c:v>337.7303618</c:v>
                </c:pt>
                <c:pt idx="268">
                  <c:v>341.5315354</c:v>
                </c:pt>
                <c:pt idx="269">
                  <c:v>329.9774536</c:v>
                </c:pt>
                <c:pt idx="270">
                  <c:v>333.4512987</c:v>
                </c:pt>
                <c:pt idx="271">
                  <c:v>340.9404102</c:v>
                </c:pt>
                <c:pt idx="272">
                  <c:v>338.6541499</c:v>
                </c:pt>
                <c:pt idx="273">
                  <c:v>330.3824419</c:v>
                </c:pt>
                <c:pt idx="274">
                  <c:v>336.2056313</c:v>
                </c:pt>
                <c:pt idx="275">
                  <c:v>343.6101162</c:v>
                </c:pt>
                <c:pt idx="276">
                  <c:v>333.9887649</c:v>
                </c:pt>
                <c:pt idx="277">
                  <c:v>330.7920994</c:v>
                </c:pt>
                <c:pt idx="278">
                  <c:v>343.1721237</c:v>
                </c:pt>
                <c:pt idx="279">
                  <c:v>343.5577973</c:v>
                </c:pt>
                <c:pt idx="280">
                  <c:v>339.5737355</c:v>
                </c:pt>
                <c:pt idx="281">
                  <c:v>342.2044473</c:v>
                </c:pt>
                <c:pt idx="282">
                  <c:v>331.2067934</c:v>
                </c:pt>
                <c:pt idx="283">
                  <c:v>334.5263022</c:v>
                </c:pt>
                <c:pt idx="284">
                  <c:v>340.4888531</c:v>
                </c:pt>
                <c:pt idx="285">
                  <c:v>331.6266005</c:v>
                </c:pt>
                <c:pt idx="286">
                  <c:v>339.9845777</c:v>
                </c:pt>
                <c:pt idx="287">
                  <c:v>344.817819</c:v>
                </c:pt>
                <c:pt idx="288">
                  <c:v>335.0682896</c:v>
                </c:pt>
                <c:pt idx="289">
                  <c:v>345.760706</c:v>
                </c:pt>
                <c:pt idx="290">
                  <c:v>343.4675661</c:v>
                </c:pt>
                <c:pt idx="291">
                  <c:v>346.0812466</c:v>
                </c:pt>
                <c:pt idx="292">
                  <c:v>332.0515408</c:v>
                </c:pt>
                <c:pt idx="293">
                  <c:v>335.6171534</c:v>
                </c:pt>
                <c:pt idx="294">
                  <c:v>341.3994793</c:v>
                </c:pt>
                <c:pt idx="295">
                  <c:v>332.4815934</c:v>
                </c:pt>
                <c:pt idx="296">
                  <c:v>344.7266996</c:v>
                </c:pt>
                <c:pt idx="297">
                  <c:v>346.4672734</c:v>
                </c:pt>
                <c:pt idx="298">
                  <c:v>343.6993692</c:v>
                </c:pt>
                <c:pt idx="299">
                  <c:v>336.1737657</c:v>
                </c:pt>
                <c:pt idx="300">
                  <c:v>332.9162323</c:v>
                </c:pt>
                <c:pt idx="301">
                  <c:v>347.9216669</c:v>
                </c:pt>
                <c:pt idx="302">
                  <c:v>342.3058329</c:v>
                </c:pt>
                <c:pt idx="303">
                  <c:v>348.616572</c:v>
                </c:pt>
                <c:pt idx="304">
                  <c:v>333.3545968</c:v>
                </c:pt>
                <c:pt idx="305">
                  <c:v>345.9797416</c:v>
                </c:pt>
                <c:pt idx="306">
                  <c:v>336.7383358</c:v>
                </c:pt>
                <c:pt idx="307">
                  <c:v>348.1180773</c:v>
                </c:pt>
                <c:pt idx="308">
                  <c:v>343.2082281</c:v>
                </c:pt>
                <c:pt idx="309">
                  <c:v>333.79553</c:v>
                </c:pt>
                <c:pt idx="310">
                  <c:v>347.346339</c:v>
                </c:pt>
                <c:pt idx="311">
                  <c:v>337.3108975</c:v>
                </c:pt>
                <c:pt idx="312">
                  <c:v>350.092711</c:v>
                </c:pt>
                <c:pt idx="313">
                  <c:v>334.2384275</c:v>
                </c:pt>
                <c:pt idx="314">
                  <c:v>347.2258351</c:v>
                </c:pt>
                <c:pt idx="315">
                  <c:v>344.1088316</c:v>
                </c:pt>
                <c:pt idx="316">
                  <c:v>337.8914143</c:v>
                </c:pt>
                <c:pt idx="317">
                  <c:v>349.7674509</c:v>
                </c:pt>
                <c:pt idx="318">
                  <c:v>334.6830597</c:v>
                </c:pt>
                <c:pt idx="319">
                  <c:v>351.1646286</c:v>
                </c:pt>
                <c:pt idx="320">
                  <c:v>335.1293723</c:v>
                </c:pt>
                <c:pt idx="321">
                  <c:v>348.464824</c:v>
                </c:pt>
                <c:pt idx="322">
                  <c:v>338.4782933</c:v>
                </c:pt>
                <c:pt idx="323">
                  <c:v>345.0153334</c:v>
                </c:pt>
                <c:pt idx="324">
                  <c:v>352.2710902</c:v>
                </c:pt>
                <c:pt idx="325">
                  <c:v>335.5772391</c:v>
                </c:pt>
                <c:pt idx="326">
                  <c:v>350.9696693</c:v>
                </c:pt>
                <c:pt idx="327">
                  <c:v>351.410258</c:v>
                </c:pt>
                <c:pt idx="328">
                  <c:v>339.0696451</c:v>
                </c:pt>
                <c:pt idx="329">
                  <c:v>336.0265665</c:v>
                </c:pt>
                <c:pt idx="330">
                  <c:v>349.6971524</c:v>
                </c:pt>
                <c:pt idx="331">
                  <c:v>345.9349707</c:v>
                </c:pt>
                <c:pt idx="332">
                  <c:v>339.6642656</c:v>
                </c:pt>
                <c:pt idx="333">
                  <c:v>353.7265878</c:v>
                </c:pt>
                <c:pt idx="334">
                  <c:v>336.4773345</c:v>
                </c:pt>
                <c:pt idx="335">
                  <c:v>353.0436318</c:v>
                </c:pt>
                <c:pt idx="336">
                  <c:v>354.4534674</c:v>
                </c:pt>
                <c:pt idx="337">
                  <c:v>340.2616447</c:v>
                </c:pt>
                <c:pt idx="338">
                  <c:v>336.9297382</c:v>
                </c:pt>
                <c:pt idx="339">
                  <c:v>350.923582</c:v>
                </c:pt>
                <c:pt idx="340">
                  <c:v>346.8708946</c:v>
                </c:pt>
                <c:pt idx="341">
                  <c:v>340.8616077</c:v>
                </c:pt>
                <c:pt idx="342">
                  <c:v>337.3838768</c:v>
                </c:pt>
                <c:pt idx="343">
                  <c:v>354.5999251</c:v>
                </c:pt>
                <c:pt idx="344">
                  <c:v>356.2985724</c:v>
                </c:pt>
                <c:pt idx="345">
                  <c:v>354.6665271</c:v>
                </c:pt>
                <c:pt idx="346">
                  <c:v>337.8397216</c:v>
                </c:pt>
                <c:pt idx="347">
                  <c:v>341.4639568</c:v>
                </c:pt>
                <c:pt idx="348">
                  <c:v>352.1531275</c:v>
                </c:pt>
                <c:pt idx="349">
                  <c:v>356.6356914</c:v>
                </c:pt>
                <c:pt idx="350">
                  <c:v>347.8240315</c:v>
                </c:pt>
                <c:pt idx="351">
                  <c:v>338.297152</c:v>
                </c:pt>
                <c:pt idx="352">
                  <c:v>342.0685302</c:v>
                </c:pt>
                <c:pt idx="353">
                  <c:v>338.7560594</c:v>
                </c:pt>
                <c:pt idx="354">
                  <c:v>356.2791747</c:v>
                </c:pt>
                <c:pt idx="355">
                  <c:v>342.6755568</c:v>
                </c:pt>
                <c:pt idx="356">
                  <c:v>348.7944472</c:v>
                </c:pt>
                <c:pt idx="357">
                  <c:v>358.8764806</c:v>
                </c:pt>
                <c:pt idx="358">
                  <c:v>339.2163853</c:v>
                </c:pt>
                <c:pt idx="359">
                  <c:v>353.4003048</c:v>
                </c:pt>
                <c:pt idx="360">
                  <c:v>358.809671</c:v>
                </c:pt>
                <c:pt idx="361">
                  <c:v>358.2489173</c:v>
                </c:pt>
                <c:pt idx="362">
                  <c:v>343.2852398</c:v>
                </c:pt>
                <c:pt idx="363">
                  <c:v>339.6781816</c:v>
                </c:pt>
                <c:pt idx="364">
                  <c:v>349.7784543</c:v>
                </c:pt>
                <c:pt idx="365">
                  <c:v>357.8823626</c:v>
                </c:pt>
                <c:pt idx="366">
                  <c:v>343.8975613</c:v>
                </c:pt>
                <c:pt idx="367">
                  <c:v>340.1417878</c:v>
                </c:pt>
                <c:pt idx="368">
                  <c:v>354.6723559</c:v>
                </c:pt>
                <c:pt idx="369">
                  <c:v>360.969971</c:v>
                </c:pt>
                <c:pt idx="370">
                  <c:v>361.4546289</c:v>
                </c:pt>
                <c:pt idx="371">
                  <c:v>340.6074742</c:v>
                </c:pt>
                <c:pt idx="372">
                  <c:v>344.5123306</c:v>
                </c:pt>
                <c:pt idx="373">
                  <c:v>350.7713819</c:v>
                </c:pt>
                <c:pt idx="374">
                  <c:v>341.0753546</c:v>
                </c:pt>
                <c:pt idx="375">
                  <c:v>359.4886523</c:v>
                </c:pt>
                <c:pt idx="376">
                  <c:v>345.1293898</c:v>
                </c:pt>
                <c:pt idx="377">
                  <c:v>361.9201406</c:v>
                </c:pt>
                <c:pt idx="378">
                  <c:v>351.7708178</c:v>
                </c:pt>
                <c:pt idx="379">
                  <c:v>341.545436</c:v>
                </c:pt>
                <c:pt idx="380">
                  <c:v>355.9715604</c:v>
                </c:pt>
                <c:pt idx="381">
                  <c:v>363.1145537</c:v>
                </c:pt>
                <c:pt idx="382">
                  <c:v>345.7486388</c:v>
                </c:pt>
                <c:pt idx="383">
                  <c:v>364.0221642</c:v>
                </c:pt>
                <c:pt idx="384">
                  <c:v>342.0174856</c:v>
                </c:pt>
                <c:pt idx="385">
                  <c:v>352.7758938</c:v>
                </c:pt>
                <c:pt idx="386">
                  <c:v>346.3705268</c:v>
                </c:pt>
                <c:pt idx="387">
                  <c:v>342.4913197</c:v>
                </c:pt>
                <c:pt idx="388">
                  <c:v>361.1207172</c:v>
                </c:pt>
                <c:pt idx="389">
                  <c:v>357.2966593</c:v>
                </c:pt>
                <c:pt idx="390">
                  <c:v>346.9955303</c:v>
                </c:pt>
                <c:pt idx="391">
                  <c:v>353.7860449</c:v>
                </c:pt>
                <c:pt idx="392">
                  <c:v>365.2439231</c:v>
                </c:pt>
                <c:pt idx="393">
                  <c:v>342.9671409</c:v>
                </c:pt>
                <c:pt idx="394">
                  <c:v>365.6130728</c:v>
                </c:pt>
                <c:pt idx="395">
                  <c:v>366.5720241</c:v>
                </c:pt>
                <c:pt idx="396">
                  <c:v>347.623907</c:v>
                </c:pt>
                <c:pt idx="397">
                  <c:v>343.4459773</c:v>
                </c:pt>
                <c:pt idx="398">
                  <c:v>354.8013117</c:v>
                </c:pt>
                <c:pt idx="399">
                  <c:v>358.6406174</c:v>
                </c:pt>
                <c:pt idx="400">
                  <c:v>348.2556414</c:v>
                </c:pt>
                <c:pt idx="401">
                  <c:v>362.7898242</c:v>
                </c:pt>
                <c:pt idx="402">
                  <c:v>343.9291488</c:v>
                </c:pt>
                <c:pt idx="403">
                  <c:v>367.3638465</c:v>
                </c:pt>
                <c:pt idx="404">
                  <c:v>355.8222106</c:v>
                </c:pt>
                <c:pt idx="405">
                  <c:v>369.1017404</c:v>
                </c:pt>
                <c:pt idx="406">
                  <c:v>348.8904099</c:v>
                </c:pt>
                <c:pt idx="407">
                  <c:v>359.9970758</c:v>
                </c:pt>
                <c:pt idx="408">
                  <c:v>344.4173564</c:v>
                </c:pt>
                <c:pt idx="409">
                  <c:v>369.321413</c:v>
                </c:pt>
                <c:pt idx="410">
                  <c:v>349.527891</c:v>
                </c:pt>
                <c:pt idx="411">
                  <c:v>356.8486883</c:v>
                </c:pt>
                <c:pt idx="412">
                  <c:v>344.9108887</c:v>
                </c:pt>
                <c:pt idx="413">
                  <c:v>364.4994238</c:v>
                </c:pt>
                <c:pt idx="414">
                  <c:v>361.3632324</c:v>
                </c:pt>
                <c:pt idx="415">
                  <c:v>350.1694716</c:v>
                </c:pt>
                <c:pt idx="416">
                  <c:v>371.6123907</c:v>
                </c:pt>
                <c:pt idx="417">
                  <c:v>357.8803347</c:v>
                </c:pt>
                <c:pt idx="418">
                  <c:v>369.5078294</c:v>
                </c:pt>
                <c:pt idx="419">
                  <c:v>345.4104625</c:v>
                </c:pt>
                <c:pt idx="420">
                  <c:v>362.7376171</c:v>
                </c:pt>
                <c:pt idx="421">
                  <c:v>350.8171507</c:v>
                </c:pt>
                <c:pt idx="422">
                  <c:v>345.9163536</c:v>
                </c:pt>
                <c:pt idx="423">
                  <c:v>358.9168264</c:v>
                </c:pt>
                <c:pt idx="424">
                  <c:v>373.0347759</c:v>
                </c:pt>
                <c:pt idx="425">
                  <c:v>366.2435136</c:v>
                </c:pt>
                <c:pt idx="426">
                  <c:v>351.4724015</c:v>
                </c:pt>
                <c:pt idx="427">
                  <c:v>346.4278763</c:v>
                </c:pt>
                <c:pt idx="428">
                  <c:v>364.1202353</c:v>
                </c:pt>
                <c:pt idx="429">
                  <c:v>359.9590741</c:v>
                </c:pt>
                <c:pt idx="430">
                  <c:v>374.1240575</c:v>
                </c:pt>
                <c:pt idx="431">
                  <c:v>371.701949</c:v>
                </c:pt>
                <c:pt idx="432">
                  <c:v>346.9429548</c:v>
                </c:pt>
                <c:pt idx="433">
                  <c:v>368.0096677</c:v>
                </c:pt>
                <c:pt idx="434">
                  <c:v>352.1360027</c:v>
                </c:pt>
                <c:pt idx="435">
                  <c:v>361.0082044</c:v>
                </c:pt>
                <c:pt idx="436">
                  <c:v>365.5118351</c:v>
                </c:pt>
                <c:pt idx="437">
                  <c:v>376.7328308</c:v>
                </c:pt>
                <c:pt idx="438">
                  <c:v>347.4590917</c:v>
                </c:pt>
                <c:pt idx="439">
                  <c:v>352.8090667</c:v>
                </c:pt>
                <c:pt idx="440">
                  <c:v>369.7914808</c:v>
                </c:pt>
                <c:pt idx="441">
                  <c:v>362.064642</c:v>
                </c:pt>
                <c:pt idx="442">
                  <c:v>347.9751048</c:v>
                </c:pt>
                <c:pt idx="443">
                  <c:v>366.9119771</c:v>
                </c:pt>
                <c:pt idx="444">
                  <c:v>353.4919509</c:v>
                </c:pt>
                <c:pt idx="445">
                  <c:v>376.6840565</c:v>
                </c:pt>
                <c:pt idx="446">
                  <c:v>373.9560838</c:v>
                </c:pt>
                <c:pt idx="447">
                  <c:v>363.1276804</c:v>
                </c:pt>
                <c:pt idx="448">
                  <c:v>348.4906624</c:v>
                </c:pt>
                <c:pt idx="449">
                  <c:v>380.4013407</c:v>
                </c:pt>
                <c:pt idx="450">
                  <c:v>371.5858728</c:v>
                </c:pt>
                <c:pt idx="451">
                  <c:v>368.3200225</c:v>
                </c:pt>
                <c:pt idx="452">
                  <c:v>354.1816924</c:v>
                </c:pt>
                <c:pt idx="453">
                  <c:v>349.0056938</c:v>
                </c:pt>
                <c:pt idx="454">
                  <c:v>364.1973013</c:v>
                </c:pt>
                <c:pt idx="455">
                  <c:v>354.8744447</c:v>
                </c:pt>
                <c:pt idx="456">
                  <c:v>369.7367428</c:v>
                </c:pt>
                <c:pt idx="457">
                  <c:v>349.519397</c:v>
                </c:pt>
                <c:pt idx="458">
                  <c:v>373.3926968</c:v>
                </c:pt>
                <c:pt idx="459">
                  <c:v>376.261797</c:v>
                </c:pt>
                <c:pt idx="460">
                  <c:v>384.0360199</c:v>
                </c:pt>
                <c:pt idx="461">
                  <c:v>365.2777598</c:v>
                </c:pt>
                <c:pt idx="462">
                  <c:v>379.3160525</c:v>
                </c:pt>
                <c:pt idx="463">
                  <c:v>350.0307604</c:v>
                </c:pt>
                <c:pt idx="464">
                  <c:v>355.5675492</c:v>
                </c:pt>
                <c:pt idx="465">
                  <c:v>371.164052</c:v>
                </c:pt>
                <c:pt idx="466">
                  <c:v>375.2127332</c:v>
                </c:pt>
                <c:pt idx="467">
                  <c:v>350.5387312</c:v>
                </c:pt>
                <c:pt idx="468">
                  <c:v>378.6004642</c:v>
                </c:pt>
                <c:pt idx="469">
                  <c:v>356.2600773</c:v>
                </c:pt>
                <c:pt idx="470">
                  <c:v>366.3736643</c:v>
                </c:pt>
                <c:pt idx="471">
                  <c:v>372.6026658</c:v>
                </c:pt>
                <c:pt idx="472">
                  <c:v>351.0423654</c:v>
                </c:pt>
                <c:pt idx="473">
                  <c:v>387.6466704</c:v>
                </c:pt>
                <c:pt idx="474">
                  <c:v>356.9517985</c:v>
                </c:pt>
                <c:pt idx="475">
                  <c:v>377.0451755</c:v>
                </c:pt>
                <c:pt idx="476">
                  <c:v>382.0206078</c:v>
                </c:pt>
                <c:pt idx="477">
                  <c:v>367.4878666</c:v>
                </c:pt>
                <c:pt idx="478">
                  <c:v>380.9622243</c:v>
                </c:pt>
                <c:pt idx="479">
                  <c:v>351.5396959</c:v>
                </c:pt>
                <c:pt idx="480">
                  <c:v>374.0514952</c:v>
                </c:pt>
                <c:pt idx="481">
                  <c:v>357.6409977</c:v>
                </c:pt>
                <c:pt idx="482">
                  <c:v>378.8894893</c:v>
                </c:pt>
                <c:pt idx="483">
                  <c:v>352.0285243</c:v>
                </c:pt>
                <c:pt idx="484">
                  <c:v>358.3256477</c:v>
                </c:pt>
                <c:pt idx="485">
                  <c:v>368.6226565</c:v>
                </c:pt>
                <c:pt idx="486">
                  <c:v>375.5133111</c:v>
                </c:pt>
                <c:pt idx="487">
                  <c:v>383.3428129</c:v>
                </c:pt>
                <c:pt idx="488">
                  <c:v>384.7738562</c:v>
                </c:pt>
                <c:pt idx="489">
                  <c:v>352.5075197</c:v>
                </c:pt>
                <c:pt idx="490">
                  <c:v>380.7486534</c:v>
                </c:pt>
                <c:pt idx="491">
                  <c:v>359.0041004</c:v>
                </c:pt>
                <c:pt idx="492">
                  <c:v>391.3143152</c:v>
                </c:pt>
                <c:pt idx="493">
                  <c:v>369.7743772</c:v>
                </c:pt>
                <c:pt idx="494">
                  <c:v>376.9963862</c:v>
                </c:pt>
                <c:pt idx="495">
                  <c:v>359.673655</c:v>
                </c:pt>
                <c:pt idx="496">
                  <c:v>352.9780786</c:v>
                </c:pt>
                <c:pt idx="497">
                  <c:v>385.7434187</c:v>
                </c:pt>
                <c:pt idx="498">
                  <c:v>387.5596105</c:v>
                </c:pt>
                <c:pt idx="499">
                  <c:v>382.6246434</c:v>
                </c:pt>
                <c:pt idx="500">
                  <c:v>370.9336956</c:v>
                </c:pt>
                <c:pt idx="501">
                  <c:v>360.3303534</c:v>
                </c:pt>
                <c:pt idx="502">
                  <c:v>353.4412926</c:v>
                </c:pt>
                <c:pt idx="503">
                  <c:v>378.5065611</c:v>
                </c:pt>
                <c:pt idx="504">
                  <c:v>388.1631655</c:v>
                </c:pt>
                <c:pt idx="505">
                  <c:v>384.5159918</c:v>
                </c:pt>
                <c:pt idx="506">
                  <c:v>372.0941309</c:v>
                </c:pt>
                <c:pt idx="507">
                  <c:v>390.3702321</c:v>
                </c:pt>
                <c:pt idx="508">
                  <c:v>360.971842</c:v>
                </c:pt>
                <c:pt idx="509">
                  <c:v>395.0956276</c:v>
                </c:pt>
                <c:pt idx="510">
                  <c:v>373.2533382</c:v>
                </c:pt>
                <c:pt idx="511">
                  <c:v>390.6010806</c:v>
                </c:pt>
                <c:pt idx="512">
                  <c:v>380.0488044</c:v>
                </c:pt>
                <c:pt idx="513">
                  <c:v>386.427304</c:v>
                </c:pt>
                <c:pt idx="514">
                  <c:v>361.6010067</c:v>
                </c:pt>
                <c:pt idx="515">
                  <c:v>393.2066188</c:v>
                </c:pt>
                <c:pt idx="516">
                  <c:v>374.4077481</c:v>
                </c:pt>
                <c:pt idx="517">
                  <c:v>393.0617321</c:v>
                </c:pt>
                <c:pt idx="518">
                  <c:v>381.6169465</c:v>
                </c:pt>
                <c:pt idx="519">
                  <c:v>362.2187201</c:v>
                </c:pt>
                <c:pt idx="520">
                  <c:v>388.3718472</c:v>
                </c:pt>
                <c:pt idx="521">
                  <c:v>375.5522661</c:v>
                </c:pt>
                <c:pt idx="522">
                  <c:v>396.0673539</c:v>
                </c:pt>
                <c:pt idx="523">
                  <c:v>398.995971</c:v>
                </c:pt>
                <c:pt idx="524">
                  <c:v>383.1949278</c:v>
                </c:pt>
                <c:pt idx="525">
                  <c:v>362.8211806</c:v>
                </c:pt>
                <c:pt idx="526">
                  <c:v>376.6821891</c:v>
                </c:pt>
                <c:pt idx="527">
                  <c:v>395.547252</c:v>
                </c:pt>
                <c:pt idx="528">
                  <c:v>398.95241</c:v>
                </c:pt>
                <c:pt idx="529">
                  <c:v>390.359501</c:v>
                </c:pt>
                <c:pt idx="530">
                  <c:v>377.7863835</c:v>
                </c:pt>
                <c:pt idx="531">
                  <c:v>384.7736831</c:v>
                </c:pt>
                <c:pt idx="532">
                  <c:v>363.4028698</c:v>
                </c:pt>
                <c:pt idx="533">
                  <c:v>402.9735024</c:v>
                </c:pt>
                <c:pt idx="534">
                  <c:v>398.0562999</c:v>
                </c:pt>
                <c:pt idx="535">
                  <c:v>378.8597013</c:v>
                </c:pt>
                <c:pt idx="536">
                  <c:v>386.3477263</c:v>
                </c:pt>
                <c:pt idx="537">
                  <c:v>401.867601</c:v>
                </c:pt>
                <c:pt idx="538">
                  <c:v>363.9586929</c:v>
                </c:pt>
                <c:pt idx="539">
                  <c:v>392.3930115</c:v>
                </c:pt>
                <c:pt idx="540">
                  <c:v>387.9086327</c:v>
                </c:pt>
                <c:pt idx="541">
                  <c:v>407.0024607</c:v>
                </c:pt>
                <c:pt idx="542">
                  <c:v>400.6067771</c:v>
                </c:pt>
                <c:pt idx="543">
                  <c:v>379.9065675</c:v>
                </c:pt>
                <c:pt idx="544">
                  <c:v>364.4819794</c:v>
                </c:pt>
                <c:pt idx="545">
                  <c:v>404.8137261</c:v>
                </c:pt>
                <c:pt idx="546">
                  <c:v>394.4500007</c:v>
                </c:pt>
                <c:pt idx="547">
                  <c:v>389.4478524</c:v>
                </c:pt>
                <c:pt idx="548">
                  <c:v>364.9516888</c:v>
                </c:pt>
                <c:pt idx="549">
                  <c:v>380.9235776</c:v>
                </c:pt>
                <c:pt idx="550">
                  <c:v>390.9463529</c:v>
                </c:pt>
                <c:pt idx="551">
                  <c:v>411.0763091</c:v>
                </c:pt>
                <c:pt idx="552">
                  <c:v>396.5118027</c:v>
                </c:pt>
                <c:pt idx="553">
                  <c:v>403.2164553</c:v>
                </c:pt>
                <c:pt idx="554">
                  <c:v>407.7972024</c:v>
                </c:pt>
                <c:pt idx="555">
                  <c:v>365.3550018</c:v>
                </c:pt>
                <c:pt idx="556">
                  <c:v>381.8972914</c:v>
                </c:pt>
                <c:pt idx="557">
                  <c:v>392.3990097</c:v>
                </c:pt>
                <c:pt idx="558">
                  <c:v>398.5679778</c:v>
                </c:pt>
                <c:pt idx="559">
                  <c:v>365.6826402</c:v>
                </c:pt>
                <c:pt idx="560">
                  <c:v>415.192327</c:v>
                </c:pt>
                <c:pt idx="561">
                  <c:v>382.8119401</c:v>
                </c:pt>
                <c:pt idx="562">
                  <c:v>405.8969426</c:v>
                </c:pt>
                <c:pt idx="563">
                  <c:v>400.6045228</c:v>
                </c:pt>
                <c:pt idx="564">
                  <c:v>410.8449366</c:v>
                </c:pt>
                <c:pt idx="565">
                  <c:v>393.809885</c:v>
                </c:pt>
                <c:pt idx="566">
                  <c:v>365.9221715</c:v>
                </c:pt>
                <c:pt idx="567">
                  <c:v>383.6325897</c:v>
                </c:pt>
                <c:pt idx="568">
                  <c:v>402.6024199</c:v>
                </c:pt>
                <c:pt idx="569">
                  <c:v>419.3516169</c:v>
                </c:pt>
                <c:pt idx="570">
                  <c:v>384.3206384</c:v>
                </c:pt>
                <c:pt idx="571">
                  <c:v>408.6146308</c:v>
                </c:pt>
                <c:pt idx="572">
                  <c:v>395.1613246</c:v>
                </c:pt>
                <c:pt idx="573">
                  <c:v>384.8465985</c:v>
                </c:pt>
                <c:pt idx="574">
                  <c:v>404.5349711</c:v>
                </c:pt>
                <c:pt idx="575">
                  <c:v>366.0664212</c:v>
                </c:pt>
                <c:pt idx="576">
                  <c:v>385.1688499</c:v>
                </c:pt>
                <c:pt idx="577">
                  <c:v>413.9795651</c:v>
                </c:pt>
                <c:pt idx="578">
                  <c:v>396.4273173</c:v>
                </c:pt>
                <c:pt idx="579">
                  <c:v>411.3402497</c:v>
                </c:pt>
                <c:pt idx="580">
                  <c:v>423.5640485</c:v>
                </c:pt>
                <c:pt idx="581">
                  <c:v>399.1198457</c:v>
                </c:pt>
                <c:pt idx="582">
                  <c:v>397.552229</c:v>
                </c:pt>
                <c:pt idx="583">
                  <c:v>406.4047933</c:v>
                </c:pt>
                <c:pt idx="584">
                  <c:v>398.4691498</c:v>
                </c:pt>
                <c:pt idx="585">
                  <c:v>399.4679792</c:v>
                </c:pt>
                <c:pt idx="586">
                  <c:v>414.0538472</c:v>
                </c:pt>
                <c:pt idx="587">
                  <c:v>417.1790131</c:v>
                </c:pt>
                <c:pt idx="588">
                  <c:v>430.3825313</c:v>
                </c:pt>
                <c:pt idx="589">
                  <c:v>366.1410786</c:v>
                </c:pt>
                <c:pt idx="590">
                  <c:v>385.3190763</c:v>
                </c:pt>
                <c:pt idx="591">
                  <c:v>427.8293171</c:v>
                </c:pt>
                <c:pt idx="592">
                  <c:v>416.7292375</c:v>
                </c:pt>
                <c:pt idx="593">
                  <c:v>420.3975531</c:v>
                </c:pt>
                <c:pt idx="594">
                  <c:v>419.3225994</c:v>
                </c:pt>
                <c:pt idx="595">
                  <c:v>441.3805004</c:v>
                </c:pt>
                <c:pt idx="596">
                  <c:v>469.9040669</c:v>
                </c:pt>
                <c:pt idx="597">
                  <c:v>429.670769</c:v>
                </c:pt>
                <c:pt idx="598">
                  <c:v>441.822415</c:v>
                </c:pt>
                <c:pt idx="599">
                  <c:v>423.6059056</c:v>
                </c:pt>
                <c:pt idx="600">
                  <c:v>421.8204037</c:v>
                </c:pt>
                <c:pt idx="601">
                  <c:v>432.1912575</c:v>
                </c:pt>
                <c:pt idx="602">
                  <c:v>399.6059384</c:v>
                </c:pt>
                <c:pt idx="603">
                  <c:v>366.1887601</c:v>
                </c:pt>
                <c:pt idx="604">
                  <c:v>385.4039493</c:v>
                </c:pt>
                <c:pt idx="605">
                  <c:v>426.7681351</c:v>
                </c:pt>
                <c:pt idx="606">
                  <c:v>424.2047534</c:v>
                </c:pt>
                <c:pt idx="607">
                  <c:v>428.2957744</c:v>
                </c:pt>
                <c:pt idx="608">
                  <c:v>430.6238036</c:v>
                </c:pt>
                <c:pt idx="609">
                  <c:v>429.824792</c:v>
                </c:pt>
                <c:pt idx="610">
                  <c:v>426.4141445</c:v>
                </c:pt>
                <c:pt idx="611">
                  <c:v>440.088642</c:v>
                </c:pt>
                <c:pt idx="612">
                  <c:v>366.2361062</c:v>
                </c:pt>
                <c:pt idx="613">
                  <c:v>436.6948179</c:v>
                </c:pt>
                <c:pt idx="614">
                  <c:v>432.7608605</c:v>
                </c:pt>
                <c:pt idx="615">
                  <c:v>468.923848</c:v>
                </c:pt>
                <c:pt idx="616">
                  <c:v>399.7130952</c:v>
                </c:pt>
                <c:pt idx="617">
                  <c:v>435.5380609</c:v>
                </c:pt>
                <c:pt idx="618">
                  <c:v>438.0603495</c:v>
                </c:pt>
                <c:pt idx="619">
                  <c:v>385.4828775</c:v>
                </c:pt>
                <c:pt idx="620">
                  <c:v>441.2981526</c:v>
                </c:pt>
                <c:pt idx="621">
                  <c:v>366.283477</c:v>
                </c:pt>
                <c:pt idx="622">
                  <c:v>442.0449356</c:v>
                </c:pt>
                <c:pt idx="623">
                  <c:v>470.2324381</c:v>
                </c:pt>
                <c:pt idx="624">
                  <c:v>445.9291499</c:v>
                </c:pt>
                <c:pt idx="625">
                  <c:v>430.8094906</c:v>
                </c:pt>
                <c:pt idx="626">
                  <c:v>450.5172498</c:v>
                </c:pt>
                <c:pt idx="627">
                  <c:v>385.5621359</c:v>
                </c:pt>
                <c:pt idx="628">
                  <c:v>454.9629387</c:v>
                </c:pt>
                <c:pt idx="629">
                  <c:v>399.8206565</c:v>
                </c:pt>
                <c:pt idx="630">
                  <c:v>466.5650367</c:v>
                </c:pt>
                <c:pt idx="631">
                  <c:v>366.3308624</c:v>
                </c:pt>
                <c:pt idx="632">
                  <c:v>459.2094799</c:v>
                </c:pt>
                <c:pt idx="633">
                  <c:v>463.1677629</c:v>
                </c:pt>
                <c:pt idx="634">
                  <c:v>442.2649843</c:v>
                </c:pt>
                <c:pt idx="635">
                  <c:v>366.393163</c:v>
                </c:pt>
                <c:pt idx="636">
                  <c:v>385.6485003</c:v>
                </c:pt>
                <c:pt idx="637">
                  <c:v>431.0074615</c:v>
                </c:pt>
                <c:pt idx="638">
                  <c:v>399.9557905</c:v>
                </c:pt>
                <c:pt idx="639">
                  <c:v>470.5709667</c:v>
                </c:pt>
              </c:strCache>
            </c:strRef>
          </c:xVal>
          <c:yVal>
            <c:numRef>
              <c:f>Sheet2!$B:$B</c:f>
              <c:numCache>
                <c:formatCode>General</c:formatCode>
                <c:ptCount val="1048576"/>
                <c:pt idx="0">
                  <c:v>0</c:v>
                </c:pt>
                <c:pt idx="1">
                  <c:v>4.0193399999999997</c:v>
                </c:pt>
                <c:pt idx="2">
                  <c:v>4.0139975999999997</c:v>
                </c:pt>
                <c:pt idx="3">
                  <c:v>4.0025399999999998</c:v>
                </c:pt>
                <c:pt idx="4">
                  <c:v>3.9941399999999998</c:v>
                </c:pt>
                <c:pt idx="5">
                  <c:v>3.9857399999999998</c:v>
                </c:pt>
                <c:pt idx="6">
                  <c:v>3.97566</c:v>
                </c:pt>
                <c:pt idx="7">
                  <c:v>3.9689399999999999</c:v>
                </c:pt>
                <c:pt idx="8">
                  <c:v>3.952413832</c:v>
                </c:pt>
                <c:pt idx="9">
                  <c:v>3.95214</c:v>
                </c:pt>
                <c:pt idx="10">
                  <c:v>3.9209691379999998</c:v>
                </c:pt>
                <c:pt idx="11">
                  <c:v>3.9145321860000002</c:v>
                </c:pt>
                <c:pt idx="12">
                  <c:v>3.9109258979999999</c:v>
                </c:pt>
                <c:pt idx="13">
                  <c:v>3.9026718260000002</c:v>
                </c:pt>
                <c:pt idx="14">
                  <c:v>3.897735795</c:v>
                </c:pt>
                <c:pt idx="15">
                  <c:v>3.8934785829999998</c:v>
                </c:pt>
                <c:pt idx="16">
                  <c:v>3.8892665289999999</c:v>
                </c:pt>
                <c:pt idx="17">
                  <c:v>3.8855716810000001</c:v>
                </c:pt>
                <c:pt idx="18">
                  <c:v>3.8850760420000001</c:v>
                </c:pt>
                <c:pt idx="19">
                  <c:v>3.8806561209999999</c:v>
                </c:pt>
                <c:pt idx="20">
                  <c:v>3.876005116</c:v>
                </c:pt>
                <c:pt idx="21">
                  <c:v>3.8753072980000001</c:v>
                </c:pt>
                <c:pt idx="22">
                  <c:v>3.8711298900000002</c:v>
                </c:pt>
                <c:pt idx="23">
                  <c:v>3.8687282509999998</c:v>
                </c:pt>
                <c:pt idx="24">
                  <c:v>3.8661172399999999</c:v>
                </c:pt>
                <c:pt idx="25">
                  <c:v>3.8651834350000001</c:v>
                </c:pt>
                <c:pt idx="26">
                  <c:v>3.8615500460000001</c:v>
                </c:pt>
                <c:pt idx="27">
                  <c:v>3.8609940260000002</c:v>
                </c:pt>
                <c:pt idx="28">
                  <c:v>3.8576797090000001</c:v>
                </c:pt>
                <c:pt idx="29">
                  <c:v>3.8558184049999999</c:v>
                </c:pt>
                <c:pt idx="30">
                  <c:v>3.85337474</c:v>
                </c:pt>
                <c:pt idx="31">
                  <c:v>3.8503633669999999</c:v>
                </c:pt>
                <c:pt idx="32">
                  <c:v>3.8486582390000001</c:v>
                </c:pt>
                <c:pt idx="33">
                  <c:v>3.8447566740000001</c:v>
                </c:pt>
                <c:pt idx="34">
                  <c:v>3.8435860430000002</c:v>
                </c:pt>
                <c:pt idx="35">
                  <c:v>3.8390286819999999</c:v>
                </c:pt>
                <c:pt idx="36">
                  <c:v>3.8383095790000001</c:v>
                </c:pt>
                <c:pt idx="37">
                  <c:v>3.83319813</c:v>
                </c:pt>
                <c:pt idx="38">
                  <c:v>3.8331498430000002</c:v>
                </c:pt>
                <c:pt idx="39">
                  <c:v>3.8276618939999998</c:v>
                </c:pt>
                <c:pt idx="40">
                  <c:v>3.8272835409999999</c:v>
                </c:pt>
                <c:pt idx="41">
                  <c:v>3.8249482559999999</c:v>
                </c:pt>
                <c:pt idx="42">
                  <c:v>3.8219587540000002</c:v>
                </c:pt>
                <c:pt idx="43">
                  <c:v>3.8212629659999999</c:v>
                </c:pt>
                <c:pt idx="44">
                  <c:v>3.8160659350000001</c:v>
                </c:pt>
                <c:pt idx="45">
                  <c:v>3.8151392350000002</c:v>
                </c:pt>
                <c:pt idx="46">
                  <c:v>3.81000177</c:v>
                </c:pt>
                <c:pt idx="47">
                  <c:v>3.8099525079999998</c:v>
                </c:pt>
                <c:pt idx="48">
                  <c:v>3.8089216459999999</c:v>
                </c:pt>
                <c:pt idx="49">
                  <c:v>3.8037708669999999</c:v>
                </c:pt>
                <c:pt idx="50">
                  <c:v>3.8035204469999999</c:v>
                </c:pt>
                <c:pt idx="51">
                  <c:v>3.8033947279999998</c:v>
                </c:pt>
                <c:pt idx="52">
                  <c:v>3.802667756</c:v>
                </c:pt>
                <c:pt idx="53">
                  <c:v>3.8024766329999999</c:v>
                </c:pt>
                <c:pt idx="54">
                  <c:v>3.8000839690000001</c:v>
                </c:pt>
                <c:pt idx="55">
                  <c:v>3.7973501110000001</c:v>
                </c:pt>
                <c:pt idx="56">
                  <c:v>3.7964678900000002</c:v>
                </c:pt>
                <c:pt idx="57">
                  <c:v>3.796380305</c:v>
                </c:pt>
                <c:pt idx="58">
                  <c:v>3.7918897760000001</c:v>
                </c:pt>
                <c:pt idx="59">
                  <c:v>3.7907186830000001</c:v>
                </c:pt>
                <c:pt idx="60">
                  <c:v>3.7900634270000002</c:v>
                </c:pt>
                <c:pt idx="61">
                  <c:v>3.7874123480000002</c:v>
                </c:pt>
                <c:pt idx="62">
                  <c:v>3.7839910429999999</c:v>
                </c:pt>
                <c:pt idx="63">
                  <c:v>3.7837624920000001</c:v>
                </c:pt>
                <c:pt idx="64">
                  <c:v>3.7829036249999999</c:v>
                </c:pt>
                <c:pt idx="65">
                  <c:v>3.7779694830000001</c:v>
                </c:pt>
                <c:pt idx="66">
                  <c:v>3.7774865800000001</c:v>
                </c:pt>
                <c:pt idx="67">
                  <c:v>3.777159937</c:v>
                </c:pt>
                <c:pt idx="68">
                  <c:v>3.7729760489999999</c:v>
                </c:pt>
                <c:pt idx="69">
                  <c:v>3.7725511960000002</c:v>
                </c:pt>
                <c:pt idx="70">
                  <c:v>3.771385392</c:v>
                </c:pt>
                <c:pt idx="71">
                  <c:v>3.7684905560000002</c:v>
                </c:pt>
                <c:pt idx="72">
                  <c:v>3.7656645489999998</c:v>
                </c:pt>
                <c:pt idx="73">
                  <c:v>3.7646435619999998</c:v>
                </c:pt>
                <c:pt idx="74">
                  <c:v>3.7642485209999998</c:v>
                </c:pt>
                <c:pt idx="75">
                  <c:v>3.763834766</c:v>
                </c:pt>
                <c:pt idx="76">
                  <c:v>3.7623070169999999</c:v>
                </c:pt>
                <c:pt idx="77">
                  <c:v>3.760600546</c:v>
                </c:pt>
                <c:pt idx="78">
                  <c:v>3.7597776079999998</c:v>
                </c:pt>
                <c:pt idx="79">
                  <c:v>3.7596417569999998</c:v>
                </c:pt>
                <c:pt idx="80">
                  <c:v>3.7591201339999998</c:v>
                </c:pt>
                <c:pt idx="81">
                  <c:v>3.75857917</c:v>
                </c:pt>
                <c:pt idx="82">
                  <c:v>3.7555835709999998</c:v>
                </c:pt>
                <c:pt idx="83">
                  <c:v>3.7538649689999999</c:v>
                </c:pt>
                <c:pt idx="84">
                  <c:v>3.7525742270000002</c:v>
                </c:pt>
                <c:pt idx="85">
                  <c:v>3.7523726019999999</c:v>
                </c:pt>
                <c:pt idx="86">
                  <c:v>3.7509692559999999</c:v>
                </c:pt>
                <c:pt idx="87">
                  <c:v>3.7460250089999998</c:v>
                </c:pt>
                <c:pt idx="88">
                  <c:v>3.7435522950000002</c:v>
                </c:pt>
                <c:pt idx="89">
                  <c:v>3.7428228560000001</c:v>
                </c:pt>
                <c:pt idx="90">
                  <c:v>3.7418978780000001</c:v>
                </c:pt>
                <c:pt idx="91">
                  <c:v>3.7394740569999998</c:v>
                </c:pt>
                <c:pt idx="92">
                  <c:v>3.736144377</c:v>
                </c:pt>
                <c:pt idx="93">
                  <c:v>3.73292811</c:v>
                </c:pt>
                <c:pt idx="94">
                  <c:v>3.7317028190000001</c:v>
                </c:pt>
                <c:pt idx="95">
                  <c:v>3.730003044</c:v>
                </c:pt>
                <c:pt idx="96">
                  <c:v>3.7299288580000001</c:v>
                </c:pt>
                <c:pt idx="97">
                  <c:v>3.7287320560000001</c:v>
                </c:pt>
                <c:pt idx="98">
                  <c:v>3.728269268</c:v>
                </c:pt>
                <c:pt idx="99">
                  <c:v>3.7282429640000001</c:v>
                </c:pt>
                <c:pt idx="100">
                  <c:v>3.7271008299999999</c:v>
                </c:pt>
                <c:pt idx="101">
                  <c:v>3.726390077</c:v>
                </c:pt>
                <c:pt idx="102">
                  <c:v>3.7220121270000002</c:v>
                </c:pt>
                <c:pt idx="103">
                  <c:v>3.721315014</c:v>
                </c:pt>
                <c:pt idx="104">
                  <c:v>3.7210049629999999</c:v>
                </c:pt>
                <c:pt idx="105">
                  <c:v>3.720364945</c:v>
                </c:pt>
                <c:pt idx="106">
                  <c:v>3.7198686570000001</c:v>
                </c:pt>
                <c:pt idx="107">
                  <c:v>3.7179817630000001</c:v>
                </c:pt>
                <c:pt idx="108">
                  <c:v>3.7145978230000001</c:v>
                </c:pt>
                <c:pt idx="109">
                  <c:v>3.7138983240000001</c:v>
                </c:pt>
                <c:pt idx="110">
                  <c:v>3.7134136409999998</c:v>
                </c:pt>
                <c:pt idx="111">
                  <c:v>3.7120318719999998</c:v>
                </c:pt>
                <c:pt idx="112">
                  <c:v>3.7089222070000001</c:v>
                </c:pt>
                <c:pt idx="113">
                  <c:v>3.7069745140000001</c:v>
                </c:pt>
                <c:pt idx="114">
                  <c:v>3.7064790689999998</c:v>
                </c:pt>
                <c:pt idx="115">
                  <c:v>3.705419021</c:v>
                </c:pt>
                <c:pt idx="116">
                  <c:v>3.7016604329999998</c:v>
                </c:pt>
                <c:pt idx="117">
                  <c:v>3.7005393500000001</c:v>
                </c:pt>
                <c:pt idx="118">
                  <c:v>3.69905061</c:v>
                </c:pt>
                <c:pt idx="119">
                  <c:v>3.6986640400000002</c:v>
                </c:pt>
                <c:pt idx="120">
                  <c:v>3.6941041989999999</c:v>
                </c:pt>
                <c:pt idx="121">
                  <c:v>3.6939997569999998</c:v>
                </c:pt>
                <c:pt idx="122">
                  <c:v>3.6926481149999999</c:v>
                </c:pt>
                <c:pt idx="123">
                  <c:v>3.6915789409999999</c:v>
                </c:pt>
                <c:pt idx="124">
                  <c:v>3.6914287109999999</c:v>
                </c:pt>
                <c:pt idx="125">
                  <c:v>3.689561683</c:v>
                </c:pt>
                <c:pt idx="126">
                  <c:v>3.688693915</c:v>
                </c:pt>
                <c:pt idx="127">
                  <c:v>3.6876738439999999</c:v>
                </c:pt>
                <c:pt idx="128">
                  <c:v>3.6840933950000001</c:v>
                </c:pt>
                <c:pt idx="129">
                  <c:v>3.683408848</c:v>
                </c:pt>
                <c:pt idx="130">
                  <c:v>3.6820539839999999</c:v>
                </c:pt>
                <c:pt idx="131">
                  <c:v>3.6812480889999999</c:v>
                </c:pt>
                <c:pt idx="132">
                  <c:v>3.6804571030000002</c:v>
                </c:pt>
                <c:pt idx="133">
                  <c:v>3.679274253</c:v>
                </c:pt>
                <c:pt idx="134">
                  <c:v>3.6766005669999999</c:v>
                </c:pt>
                <c:pt idx="135">
                  <c:v>3.675131361</c:v>
                </c:pt>
                <c:pt idx="136">
                  <c:v>3.6748271670000001</c:v>
                </c:pt>
                <c:pt idx="137">
                  <c:v>3.6713403769999999</c:v>
                </c:pt>
                <c:pt idx="138">
                  <c:v>3.669817433</c:v>
                </c:pt>
                <c:pt idx="139">
                  <c:v>3.6691021770000001</c:v>
                </c:pt>
                <c:pt idx="140">
                  <c:v>3.6689936940000001</c:v>
                </c:pt>
                <c:pt idx="141">
                  <c:v>3.6683937210000002</c:v>
                </c:pt>
                <c:pt idx="142">
                  <c:v>3.6664461589999999</c:v>
                </c:pt>
                <c:pt idx="143">
                  <c:v>3.6633244559999998</c:v>
                </c:pt>
                <c:pt idx="144">
                  <c:v>3.6622062689999999</c:v>
                </c:pt>
                <c:pt idx="145">
                  <c:v>3.6619655799999999</c:v>
                </c:pt>
                <c:pt idx="146">
                  <c:v>3.6617708310000001</c:v>
                </c:pt>
                <c:pt idx="147">
                  <c:v>3.6616027089999998</c:v>
                </c:pt>
                <c:pt idx="148">
                  <c:v>3.6609693210000001</c:v>
                </c:pt>
                <c:pt idx="149">
                  <c:v>3.6604615790000001</c:v>
                </c:pt>
                <c:pt idx="150">
                  <c:v>3.658743962</c:v>
                </c:pt>
                <c:pt idx="151">
                  <c:v>3.6562383280000001</c:v>
                </c:pt>
                <c:pt idx="152">
                  <c:v>3.6555440080000001</c:v>
                </c:pt>
                <c:pt idx="153">
                  <c:v>3.6550291229999998</c:v>
                </c:pt>
                <c:pt idx="154">
                  <c:v>3.654113336</c:v>
                </c:pt>
                <c:pt idx="155">
                  <c:v>3.6529721340000001</c:v>
                </c:pt>
                <c:pt idx="156">
                  <c:v>3.6491161839999999</c:v>
                </c:pt>
                <c:pt idx="157">
                  <c:v>3.6466087140000001</c:v>
                </c:pt>
                <c:pt idx="158">
                  <c:v>3.6460356840000001</c:v>
                </c:pt>
                <c:pt idx="159">
                  <c:v>3.645924129</c:v>
                </c:pt>
                <c:pt idx="160">
                  <c:v>3.6454961379999999</c:v>
                </c:pt>
                <c:pt idx="161">
                  <c:v>3.6432946610000001</c:v>
                </c:pt>
                <c:pt idx="162">
                  <c:v>3.6426986970000002</c:v>
                </c:pt>
                <c:pt idx="163">
                  <c:v>3.640965853</c:v>
                </c:pt>
                <c:pt idx="164">
                  <c:v>3.639111416</c:v>
                </c:pt>
                <c:pt idx="165">
                  <c:v>3.6363056669999998</c:v>
                </c:pt>
                <c:pt idx="166">
                  <c:v>3.6358190869999998</c:v>
                </c:pt>
                <c:pt idx="167">
                  <c:v>3.6351990750000001</c:v>
                </c:pt>
                <c:pt idx="168">
                  <c:v>3.6335231120000002</c:v>
                </c:pt>
                <c:pt idx="169">
                  <c:v>3.6316176360000001</c:v>
                </c:pt>
                <c:pt idx="170">
                  <c:v>3.6311894480000002</c:v>
                </c:pt>
                <c:pt idx="171">
                  <c:v>3.630891702</c:v>
                </c:pt>
                <c:pt idx="172">
                  <c:v>3.6299567939999999</c:v>
                </c:pt>
                <c:pt idx="173">
                  <c:v>3.6255167230000001</c:v>
                </c:pt>
                <c:pt idx="174">
                  <c:v>3.625483322</c:v>
                </c:pt>
                <c:pt idx="175">
                  <c:v>3.624119291</c:v>
                </c:pt>
                <c:pt idx="176">
                  <c:v>3.6237552270000002</c:v>
                </c:pt>
                <c:pt idx="177">
                  <c:v>3.6236964249999999</c:v>
                </c:pt>
                <c:pt idx="178">
                  <c:v>3.6211429540000002</c:v>
                </c:pt>
                <c:pt idx="179">
                  <c:v>3.6200042259999998</c:v>
                </c:pt>
                <c:pt idx="180">
                  <c:v>3.6175567790000001</c:v>
                </c:pt>
                <c:pt idx="181">
                  <c:v>3.6166274270000001</c:v>
                </c:pt>
                <c:pt idx="182">
                  <c:v>3.6163281020000002</c:v>
                </c:pt>
                <c:pt idx="183">
                  <c:v>3.6147269020000001</c:v>
                </c:pt>
                <c:pt idx="184">
                  <c:v>3.613862224</c:v>
                </c:pt>
                <c:pt idx="185">
                  <c:v>3.612161483</c:v>
                </c:pt>
                <c:pt idx="186">
                  <c:v>3.6113536810000002</c:v>
                </c:pt>
                <c:pt idx="187">
                  <c:v>3.6092134379999998</c:v>
                </c:pt>
                <c:pt idx="188">
                  <c:v>3.609062657</c:v>
                </c:pt>
                <c:pt idx="189">
                  <c:v>3.608814974</c:v>
                </c:pt>
                <c:pt idx="190">
                  <c:v>3.6051631899999999</c:v>
                </c:pt>
                <c:pt idx="191">
                  <c:v>3.60402858</c:v>
                </c:pt>
                <c:pt idx="192">
                  <c:v>3.6032944279999999</c:v>
                </c:pt>
                <c:pt idx="193">
                  <c:v>3.6019694200000001</c:v>
                </c:pt>
                <c:pt idx="194">
                  <c:v>3.6004301769999998</c:v>
                </c:pt>
                <c:pt idx="195">
                  <c:v>3.598956136</c:v>
                </c:pt>
                <c:pt idx="196">
                  <c:v>3.5975811520000001</c:v>
                </c:pt>
                <c:pt idx="197">
                  <c:v>3.5947563360000001</c:v>
                </c:pt>
                <c:pt idx="198">
                  <c:v>3.5941819920000002</c:v>
                </c:pt>
                <c:pt idx="199">
                  <c:v>3.592743885</c:v>
                </c:pt>
                <c:pt idx="200">
                  <c:v>3.591755547</c:v>
                </c:pt>
                <c:pt idx="201">
                  <c:v>3.5914729780000001</c:v>
                </c:pt>
                <c:pt idx="202">
                  <c:v>3.5902738090000001</c:v>
                </c:pt>
                <c:pt idx="203">
                  <c:v>3.5875447660000002</c:v>
                </c:pt>
                <c:pt idx="204">
                  <c:v>3.5865316370000002</c:v>
                </c:pt>
                <c:pt idx="205">
                  <c:v>3.5860759029999998</c:v>
                </c:pt>
                <c:pt idx="206">
                  <c:v>3.584347567</c:v>
                </c:pt>
                <c:pt idx="207">
                  <c:v>3.583183053</c:v>
                </c:pt>
                <c:pt idx="208">
                  <c:v>3.5803489399999999</c:v>
                </c:pt>
                <c:pt idx="209">
                  <c:v>3.580298296</c:v>
                </c:pt>
                <c:pt idx="210">
                  <c:v>3.580169621</c:v>
                </c:pt>
                <c:pt idx="211">
                  <c:v>3.5787984079999999</c:v>
                </c:pt>
                <c:pt idx="212">
                  <c:v>3.5782558469999999</c:v>
                </c:pt>
                <c:pt idx="213">
                  <c:v>3.5744956710000002</c:v>
                </c:pt>
                <c:pt idx="214">
                  <c:v>3.5740560389999998</c:v>
                </c:pt>
                <c:pt idx="215">
                  <c:v>3.5731515800000002</c:v>
                </c:pt>
                <c:pt idx="216">
                  <c:v>3.5731036650000001</c:v>
                </c:pt>
                <c:pt idx="217">
                  <c:v>3.5698705999999998</c:v>
                </c:pt>
                <c:pt idx="218">
                  <c:v>3.5685773310000002</c:v>
                </c:pt>
                <c:pt idx="219">
                  <c:v>3.5678050259999998</c:v>
                </c:pt>
                <c:pt idx="220">
                  <c:v>3.5665888809999999</c:v>
                </c:pt>
                <c:pt idx="221">
                  <c:v>3.5659568890000002</c:v>
                </c:pt>
                <c:pt idx="222">
                  <c:v>3.5646971390000002</c:v>
                </c:pt>
                <c:pt idx="223">
                  <c:v>3.5639790279999999</c:v>
                </c:pt>
                <c:pt idx="224">
                  <c:v>3.5615424519999999</c:v>
                </c:pt>
                <c:pt idx="225">
                  <c:v>3.5598409289999999</c:v>
                </c:pt>
                <c:pt idx="226">
                  <c:v>3.5587697330000001</c:v>
                </c:pt>
                <c:pt idx="227">
                  <c:v>3.5569828939999999</c:v>
                </c:pt>
                <c:pt idx="228">
                  <c:v>3.5552914449999999</c:v>
                </c:pt>
                <c:pt idx="229">
                  <c:v>3.5551682150000001</c:v>
                </c:pt>
                <c:pt idx="230">
                  <c:v>3.5543133770000002</c:v>
                </c:pt>
                <c:pt idx="231">
                  <c:v>3.5542843890000002</c:v>
                </c:pt>
                <c:pt idx="232">
                  <c:v>3.5515999100000002</c:v>
                </c:pt>
                <c:pt idx="233">
                  <c:v>3.5504460600000001</c:v>
                </c:pt>
                <c:pt idx="234">
                  <c:v>3.5490431789999999</c:v>
                </c:pt>
                <c:pt idx="235">
                  <c:v>3.5464774829999999</c:v>
                </c:pt>
                <c:pt idx="236">
                  <c:v>3.545751895</c:v>
                </c:pt>
                <c:pt idx="237">
                  <c:v>3.5453820970000001</c:v>
                </c:pt>
                <c:pt idx="238">
                  <c:v>3.544432676</c:v>
                </c:pt>
                <c:pt idx="239">
                  <c:v>3.5427947080000002</c:v>
                </c:pt>
                <c:pt idx="240">
                  <c:v>3.5408465090000001</c:v>
                </c:pt>
                <c:pt idx="241">
                  <c:v>3.5385674269999998</c:v>
                </c:pt>
                <c:pt idx="242">
                  <c:v>3.5376469259999999</c:v>
                </c:pt>
                <c:pt idx="243">
                  <c:v>3.537257726</c:v>
                </c:pt>
                <c:pt idx="244">
                  <c:v>3.5365321249999999</c:v>
                </c:pt>
                <c:pt idx="245">
                  <c:v>3.5363670159999998</c:v>
                </c:pt>
                <c:pt idx="246">
                  <c:v>3.5337678160000001</c:v>
                </c:pt>
                <c:pt idx="247">
                  <c:v>3.5330920890000002</c:v>
                </c:pt>
                <c:pt idx="248">
                  <c:v>3.5306646189999999</c:v>
                </c:pt>
                <c:pt idx="249">
                  <c:v>3.5302786369999999</c:v>
                </c:pt>
                <c:pt idx="250">
                  <c:v>3.5300978540000001</c:v>
                </c:pt>
                <c:pt idx="251">
                  <c:v>3.527048964</c:v>
                </c:pt>
                <c:pt idx="252">
                  <c:v>3.5256230020000001</c:v>
                </c:pt>
                <c:pt idx="253">
                  <c:v>3.5246413579999998</c:v>
                </c:pt>
                <c:pt idx="254">
                  <c:v>3.524032171</c:v>
                </c:pt>
                <c:pt idx="255">
                  <c:v>3.5229386109999998</c:v>
                </c:pt>
                <c:pt idx="256">
                  <c:v>3.5224493479999999</c:v>
                </c:pt>
                <c:pt idx="257">
                  <c:v>3.5197158129999999</c:v>
                </c:pt>
                <c:pt idx="258">
                  <c:v>3.5195047819999998</c:v>
                </c:pt>
                <c:pt idx="259">
                  <c:v>3.5177911590000002</c:v>
                </c:pt>
                <c:pt idx="260">
                  <c:v>3.5177512399999999</c:v>
                </c:pt>
                <c:pt idx="261">
                  <c:v>3.515763733</c:v>
                </c:pt>
                <c:pt idx="262">
                  <c:v>3.5115990849999998</c:v>
                </c:pt>
                <c:pt idx="263">
                  <c:v>3.5114006120000001</c:v>
                </c:pt>
                <c:pt idx="264">
                  <c:v>3.5101018669999999</c:v>
                </c:pt>
                <c:pt idx="265">
                  <c:v>3.5094995290000002</c:v>
                </c:pt>
                <c:pt idx="266">
                  <c:v>3.5085885399999999</c:v>
                </c:pt>
                <c:pt idx="267">
                  <c:v>3.5085692430000002</c:v>
                </c:pt>
                <c:pt idx="268">
                  <c:v>3.5062929939999998</c:v>
                </c:pt>
                <c:pt idx="269">
                  <c:v>3.505471821</c:v>
                </c:pt>
                <c:pt idx="270">
                  <c:v>3.5014191069999998</c:v>
                </c:pt>
                <c:pt idx="271">
                  <c:v>3.5004002769999998</c:v>
                </c:pt>
                <c:pt idx="272">
                  <c:v>3.499526994</c:v>
                </c:pt>
                <c:pt idx="273">
                  <c:v>3.4994120529999999</c:v>
                </c:pt>
                <c:pt idx="274">
                  <c:v>3.4971068239999998</c:v>
                </c:pt>
                <c:pt idx="275">
                  <c:v>3.494539923</c:v>
                </c:pt>
                <c:pt idx="276">
                  <c:v>3.4942462769999998</c:v>
                </c:pt>
                <c:pt idx="277">
                  <c:v>3.4933723639999998</c:v>
                </c:pt>
                <c:pt idx="278">
                  <c:v>3.492937693</c:v>
                </c:pt>
                <c:pt idx="279">
                  <c:v>3.4927097420000002</c:v>
                </c:pt>
                <c:pt idx="280">
                  <c:v>3.4904633920000001</c:v>
                </c:pt>
                <c:pt idx="281">
                  <c:v>3.4895515229999998</c:v>
                </c:pt>
                <c:pt idx="282">
                  <c:v>3.4873375520000001</c:v>
                </c:pt>
                <c:pt idx="283">
                  <c:v>3.4870398599999999</c:v>
                </c:pt>
                <c:pt idx="284">
                  <c:v>3.4814254899999999</c:v>
                </c:pt>
                <c:pt idx="285">
                  <c:v>3.4812988499999999</c:v>
                </c:pt>
                <c:pt idx="286">
                  <c:v>3.4808879130000001</c:v>
                </c:pt>
                <c:pt idx="287">
                  <c:v>3.4802307369999999</c:v>
                </c:pt>
                <c:pt idx="288">
                  <c:v>3.4797339599999999</c:v>
                </c:pt>
                <c:pt idx="289">
                  <c:v>3.478967656</c:v>
                </c:pt>
                <c:pt idx="290">
                  <c:v>3.47880411</c:v>
                </c:pt>
                <c:pt idx="291">
                  <c:v>3.4756864759999999</c:v>
                </c:pt>
                <c:pt idx="292">
                  <c:v>3.4752447800000001</c:v>
                </c:pt>
                <c:pt idx="293">
                  <c:v>3.4724226200000001</c:v>
                </c:pt>
                <c:pt idx="294">
                  <c:v>3.4723762699999998</c:v>
                </c:pt>
                <c:pt idx="295">
                  <c:v>3.4692036069999999</c:v>
                </c:pt>
                <c:pt idx="296">
                  <c:v>3.4683496069999999</c:v>
                </c:pt>
                <c:pt idx="297">
                  <c:v>3.467570566</c:v>
                </c:pt>
                <c:pt idx="298">
                  <c:v>3.4669527269999998</c:v>
                </c:pt>
                <c:pt idx="299">
                  <c:v>3.46511492</c:v>
                </c:pt>
                <c:pt idx="300">
                  <c:v>3.4634476959999998</c:v>
                </c:pt>
                <c:pt idx="301">
                  <c:v>3.463324074</c:v>
                </c:pt>
                <c:pt idx="302">
                  <c:v>3.4632968860000002</c:v>
                </c:pt>
                <c:pt idx="303">
                  <c:v>3.4586155679999999</c:v>
                </c:pt>
                <c:pt idx="304">
                  <c:v>3.4580193619999999</c:v>
                </c:pt>
                <c:pt idx="305">
                  <c:v>3.4579655269999998</c:v>
                </c:pt>
                <c:pt idx="306">
                  <c:v>3.457799493</c:v>
                </c:pt>
                <c:pt idx="307">
                  <c:v>3.4551538060000002</c:v>
                </c:pt>
                <c:pt idx="308">
                  <c:v>3.4542103019999999</c:v>
                </c:pt>
                <c:pt idx="309">
                  <c:v>3.4529790970000001</c:v>
                </c:pt>
                <c:pt idx="310">
                  <c:v>3.4522788449999999</c:v>
                </c:pt>
                <c:pt idx="311">
                  <c:v>3.45047134</c:v>
                </c:pt>
                <c:pt idx="312">
                  <c:v>3.4479800869999999</c:v>
                </c:pt>
                <c:pt idx="313">
                  <c:v>3.4479232070000001</c:v>
                </c:pt>
                <c:pt idx="314">
                  <c:v>3.4476165010000002</c:v>
                </c:pt>
                <c:pt idx="315">
                  <c:v>3.4449273250000001</c:v>
                </c:pt>
                <c:pt idx="316">
                  <c:v>3.44315864</c:v>
                </c:pt>
                <c:pt idx="317">
                  <c:v>3.4429483219999999</c:v>
                </c:pt>
                <c:pt idx="318">
                  <c:v>3.4428589729999999</c:v>
                </c:pt>
                <c:pt idx="319">
                  <c:v>3.4415438900000002</c:v>
                </c:pt>
                <c:pt idx="320">
                  <c:v>3.4377899479999998</c:v>
                </c:pt>
                <c:pt idx="321">
                  <c:v>3.4372479139999998</c:v>
                </c:pt>
                <c:pt idx="322">
                  <c:v>3.4365992900000002</c:v>
                </c:pt>
                <c:pt idx="323">
                  <c:v>3.4349795250000001</c:v>
                </c:pt>
                <c:pt idx="324">
                  <c:v>3.4332663870000002</c:v>
                </c:pt>
                <c:pt idx="325">
                  <c:v>3.4327141440000002</c:v>
                </c:pt>
                <c:pt idx="326">
                  <c:v>3.432475449</c:v>
                </c:pt>
                <c:pt idx="327">
                  <c:v>3.4312493769999999</c:v>
                </c:pt>
                <c:pt idx="328">
                  <c:v>3.4305186870000002</c:v>
                </c:pt>
                <c:pt idx="329">
                  <c:v>3.4276379289999999</c:v>
                </c:pt>
                <c:pt idx="330">
                  <c:v>3.4268221589999999</c:v>
                </c:pt>
                <c:pt idx="331">
                  <c:v>3.4246752200000001</c:v>
                </c:pt>
                <c:pt idx="332">
                  <c:v>3.4245523100000002</c:v>
                </c:pt>
                <c:pt idx="333">
                  <c:v>3.4244285799999998</c:v>
                </c:pt>
                <c:pt idx="334">
                  <c:v>3.4225651909999999</c:v>
                </c:pt>
                <c:pt idx="335">
                  <c:v>3.41960942</c:v>
                </c:pt>
                <c:pt idx="336">
                  <c:v>3.4188242350000002</c:v>
                </c:pt>
                <c:pt idx="337">
                  <c:v>3.4185789600000001</c:v>
                </c:pt>
                <c:pt idx="338">
                  <c:v>3.4175105459999999</c:v>
                </c:pt>
                <c:pt idx="339">
                  <c:v>3.416350397</c:v>
                </c:pt>
                <c:pt idx="340">
                  <c:v>3.4143515099999999</c:v>
                </c:pt>
                <c:pt idx="341">
                  <c:v>3.4126015930000002</c:v>
                </c:pt>
                <c:pt idx="342">
                  <c:v>3.412450362</c:v>
                </c:pt>
                <c:pt idx="343">
                  <c:v>3.4117067990000001</c:v>
                </c:pt>
                <c:pt idx="344">
                  <c:v>3.4083453640000001</c:v>
                </c:pt>
                <c:pt idx="345">
                  <c:v>3.4080044260000002</c:v>
                </c:pt>
                <c:pt idx="346">
                  <c:v>3.4073885270000002</c:v>
                </c:pt>
                <c:pt idx="347">
                  <c:v>3.4066281599999999</c:v>
                </c:pt>
                <c:pt idx="348">
                  <c:v>3.4048509359999999</c:v>
                </c:pt>
                <c:pt idx="349">
                  <c:v>3.4047193149999999</c:v>
                </c:pt>
                <c:pt idx="350">
                  <c:v>3.4039930799999998</c:v>
                </c:pt>
                <c:pt idx="351">
                  <c:v>3.402326693</c:v>
                </c:pt>
                <c:pt idx="352">
                  <c:v>3.4006600269999998</c:v>
                </c:pt>
                <c:pt idx="353">
                  <c:v>3.3972435289999998</c:v>
                </c:pt>
                <c:pt idx="354">
                  <c:v>3.3963151460000001</c:v>
                </c:pt>
                <c:pt idx="355">
                  <c:v>3.3946928129999998</c:v>
                </c:pt>
                <c:pt idx="356">
                  <c:v>3.3936637190000001</c:v>
                </c:pt>
                <c:pt idx="357">
                  <c:v>3.3925403630000002</c:v>
                </c:pt>
                <c:pt idx="358">
                  <c:v>3.3921730229999998</c:v>
                </c:pt>
                <c:pt idx="359">
                  <c:v>3.3921547329999999</c:v>
                </c:pt>
                <c:pt idx="360">
                  <c:v>3.3914228039999998</c:v>
                </c:pt>
                <c:pt idx="361">
                  <c:v>3.3908303289999999</c:v>
                </c:pt>
                <c:pt idx="362">
                  <c:v>3.38872083</c:v>
                </c:pt>
                <c:pt idx="363">
                  <c:v>3.387111188</c:v>
                </c:pt>
                <c:pt idx="364">
                  <c:v>3.3846720879999999</c:v>
                </c:pt>
                <c:pt idx="365">
                  <c:v>3.3845753749999998</c:v>
                </c:pt>
                <c:pt idx="366">
                  <c:v>3.3827518730000001</c:v>
                </c:pt>
                <c:pt idx="367">
                  <c:v>3.3820493530000002</c:v>
                </c:pt>
                <c:pt idx="368">
                  <c:v>3.3793666130000002</c:v>
                </c:pt>
                <c:pt idx="369">
                  <c:v>3.3783388859999999</c:v>
                </c:pt>
                <c:pt idx="370">
                  <c:v>3.3772294760000001</c:v>
                </c:pt>
                <c:pt idx="371">
                  <c:v>3.3770109979999998</c:v>
                </c:pt>
                <c:pt idx="372">
                  <c:v>3.376788517</c:v>
                </c:pt>
                <c:pt idx="373">
                  <c:v>3.3766311990000002</c:v>
                </c:pt>
                <c:pt idx="374">
                  <c:v>3.371968743</c:v>
                </c:pt>
                <c:pt idx="375">
                  <c:v>3.371310641</c:v>
                </c:pt>
                <c:pt idx="376">
                  <c:v>3.3708094000000002</c:v>
                </c:pt>
                <c:pt idx="377">
                  <c:v>3.3698904359999999</c:v>
                </c:pt>
                <c:pt idx="378">
                  <c:v>3.3686154269999999</c:v>
                </c:pt>
                <c:pt idx="379">
                  <c:v>3.3669138479999998</c:v>
                </c:pt>
                <c:pt idx="380">
                  <c:v>3.3665365490000001</c:v>
                </c:pt>
                <c:pt idx="381">
                  <c:v>3.365286174</c:v>
                </c:pt>
                <c:pt idx="382">
                  <c:v>3.3648579330000001</c:v>
                </c:pt>
                <c:pt idx="383">
                  <c:v>3.362971339</c:v>
                </c:pt>
                <c:pt idx="384">
                  <c:v>3.361852013</c:v>
                </c:pt>
                <c:pt idx="385">
                  <c:v>3.3606040030000002</c:v>
                </c:pt>
                <c:pt idx="386">
                  <c:v>3.3588746669999998</c:v>
                </c:pt>
                <c:pt idx="387">
                  <c:v>3.3567948090000002</c:v>
                </c:pt>
                <c:pt idx="388">
                  <c:v>3.355978076</c:v>
                </c:pt>
                <c:pt idx="389">
                  <c:v>3.3542365699999999</c:v>
                </c:pt>
                <c:pt idx="390">
                  <c:v>3.3528954999999998</c:v>
                </c:pt>
                <c:pt idx="391">
                  <c:v>3.352630923</c:v>
                </c:pt>
                <c:pt idx="392">
                  <c:v>3.3520927180000002</c:v>
                </c:pt>
                <c:pt idx="393">
                  <c:v>3.3515235200000002</c:v>
                </c:pt>
                <c:pt idx="394">
                  <c:v>3.3494069660000001</c:v>
                </c:pt>
                <c:pt idx="395">
                  <c:v>3.3489796599999999</c:v>
                </c:pt>
                <c:pt idx="396">
                  <c:v>3.3469154269999999</c:v>
                </c:pt>
                <c:pt idx="397">
                  <c:v>3.3456132529999998</c:v>
                </c:pt>
                <c:pt idx="398">
                  <c:v>3.344642951</c:v>
                </c:pt>
                <c:pt idx="399">
                  <c:v>3.343854254</c:v>
                </c:pt>
                <c:pt idx="400">
                  <c:v>3.3409250469999998</c:v>
                </c:pt>
                <c:pt idx="401">
                  <c:v>3.3405066950000002</c:v>
                </c:pt>
                <c:pt idx="402">
                  <c:v>3.3391821230000001</c:v>
                </c:pt>
                <c:pt idx="403">
                  <c:v>3.3382525090000001</c:v>
                </c:pt>
                <c:pt idx="404">
                  <c:v>3.3366132529999999</c:v>
                </c:pt>
                <c:pt idx="405">
                  <c:v>3.3349929550000001</c:v>
                </c:pt>
                <c:pt idx="406">
                  <c:v>3.3349470800000001</c:v>
                </c:pt>
                <c:pt idx="407">
                  <c:v>3.3342372810000001</c:v>
                </c:pt>
                <c:pt idx="408">
                  <c:v>3.3326644949999999</c:v>
                </c:pt>
                <c:pt idx="409">
                  <c:v>3.329978315</c:v>
                </c:pt>
                <c:pt idx="410">
                  <c:v>3.3289880470000002</c:v>
                </c:pt>
                <c:pt idx="411">
                  <c:v>3.328616255</c:v>
                </c:pt>
                <c:pt idx="412">
                  <c:v>3.3261459740000001</c:v>
                </c:pt>
                <c:pt idx="413">
                  <c:v>3.3250018579999998</c:v>
                </c:pt>
                <c:pt idx="414">
                  <c:v>3.3246406070000001</c:v>
                </c:pt>
                <c:pt idx="415">
                  <c:v>3.3221360400000002</c:v>
                </c:pt>
                <c:pt idx="416">
                  <c:v>3.32080814</c:v>
                </c:pt>
                <c:pt idx="417">
                  <c:v>3.3206389129999998</c:v>
                </c:pt>
                <c:pt idx="418">
                  <c:v>3.3205317189999999</c:v>
                </c:pt>
                <c:pt idx="419">
                  <c:v>3.3196604980000002</c:v>
                </c:pt>
                <c:pt idx="420">
                  <c:v>3.31512742</c:v>
                </c:pt>
                <c:pt idx="421">
                  <c:v>3.3145819599999999</c:v>
                </c:pt>
                <c:pt idx="422">
                  <c:v>3.3131750219999998</c:v>
                </c:pt>
                <c:pt idx="423">
                  <c:v>3.3126894739999999</c:v>
                </c:pt>
                <c:pt idx="424">
                  <c:v>3.3114097120000001</c:v>
                </c:pt>
                <c:pt idx="425">
                  <c:v>3.3113248139999998</c:v>
                </c:pt>
                <c:pt idx="426">
                  <c:v>3.3067042670000002</c:v>
                </c:pt>
                <c:pt idx="427">
                  <c:v>3.3066529739999999</c:v>
                </c:pt>
                <c:pt idx="428">
                  <c:v>3.3055712829999999</c:v>
                </c:pt>
                <c:pt idx="429">
                  <c:v>3.3046213980000001</c:v>
                </c:pt>
                <c:pt idx="430">
                  <c:v>3.3042300519999999</c:v>
                </c:pt>
                <c:pt idx="431">
                  <c:v>3.3015759990000002</c:v>
                </c:pt>
                <c:pt idx="432">
                  <c:v>3.3000452660000001</c:v>
                </c:pt>
                <c:pt idx="433">
                  <c:v>3.299996943</c:v>
                </c:pt>
                <c:pt idx="434">
                  <c:v>3.2988140069999998</c:v>
                </c:pt>
                <c:pt idx="435">
                  <c:v>3.2965122779999998</c:v>
                </c:pt>
                <c:pt idx="436">
                  <c:v>3.295942685</c:v>
                </c:pt>
                <c:pt idx="437">
                  <c:v>3.2946925999999999</c:v>
                </c:pt>
                <c:pt idx="438">
                  <c:v>3.2933395860000001</c:v>
                </c:pt>
                <c:pt idx="439">
                  <c:v>3.2908998399999998</c:v>
                </c:pt>
                <c:pt idx="440">
                  <c:v>3.2887420280000002</c:v>
                </c:pt>
                <c:pt idx="441">
                  <c:v>3.2883833390000001</c:v>
                </c:pt>
                <c:pt idx="442">
                  <c:v>3.286620305</c:v>
                </c:pt>
                <c:pt idx="443">
                  <c:v>3.286416091</c:v>
                </c:pt>
                <c:pt idx="444">
                  <c:v>3.2829936229999999</c:v>
                </c:pt>
                <c:pt idx="445">
                  <c:v>3.2829897209999999</c:v>
                </c:pt>
                <c:pt idx="446">
                  <c:v>3.2825658949999998</c:v>
                </c:pt>
                <c:pt idx="447">
                  <c:v>3.2803427869999999</c:v>
                </c:pt>
                <c:pt idx="448">
                  <c:v>3.2798993790000002</c:v>
                </c:pt>
                <c:pt idx="449">
                  <c:v>3.2785715120000001</c:v>
                </c:pt>
                <c:pt idx="450">
                  <c:v>3.2776239170000001</c:v>
                </c:pt>
                <c:pt idx="451">
                  <c:v>3.2769166379999999</c:v>
                </c:pt>
                <c:pt idx="452">
                  <c:v>3.275173353</c:v>
                </c:pt>
                <c:pt idx="453">
                  <c:v>3.273191009</c:v>
                </c:pt>
                <c:pt idx="454">
                  <c:v>3.272048775</c:v>
                </c:pt>
                <c:pt idx="455">
                  <c:v>3.2674029199999999</c:v>
                </c:pt>
                <c:pt idx="456">
                  <c:v>3.2672996049999998</c:v>
                </c:pt>
                <c:pt idx="457">
                  <c:v>3.2664403050000002</c:v>
                </c:pt>
                <c:pt idx="458">
                  <c:v>3.2664259160000002</c:v>
                </c:pt>
                <c:pt idx="459">
                  <c:v>3.2661401489999999</c:v>
                </c:pt>
                <c:pt idx="460">
                  <c:v>3.2623477969999999</c:v>
                </c:pt>
                <c:pt idx="461">
                  <c:v>3.261951346</c:v>
                </c:pt>
                <c:pt idx="462">
                  <c:v>3.261489681</c:v>
                </c:pt>
                <c:pt idx="463">
                  <c:v>3.2596545589999999</c:v>
                </c:pt>
                <c:pt idx="464">
                  <c:v>3.259646993</c:v>
                </c:pt>
                <c:pt idx="465">
                  <c:v>3.257521186</c:v>
                </c:pt>
                <c:pt idx="466">
                  <c:v>3.2551574720000001</c:v>
                </c:pt>
                <c:pt idx="467">
                  <c:v>3.2528311479999998</c:v>
                </c:pt>
                <c:pt idx="468">
                  <c:v>3.2527236080000002</c:v>
                </c:pt>
                <c:pt idx="469">
                  <c:v>3.2518883399999998</c:v>
                </c:pt>
                <c:pt idx="470">
                  <c:v>3.25085742</c:v>
                </c:pt>
                <c:pt idx="471">
                  <c:v>3.2477393819999998</c:v>
                </c:pt>
                <c:pt idx="472">
                  <c:v>3.2459597009999999</c:v>
                </c:pt>
                <c:pt idx="473">
                  <c:v>3.2449126260000001</c:v>
                </c:pt>
                <c:pt idx="474">
                  <c:v>3.2441451400000001</c:v>
                </c:pt>
                <c:pt idx="475">
                  <c:v>3.2440342969999998</c:v>
                </c:pt>
                <c:pt idx="476">
                  <c:v>3.2414339860000001</c:v>
                </c:pt>
                <c:pt idx="477">
                  <c:v>3.2396568330000002</c:v>
                </c:pt>
                <c:pt idx="478">
                  <c:v>3.2394532599999999</c:v>
                </c:pt>
                <c:pt idx="479">
                  <c:v>3.239013017</c:v>
                </c:pt>
                <c:pt idx="480">
                  <c:v>3.2381208739999998</c:v>
                </c:pt>
                <c:pt idx="481">
                  <c:v>3.2364465729999998</c:v>
                </c:pt>
                <c:pt idx="482">
                  <c:v>3.232931148</c:v>
                </c:pt>
                <c:pt idx="483">
                  <c:v>3.2317626060000002</c:v>
                </c:pt>
                <c:pt idx="484">
                  <c:v>3.2287731129999999</c:v>
                </c:pt>
                <c:pt idx="485">
                  <c:v>3.2283257289999998</c:v>
                </c:pt>
                <c:pt idx="486">
                  <c:v>3.2271911480000002</c:v>
                </c:pt>
                <c:pt idx="487">
                  <c:v>3.2263395259999998</c:v>
                </c:pt>
                <c:pt idx="488">
                  <c:v>3.2260338110000002</c:v>
                </c:pt>
                <c:pt idx="489">
                  <c:v>3.2233286109999999</c:v>
                </c:pt>
                <c:pt idx="490">
                  <c:v>3.221420518</c:v>
                </c:pt>
                <c:pt idx="491">
                  <c:v>3.2211043199999998</c:v>
                </c:pt>
                <c:pt idx="492">
                  <c:v>3.2185837880000001</c:v>
                </c:pt>
                <c:pt idx="493">
                  <c:v>3.2174545640000001</c:v>
                </c:pt>
                <c:pt idx="494">
                  <c:v>3.2138773729999999</c:v>
                </c:pt>
                <c:pt idx="495">
                  <c:v>3.2134889329999998</c:v>
                </c:pt>
                <c:pt idx="496">
                  <c:v>3.2130560049999999</c:v>
                </c:pt>
                <c:pt idx="497">
                  <c:v>3.2129425569999999</c:v>
                </c:pt>
                <c:pt idx="498">
                  <c:v>3.2113075059999998</c:v>
                </c:pt>
                <c:pt idx="499">
                  <c:v>3.20985283</c:v>
                </c:pt>
                <c:pt idx="500">
                  <c:v>3.2072979639999999</c:v>
                </c:pt>
                <c:pt idx="501">
                  <c:v>3.2056342</c:v>
                </c:pt>
                <c:pt idx="502">
                  <c:v>3.202251156</c:v>
                </c:pt>
                <c:pt idx="503">
                  <c:v>3.2000594449999999</c:v>
                </c:pt>
                <c:pt idx="504">
                  <c:v>3.1997816220000002</c:v>
                </c:pt>
                <c:pt idx="505">
                  <c:v>3.1985628959999999</c:v>
                </c:pt>
                <c:pt idx="506">
                  <c:v>3.1973394129999999</c:v>
                </c:pt>
                <c:pt idx="507">
                  <c:v>3.1968226290000001</c:v>
                </c:pt>
                <c:pt idx="508">
                  <c:v>3.1964952000000002</c:v>
                </c:pt>
                <c:pt idx="509">
                  <c:v>3.1902379810000001</c:v>
                </c:pt>
                <c:pt idx="510">
                  <c:v>3.187398231</c:v>
                </c:pt>
                <c:pt idx="511">
                  <c:v>3.186677135</c:v>
                </c:pt>
                <c:pt idx="512">
                  <c:v>3.1859010830000001</c:v>
                </c:pt>
                <c:pt idx="513">
                  <c:v>3.1854414439999998</c:v>
                </c:pt>
                <c:pt idx="514">
                  <c:v>3.1843900500000002</c:v>
                </c:pt>
                <c:pt idx="515">
                  <c:v>3.1819659250000001</c:v>
                </c:pt>
                <c:pt idx="516">
                  <c:v>3.1777672560000001</c:v>
                </c:pt>
                <c:pt idx="517">
                  <c:v>3.1729418210000002</c:v>
                </c:pt>
                <c:pt idx="518">
                  <c:v>3.1727124560000002</c:v>
                </c:pt>
                <c:pt idx="519">
                  <c:v>3.1722912330000002</c:v>
                </c:pt>
                <c:pt idx="520">
                  <c:v>3.169050345</c:v>
                </c:pt>
                <c:pt idx="521">
                  <c:v>3.1684813109999999</c:v>
                </c:pt>
                <c:pt idx="522">
                  <c:v>3.1674296810000002</c:v>
                </c:pt>
                <c:pt idx="523">
                  <c:v>3.1646302670000002</c:v>
                </c:pt>
                <c:pt idx="524">
                  <c:v>3.1609837679999999</c:v>
                </c:pt>
                <c:pt idx="525">
                  <c:v>3.1602854499999999</c:v>
                </c:pt>
                <c:pt idx="526">
                  <c:v>3.159415203</c:v>
                </c:pt>
                <c:pt idx="527">
                  <c:v>3.1592263279999999</c:v>
                </c:pt>
                <c:pt idx="528">
                  <c:v>3.1528033070000001</c:v>
                </c:pt>
                <c:pt idx="529">
                  <c:v>3.1520891770000001</c:v>
                </c:pt>
                <c:pt idx="530">
                  <c:v>3.1510607940000002</c:v>
                </c:pt>
                <c:pt idx="531">
                  <c:v>3.1494360530000001</c:v>
                </c:pt>
                <c:pt idx="532">
                  <c:v>3.1483651400000001</c:v>
                </c:pt>
                <c:pt idx="533">
                  <c:v>3.1458847890000001</c:v>
                </c:pt>
                <c:pt idx="534">
                  <c:v>3.1456391099999998</c:v>
                </c:pt>
                <c:pt idx="535">
                  <c:v>3.1401506989999999</c:v>
                </c:pt>
                <c:pt idx="536">
                  <c:v>3.1382139499999999</c:v>
                </c:pt>
                <c:pt idx="537">
                  <c:v>3.1374705459999999</c:v>
                </c:pt>
                <c:pt idx="538">
                  <c:v>3.1365084400000001</c:v>
                </c:pt>
                <c:pt idx="539">
                  <c:v>3.135244938</c:v>
                </c:pt>
                <c:pt idx="540">
                  <c:v>3.1277668840000001</c:v>
                </c:pt>
                <c:pt idx="541">
                  <c:v>3.1276099049999999</c:v>
                </c:pt>
                <c:pt idx="542">
                  <c:v>3.127014258</c:v>
                </c:pt>
                <c:pt idx="543">
                  <c:v>3.125630578</c:v>
                </c:pt>
                <c:pt idx="544">
                  <c:v>3.1247591400000001</c:v>
                </c:pt>
                <c:pt idx="545">
                  <c:v>3.1223840979999999</c:v>
                </c:pt>
                <c:pt idx="546">
                  <c:v>3.1212563420000001</c:v>
                </c:pt>
                <c:pt idx="547">
                  <c:v>3.1178655050000001</c:v>
                </c:pt>
                <c:pt idx="548">
                  <c:v>3.11348264</c:v>
                </c:pt>
                <c:pt idx="549">
                  <c:v>3.1117001040000001</c:v>
                </c:pt>
                <c:pt idx="550">
                  <c:v>3.109248499</c:v>
                </c:pt>
                <c:pt idx="551">
                  <c:v>3.109101924</c:v>
                </c:pt>
                <c:pt idx="552">
                  <c:v>3.10814126</c:v>
                </c:pt>
                <c:pt idx="553">
                  <c:v>3.10646259</c:v>
                </c:pt>
                <c:pt idx="554">
                  <c:v>3.1053555390000001</c:v>
                </c:pt>
                <c:pt idx="555">
                  <c:v>3.1022678469999998</c:v>
                </c:pt>
                <c:pt idx="556">
                  <c:v>3.0988843830000001</c:v>
                </c:pt>
                <c:pt idx="557">
                  <c:v>3.0964126699999999</c:v>
                </c:pt>
                <c:pt idx="558">
                  <c:v>3.0954718319999999</c:v>
                </c:pt>
                <c:pt idx="559">
                  <c:v>3.0911667299999999</c:v>
                </c:pt>
                <c:pt idx="560">
                  <c:v>3.0908250650000002</c:v>
                </c:pt>
                <c:pt idx="561">
                  <c:v>3.0869895170000001</c:v>
                </c:pt>
                <c:pt idx="562">
                  <c:v>3.085342228</c:v>
                </c:pt>
                <c:pt idx="563">
                  <c:v>3.084131475</c:v>
                </c:pt>
                <c:pt idx="564">
                  <c:v>3.0826559819999999</c:v>
                </c:pt>
                <c:pt idx="565">
                  <c:v>3.0806011350000002</c:v>
                </c:pt>
                <c:pt idx="566">
                  <c:v>3.0799123929999999</c:v>
                </c:pt>
                <c:pt idx="567">
                  <c:v>3.077913589</c:v>
                </c:pt>
                <c:pt idx="568">
                  <c:v>3.0743960480000001</c:v>
                </c:pt>
                <c:pt idx="569">
                  <c:v>3.0723375320000001</c:v>
                </c:pt>
                <c:pt idx="570">
                  <c:v>3.0710864280000001</c:v>
                </c:pt>
                <c:pt idx="571">
                  <c:v>3.068982246</c:v>
                </c:pt>
                <c:pt idx="572">
                  <c:v>3.067162304</c:v>
                </c:pt>
                <c:pt idx="573">
                  <c:v>3.0655964189999998</c:v>
                </c:pt>
                <c:pt idx="574">
                  <c:v>3.0653762379999998</c:v>
                </c:pt>
                <c:pt idx="575">
                  <c:v>3.0647370770000002</c:v>
                </c:pt>
                <c:pt idx="576">
                  <c:v>3.0622132180000001</c:v>
                </c:pt>
                <c:pt idx="577">
                  <c:v>3.0586271439999999</c:v>
                </c:pt>
                <c:pt idx="578">
                  <c:v>3.0556960609999999</c:v>
                </c:pt>
                <c:pt idx="579">
                  <c:v>3.0540202089999999</c:v>
                </c:pt>
                <c:pt idx="580">
                  <c:v>3.0527918120000002</c:v>
                </c:pt>
                <c:pt idx="581">
                  <c:v>3.0503203640000001</c:v>
                </c:pt>
                <c:pt idx="582">
                  <c:v>3.0494755260000002</c:v>
                </c:pt>
                <c:pt idx="583">
                  <c:v>3.04901</c:v>
                </c:pt>
                <c:pt idx="584">
                  <c:v>3.0481801540000002</c:v>
                </c:pt>
                <c:pt idx="585">
                  <c:v>3.0452491890000002</c:v>
                </c:pt>
                <c:pt idx="586">
                  <c:v>3.0401804750000001</c:v>
                </c:pt>
                <c:pt idx="587">
                  <c:v>3.0384430770000002</c:v>
                </c:pt>
                <c:pt idx="588">
                  <c:v>3.035891672</c:v>
                </c:pt>
                <c:pt idx="589">
                  <c:v>3.03519016</c:v>
                </c:pt>
                <c:pt idx="590">
                  <c:v>3.0339504060000002</c:v>
                </c:pt>
                <c:pt idx="591">
                  <c:v>3.0336245380000002</c:v>
                </c:pt>
                <c:pt idx="592">
                  <c:v>3.0287259839999998</c:v>
                </c:pt>
                <c:pt idx="593">
                  <c:v>3.0222622000000001</c:v>
                </c:pt>
                <c:pt idx="594">
                  <c:v>3.0207536840000002</c:v>
                </c:pt>
                <c:pt idx="595">
                  <c:v>3.0197252059999999</c:v>
                </c:pt>
                <c:pt idx="596">
                  <c:v>3.0143671350000001</c:v>
                </c:pt>
                <c:pt idx="597">
                  <c:v>3.0112275469999998</c:v>
                </c:pt>
                <c:pt idx="598">
                  <c:v>3.0096558789999999</c:v>
                </c:pt>
                <c:pt idx="599">
                  <c:v>3.0071870490000001</c:v>
                </c:pt>
                <c:pt idx="600">
                  <c:v>3.0060743969999999</c:v>
                </c:pt>
                <c:pt idx="601">
                  <c:v>3.0054361950000001</c:v>
                </c:pt>
                <c:pt idx="602">
                  <c:v>3.0054222400000001</c:v>
                </c:pt>
                <c:pt idx="603">
                  <c:v>3.0049318270000001</c:v>
                </c:pt>
                <c:pt idx="604">
                  <c:v>2.9953086020000002</c:v>
                </c:pt>
                <c:pt idx="605">
                  <c:v>2.9953054130000001</c:v>
                </c:pt>
                <c:pt idx="606">
                  <c:v>2.9910388669999999</c:v>
                </c:pt>
                <c:pt idx="607">
                  <c:v>2.9901689060000001</c:v>
                </c:pt>
                <c:pt idx="608">
                  <c:v>2.9885113300000001</c:v>
                </c:pt>
                <c:pt idx="609">
                  <c:v>2.9880286109999998</c:v>
                </c:pt>
                <c:pt idx="610">
                  <c:v>2.9827913559999999</c:v>
                </c:pt>
                <c:pt idx="611">
                  <c:v>2.9799286889999999</c:v>
                </c:pt>
                <c:pt idx="612">
                  <c:v>2.9746734930000001</c:v>
                </c:pt>
                <c:pt idx="613">
                  <c:v>2.973777852</c:v>
                </c:pt>
                <c:pt idx="614">
                  <c:v>2.972389422</c:v>
                </c:pt>
                <c:pt idx="615">
                  <c:v>2.9678183950000001</c:v>
                </c:pt>
                <c:pt idx="616">
                  <c:v>2.9597345069999998</c:v>
                </c:pt>
                <c:pt idx="617">
                  <c:v>2.959506851</c:v>
                </c:pt>
                <c:pt idx="618">
                  <c:v>2.9563691890000001</c:v>
                </c:pt>
                <c:pt idx="619">
                  <c:v>2.956148352</c:v>
                </c:pt>
                <c:pt idx="620">
                  <c:v>2.9491730970000001</c:v>
                </c:pt>
                <c:pt idx="621">
                  <c:v>2.94442016</c:v>
                </c:pt>
                <c:pt idx="622">
                  <c:v>2.9443883519999998</c:v>
                </c:pt>
                <c:pt idx="623">
                  <c:v>2.9385083519999999</c:v>
                </c:pt>
                <c:pt idx="624">
                  <c:v>2.9300198960000001</c:v>
                </c:pt>
                <c:pt idx="625">
                  <c:v>2.9284702920000001</c:v>
                </c:pt>
                <c:pt idx="626">
                  <c:v>2.9154318030000002</c:v>
                </c:pt>
                <c:pt idx="627">
                  <c:v>2.910250682</c:v>
                </c:pt>
                <c:pt idx="628">
                  <c:v>2.908955358</c:v>
                </c:pt>
                <c:pt idx="629">
                  <c:v>2.9073106819999999</c:v>
                </c:pt>
                <c:pt idx="630">
                  <c:v>2.907285211</c:v>
                </c:pt>
                <c:pt idx="631">
                  <c:v>2.8986534929999999</c:v>
                </c:pt>
                <c:pt idx="632">
                  <c:v>2.895768844</c:v>
                </c:pt>
                <c:pt idx="633">
                  <c:v>2.887812045</c:v>
                </c:pt>
                <c:pt idx="634">
                  <c:v>2.8389206499999999</c:v>
                </c:pt>
                <c:pt idx="635">
                  <c:v>2.8248746599999999</c:v>
                </c:pt>
                <c:pt idx="636">
                  <c:v>2.8117244870000002</c:v>
                </c:pt>
                <c:pt idx="637">
                  <c:v>2.795701819</c:v>
                </c:pt>
                <c:pt idx="638">
                  <c:v>2.782785134</c:v>
                </c:pt>
                <c:pt idx="639">
                  <c:v>2.781681984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DA-48AE-83E8-0409516E7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1641664"/>
        <c:axId val="1721640224"/>
      </c:scatterChart>
      <c:valAx>
        <c:axId val="172164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640224"/>
        <c:crosses val="autoZero"/>
        <c:crossBetween val="midCat"/>
      </c:valAx>
      <c:valAx>
        <c:axId val="172164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64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8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729463-BE7B-419E-9EF1-F9B4084D72A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B8693A-8457-4A34-9350-AE2FC0E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8E83-0EF5-6CBD-1A2F-DEA1A591C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72267"/>
            <a:ext cx="10258112" cy="2305114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29DD-E124-A366-C546-EB571D699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094380"/>
            <a:ext cx="10097245" cy="1046489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Quality and Performance Using Six Sigma Methodologies in Automotive Systems</a:t>
            </a:r>
          </a:p>
        </p:txBody>
      </p:sp>
      <p:sp>
        <p:nvSpPr>
          <p:cNvPr id="4" name="Google Shape;129;p1">
            <a:extLst>
              <a:ext uri="{FF2B5EF4-FFF2-40B4-BE49-F238E27FC236}">
                <a16:creationId xmlns:a16="http://schemas.microsoft.com/office/drawing/2014/main" id="{D2B74EDE-D365-449C-C7AA-B9BD12172218}"/>
              </a:ext>
            </a:extLst>
          </p:cNvPr>
          <p:cNvSpPr txBox="1"/>
          <p:nvPr/>
        </p:nvSpPr>
        <p:spPr>
          <a:xfrm>
            <a:off x="4034550" y="3187350"/>
            <a:ext cx="41229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instructor: Dr. Behin Elahi</a:t>
            </a:r>
            <a:endParaRPr sz="1800" b="1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2226E-34DB-D802-F203-A2B964200571}"/>
              </a:ext>
            </a:extLst>
          </p:cNvPr>
          <p:cNvSpPr txBox="1"/>
          <p:nvPr/>
        </p:nvSpPr>
        <p:spPr>
          <a:xfrm>
            <a:off x="2916173" y="3670650"/>
            <a:ext cx="6744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 250 : Leading the Six Sigma Improvement Project</a:t>
            </a:r>
          </a:p>
        </p:txBody>
      </p:sp>
      <p:sp>
        <p:nvSpPr>
          <p:cNvPr id="6" name="Google Shape;127;p1">
            <a:extLst>
              <a:ext uri="{FF2B5EF4-FFF2-40B4-BE49-F238E27FC236}">
                <a16:creationId xmlns:a16="http://schemas.microsoft.com/office/drawing/2014/main" id="{2756C73E-F5B2-F047-403C-FF4FA6C224FC}"/>
              </a:ext>
            </a:extLst>
          </p:cNvPr>
          <p:cNvSpPr txBox="1"/>
          <p:nvPr/>
        </p:nvSpPr>
        <p:spPr>
          <a:xfrm>
            <a:off x="1554846" y="4523282"/>
            <a:ext cx="9082307" cy="166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2043"/>
              <a:buFont typeface="Arial"/>
              <a:buNone/>
            </a:pPr>
            <a:endParaRPr lang="en-US" sz="19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2043"/>
              <a:buFont typeface="Arial"/>
              <a:buNone/>
            </a:pPr>
            <a:r>
              <a:rPr lang="en-US" sz="19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03</a:t>
            </a:r>
            <a:endParaRPr sz="19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2043"/>
              <a:buFont typeface="Arial"/>
              <a:buNone/>
            </a:pPr>
            <a:endParaRPr sz="19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9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Aashish Rao	                           Pragati Mandrupkar                </a:t>
            </a:r>
            <a:r>
              <a:rPr lang="en" sz="19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Gargee Ganesh Auti</a:t>
            </a:r>
            <a:endParaRPr sz="19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9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Mahima Korad Siddalinga Prasad	                    </a:t>
            </a:r>
            <a:r>
              <a:rPr lang="en-US" sz="19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Ruturaj </a:t>
            </a:r>
            <a:r>
              <a:rPr lang="en-US" sz="190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Sajane</a:t>
            </a:r>
            <a:endParaRPr sz="19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500" i="0" u="none" strike="noStrike" cap="none" dirty="0">
              <a:solidFill>
                <a:schemeClr val="tx2">
                  <a:lumMod val="1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777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DEB7-8396-5BF8-83F7-9280080C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EFF2-7C1F-0CF0-3D3F-838478E8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86" y="2468032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at Which Voltage Drops Below 3V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critical discharge point where voltage falls below 3V.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understanding performance thresholds and safety limits.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7D4B9-F8FF-F49D-3F02-23962BA0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05" y="3948136"/>
            <a:ext cx="5683542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1C32-8818-6880-FC45-1D8267DB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Critical Process Parameters</a:t>
            </a:r>
            <a:r>
              <a:rPr lang="en-IN" dirty="0"/>
              <a:t> using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D95A-792E-2336-4C3E-8F27496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03" y="2241494"/>
            <a:ext cx="8546524" cy="424831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ANOVA Does?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means of a feature (like SOC, Temperature, Voltage) statistically different across different battery health conditions?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YES → that feature significantly impacts performance/faults.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gives two key outputs: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F-statistic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Ratio of "variation between groups" to "variation within groups." Higher F = more difference between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Probability that any observed difference is due to random chance.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0.05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it’s statistically significant (not random).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&gt; 0.05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factor does not significantly impact.</a:t>
            </a:r>
          </a:p>
          <a:p>
            <a:endParaRPr lang="en-IN" dirty="0"/>
          </a:p>
        </p:txBody>
      </p:sp>
      <p:pic>
        <p:nvPicPr>
          <p:cNvPr id="1026" name="Picture 2" descr="ANOVA from A to (XY)Z">
            <a:extLst>
              <a:ext uri="{FF2B5EF4-FFF2-40B4-BE49-F238E27FC236}">
                <a16:creationId xmlns:a16="http://schemas.microsoft.com/office/drawing/2014/main" id="{3A0EB7A7-CE9D-33D1-B8AB-6E6550D4E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669" y="3736357"/>
            <a:ext cx="3007365" cy="140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43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3192-5276-3C70-3102-339ADAFE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F680-C26E-E99D-CA6D-33F7408C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36" y="2258220"/>
            <a:ext cx="10461562" cy="4599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Hypotheses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(H₀):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difference in the mean SOC, Temperature, or Voltage between different health conditions (healthy vs faulty).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(H₁):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group's mean is significantly different.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Means and Variances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each group (healthy, unhealthy, fault type).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each group.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122" name="Picture 2" descr="Chapter 5 t-test and ANOVA | Workshop 4: Linear models">
            <a:extLst>
              <a:ext uri="{FF2B5EF4-FFF2-40B4-BE49-F238E27FC236}">
                <a16:creationId xmlns:a16="http://schemas.microsoft.com/office/drawing/2014/main" id="{E63D29B2-5DBA-9E7A-C9B7-1A706ED6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442" y="4558110"/>
            <a:ext cx="3301998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1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0D3D-7FD6-6394-1C39-D0C8D553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D3DC-9A4D-587C-88C3-CC0E3433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Variance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Group Variance: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differences between group means.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Group Variance: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differences among individuals inside the same group.</a:t>
            </a:r>
          </a:p>
          <a:p>
            <a:pPr marL="457200" lvl="1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between group variance is much bigger than within group variance, it suggests real differences between groups (i.e., feature matters).</a:t>
            </a:r>
          </a:p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F-statistic and p-value</a:t>
            </a:r>
          </a:p>
          <a:p>
            <a:pPr lvl="1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F-statistic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formula:</a:t>
            </a:r>
          </a:p>
          <a:p>
            <a:pPr lvl="1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Between Group Variance / Within Group Variance</a:t>
            </a:r>
          </a:p>
          <a:p>
            <a:pPr lvl="1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Then, using F-distribution, find the </a:t>
            </a: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associated.</a:t>
            </a:r>
          </a:p>
          <a:p>
            <a:pPr marL="457200" lvl="1" indent="0">
              <a:buNone/>
            </a:pP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p-value (&lt;0.05)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Null Hypothesis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is significant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2096-6A20-9FE6-EB19-EACA7979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Results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3BE4A7-A6D0-80BF-413B-3293C3133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187840"/>
              </p:ext>
            </p:extLst>
          </p:nvPr>
        </p:nvGraphicFramePr>
        <p:xfrm>
          <a:off x="1615372" y="2360341"/>
          <a:ext cx="8961255" cy="4206240"/>
        </p:xfrm>
        <a:graphic>
          <a:graphicData uri="http://schemas.openxmlformats.org/drawingml/2006/table">
            <a:tbl>
              <a:tblPr/>
              <a:tblGrid>
                <a:gridCol w="1792251">
                  <a:extLst>
                    <a:ext uri="{9D8B030D-6E8A-4147-A177-3AD203B41FA5}">
                      <a16:colId xmlns:a16="http://schemas.microsoft.com/office/drawing/2014/main" val="2518284471"/>
                    </a:ext>
                  </a:extLst>
                </a:gridCol>
                <a:gridCol w="1792251">
                  <a:extLst>
                    <a:ext uri="{9D8B030D-6E8A-4147-A177-3AD203B41FA5}">
                      <a16:colId xmlns:a16="http://schemas.microsoft.com/office/drawing/2014/main" val="3593385689"/>
                    </a:ext>
                  </a:extLst>
                </a:gridCol>
                <a:gridCol w="1792251">
                  <a:extLst>
                    <a:ext uri="{9D8B030D-6E8A-4147-A177-3AD203B41FA5}">
                      <a16:colId xmlns:a16="http://schemas.microsoft.com/office/drawing/2014/main" val="1330334868"/>
                    </a:ext>
                  </a:extLst>
                </a:gridCol>
                <a:gridCol w="1792251">
                  <a:extLst>
                    <a:ext uri="{9D8B030D-6E8A-4147-A177-3AD203B41FA5}">
                      <a16:colId xmlns:a16="http://schemas.microsoft.com/office/drawing/2014/main" val="1045232401"/>
                    </a:ext>
                  </a:extLst>
                </a:gridCol>
                <a:gridCol w="1792251">
                  <a:extLst>
                    <a:ext uri="{9D8B030D-6E8A-4147-A177-3AD203B41FA5}">
                      <a16:colId xmlns:a16="http://schemas.microsoft.com/office/drawing/2014/main" val="362793762"/>
                    </a:ext>
                  </a:extLst>
                </a:gridCol>
              </a:tblGrid>
              <a:tr h="317917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425758"/>
                  </a:ext>
                </a:extLst>
              </a:tr>
              <a:tr h="55635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1.14e-14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809580"/>
                  </a:ext>
                </a:extLst>
              </a:tr>
              <a:tr h="55635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1.28e-29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297511"/>
                  </a:ext>
                </a:extLst>
              </a:tr>
              <a:tr h="55635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3.44e-28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966"/>
                  </a:ext>
                </a:extLst>
              </a:tr>
              <a:tr h="55635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1.64e-205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049393"/>
                  </a:ext>
                </a:extLst>
              </a:tr>
              <a:tr h="55635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806.04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1.79e-219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324693"/>
                  </a:ext>
                </a:extLst>
              </a:tr>
              <a:tr h="55635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20587.26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10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8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C0D8-CB70-41C3-4CDE-02246BE0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E1E1-716F-58D6-7763-ABB100E0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B62E7E-9E3E-3C1B-6F33-B803AB08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78" y="1987830"/>
            <a:ext cx="8896518" cy="24107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6B9B5-6351-D9E9-F2BE-711A36C6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91" y="4398558"/>
            <a:ext cx="8772760" cy="23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6CFF-D997-9176-06CE-E1FA54A5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Variability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1D6E7F-5F0E-7461-5170-797A5ACB1D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2484" y="3171306"/>
          <a:ext cx="6781800" cy="9810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1141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078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7736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30169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4432905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2411986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63122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8844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95215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29657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679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023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243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53.49475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27.46277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0.513373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340.5519812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29.66752576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0.087115998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3.47909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0.073703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817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33.50977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39.78618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1.187301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374.1297116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45.34431011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0.121199436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3.206821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0.372356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0.116114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231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76924A-03D8-7399-0A41-07FBE80D43B8}"/>
              </a:ext>
            </a:extLst>
          </p:cNvPr>
          <p:cNvSpPr txBox="1"/>
          <p:nvPr/>
        </p:nvSpPr>
        <p:spPr>
          <a:xfrm>
            <a:off x="830108" y="2522310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Classification Variability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23D30-3773-A0B5-3CFB-C3014F451C92}"/>
              </a:ext>
            </a:extLst>
          </p:cNvPr>
          <p:cNvSpPr txBox="1"/>
          <p:nvPr/>
        </p:nvSpPr>
        <p:spPr>
          <a:xfrm>
            <a:off x="5659368" y="459619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Classification Variability Metrics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485484-81A7-0067-22CD-2F240BF86A7E}"/>
              </a:ext>
            </a:extLst>
          </p:cNvPr>
          <p:cNvGraphicFramePr>
            <a:graphicFrameLocks/>
          </p:cNvGraphicFramePr>
          <p:nvPr/>
        </p:nvGraphicFramePr>
        <p:xfrm>
          <a:off x="4479616" y="5155293"/>
          <a:ext cx="7277100" cy="11715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2879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62064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74806441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43730704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419673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747933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30864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02045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81126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8342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366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402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05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52.23497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28.07908615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0.537553409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337.046559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26.7226636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0.079284784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3.490761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0.259722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0.074403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841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33.50977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39.78618203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1.187301002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374.1297116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45.34431011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0.121199436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3.206821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0.372356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0.116114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501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-1922.67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1442.915115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-0.750475703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23889.77815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16455.96352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0.688828646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5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7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6CFF-D997-9176-06CE-E1FA54A5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91A534-182D-5154-95CE-D4AF3C02B2C3}"/>
              </a:ext>
            </a:extLst>
          </p:cNvPr>
          <p:cNvGraphicFramePr>
            <a:graphicFrameLocks noGrp="1"/>
          </p:cNvGraphicFramePr>
          <p:nvPr/>
        </p:nvGraphicFramePr>
        <p:xfrm>
          <a:off x="1249006" y="2634154"/>
          <a:ext cx="3771900" cy="11226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021667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021714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52996994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0181253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282917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48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-0.842520843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0.95718052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-0.280926118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247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-0.84252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-0.912155662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0.401793896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913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0.957181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-0.912155662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-0.392247476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540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-0.28093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0.401793896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-0.392247476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5202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887B2D-A9C5-4780-FC58-B2DEC2998ACB}"/>
              </a:ext>
            </a:extLst>
          </p:cNvPr>
          <p:cNvSpPr txBox="1"/>
          <p:nvPr/>
        </p:nvSpPr>
        <p:spPr>
          <a:xfrm>
            <a:off x="1073748" y="2273301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Classification Correlation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D06D2-9330-CF92-A702-B9F357C7D69E}"/>
              </a:ext>
            </a:extLst>
          </p:cNvPr>
          <p:cNvSpPr txBox="1"/>
          <p:nvPr/>
        </p:nvSpPr>
        <p:spPr>
          <a:xfrm>
            <a:off x="6759627" y="2298194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Classification Correlation Matrix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73AF3C-97DD-9D05-7D05-CF635CF7B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32875"/>
              </p:ext>
            </p:extLst>
          </p:nvPr>
        </p:nvGraphicFramePr>
        <p:xfrm>
          <a:off x="7005427" y="2650569"/>
          <a:ext cx="3757612" cy="11226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592583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061355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36909997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111250429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9012207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75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-0.999460559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0.74007083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-0.651353977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24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-0.99946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-0.751943369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0.662471745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51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0.740071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-0.751943369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-0.888890224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1469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-0.65135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0.662471745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-0.888890224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15359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978AA76-6C26-F75C-F4C9-2887DBD2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14" y="3881314"/>
            <a:ext cx="3546992" cy="2892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5F0C6-849D-011D-C81C-2AE09D57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93" y="3881314"/>
            <a:ext cx="3547990" cy="28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4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65A8-BF48-75CF-7382-281B8326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A251-0A8A-CBE8-0FDE-05AF5222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21" y="2476128"/>
            <a:ext cx="4821131" cy="38632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ANOVA results clearly show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SOC, Temperature, and Voltage are statistically significant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contributors to battery health classification.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three had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p-values far below 0.05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particular, showed extremely high F-statistics — indicating it’s the most sensitive to fault detection.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confirms these parameters should be considered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inputs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any battery monitoring or diagnostic system."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C4E41-19A9-026C-EAF0-C40C1D97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52" y="2560970"/>
            <a:ext cx="6161061" cy="3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1069-DDE6-DCC0-FEE9-E5C75DAB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651933"/>
            <a:ext cx="10532534" cy="888999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of Process Capability for EV Battery Health and Fault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6EEC-5045-B2CD-DBFA-8FDAF585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Identify differences in process stability between healthy and faulty batteries based on critical parameters.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Simple Classification Dataset for EV Battery Fault Analysis.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Cp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to assess process capability.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data: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0 →Healthy Batteries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1 → Faulty Batteries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B736-6923-FCB2-C439-29865E91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329" y="3675240"/>
            <a:ext cx="4217871" cy="29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3E74-5B41-302D-5654-2EBC6B1D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Sigma in Automotive Manufacturing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E4DBF-8936-3A03-3C47-B391650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21" r="5535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9971-22AD-5194-E0FF-392E9023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Six Sigma improves manufacturing precision, reduces waste, and enhances product quality.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adopted by automotive leaders to meet strict safety and reliability standards.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minimize defects in assembly lines, improving vehicle durability and customer satisfaction.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E28F-4889-82CC-D6C1-E72B810E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8" y="2659703"/>
            <a:ext cx="10651067" cy="443752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USL and LSL determination: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statistical approach (Mean ± 3 × Sigma) to define control limits for healthy batteries.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the same control limits to analyze the faulty battery group for consistent comparison.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Scope: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Cp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calculations for both Temperature and Voltage variables.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and validations were performed using Excel and Minitab.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7A75C-EF5F-A716-CB8D-44488F438CC1}"/>
              </a:ext>
            </a:extLst>
          </p:cNvPr>
          <p:cNvSpPr txBox="1"/>
          <p:nvPr/>
        </p:nvSpPr>
        <p:spPr>
          <a:xfrm>
            <a:off x="541868" y="558802"/>
            <a:ext cx="10092265" cy="1134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Statistical Analysis of Process Capability for EV Battery Health and Fault Diagnosis</a:t>
            </a:r>
          </a:p>
        </p:txBody>
      </p:sp>
    </p:spTree>
    <p:extLst>
      <p:ext uri="{BB962C8B-B14F-4D97-AF65-F5344CB8AC3E}">
        <p14:creationId xmlns:p14="http://schemas.microsoft.com/office/powerpoint/2010/main" val="3846959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9DFE-3025-2803-C033-CA548614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" y="668868"/>
            <a:ext cx="9558866" cy="770466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Minitab Analysis for Temperature (healthy vs Faulty)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AFF8D-54A1-CCDF-3004-0017FBE1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33" y="1834091"/>
            <a:ext cx="5224096" cy="4625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02774-250D-8B85-D9F4-53674C5E0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89" y="1834091"/>
            <a:ext cx="5243014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97A6-A75F-B614-96D2-C6F6FFD7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70" y="719667"/>
            <a:ext cx="9922934" cy="787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Minitab Analysis for Voltage(healthy vs Faulty)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3A26C-F4B0-E31F-7457-2302267B8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91"/>
            <a:ext cx="5005046" cy="4480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96A31-D30D-1BA3-AD0D-DF298C82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96" y="1704511"/>
            <a:ext cx="5128704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6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1094-1075-D4B0-78A4-FE8024F7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94267"/>
            <a:ext cx="9205167" cy="986365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 for Temperature and Voltage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E71FE-93F9-9199-001E-E88E5CEB3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3000"/>
            <a:ext cx="5398476" cy="3420533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52D64-000E-4872-80A2-EC817773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79" y="2288453"/>
            <a:ext cx="4844521" cy="3545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579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176F-BB09-68E7-0175-FF49E67E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Battery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5D4B-5C00-8F4F-C4F6-7C83F5764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06" y="1991044"/>
            <a:ext cx="9841811" cy="39624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Healthy Batteries: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is stable and capable.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Centered well between USL and LSL.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Voltage are well controlled (very low variation).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Minitab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 ≈ 19.55,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19.55 (for Temperature)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high process capability.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approximately maintained.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narrow spread; almost no defects (very low PPM)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502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2A83-2E4A-8632-7D0A-AE77676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Battery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97F5-443C-58A0-95A9-792D768B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37" y="2126905"/>
            <a:ext cx="104140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Faulty Batteries: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≈ 0.65,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0.41 (for Temperature)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≈ 0.68,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0.44 (for Voltage)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not capable — much below acceptable limits (Cp,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is shifted toward USL (higher temperature).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Minitab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≈ 13.19,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8.21 (for Temperature) — high within capability, but overall process stability is poor.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standard deviation; shifting of process toward USL.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not achieved well; unstable behavior observed in I-Chart and MR-Chart.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rate (PPM) very high (&gt; 112,000).</a:t>
            </a:r>
          </a:p>
        </p:txBody>
      </p:sp>
    </p:spTree>
    <p:extLst>
      <p:ext uri="{BB962C8B-B14F-4D97-AF65-F5344CB8AC3E}">
        <p14:creationId xmlns:p14="http://schemas.microsoft.com/office/powerpoint/2010/main" val="127109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7E07-3DFF-0F2F-62DA-6D36C877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C2C1-6533-17E8-6ED9-8CB67A22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465046" cy="3644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capability analysis shows that faulty batteries have unstable and highly variable behavior, unlike healthy batteries which are much more controlled.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instability leads to frequent shifts, poor reliability, and a much higher chance of faults.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is one of the implementations of Six Sigma principles, focusing on improving process capability and reducing defects.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D2B55-EE3E-E970-812E-14E62475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71" y="2603500"/>
            <a:ext cx="2751058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3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801-4B1A-F43A-94B0-9807BE9F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DMAIC for Battery Fault Analysis</a:t>
            </a:r>
          </a:p>
        </p:txBody>
      </p:sp>
      <p:pic>
        <p:nvPicPr>
          <p:cNvPr id="8" name="Content Placeholder 7" descr="A diagram of a graph">
            <a:extLst>
              <a:ext uri="{FF2B5EF4-FFF2-40B4-BE49-F238E27FC236}">
                <a16:creationId xmlns:a16="http://schemas.microsoft.com/office/drawing/2014/main" id="{B0C54051-8854-E54E-ABB3-9CCC3684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01" y="3275318"/>
            <a:ext cx="4868199" cy="256722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C92838-0656-8D05-47A6-A2C518DB8CF1}"/>
              </a:ext>
            </a:extLst>
          </p:cNvPr>
          <p:cNvSpPr txBox="1"/>
          <p:nvPr/>
        </p:nvSpPr>
        <p:spPr>
          <a:xfrm>
            <a:off x="1769806" y="2597725"/>
            <a:ext cx="877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Six Sigma DMAIC methodology to analyze and optimize EV battery performance: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7015E-CCE7-5CF1-4E27-E80CA041E619}"/>
              </a:ext>
            </a:extLst>
          </p:cNvPr>
          <p:cNvSpPr txBox="1"/>
          <p:nvPr/>
        </p:nvSpPr>
        <p:spPr>
          <a:xfrm>
            <a:off x="344129" y="3254477"/>
            <a:ext cx="7157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Establish fault reduction objectives.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dataset variables (SOC, Temperature, Voltage).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key fault drivers using statistical and visual tools.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Propose actionable thresholds and predictive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monitoring systems to sustain improvements.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B3B5D-5741-8FB1-B56E-9A7E989D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2F1E-4EA4-1D93-1BB5-97EFCBAA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 Phase 1: Define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368F9-B6D0-A327-4FDB-27D4F5B7FE34}"/>
              </a:ext>
            </a:extLst>
          </p:cNvPr>
          <p:cNvSpPr txBox="1"/>
          <p:nvPr/>
        </p:nvSpPr>
        <p:spPr>
          <a:xfrm>
            <a:off x="1769806" y="2597725"/>
            <a:ext cx="877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Six Sigma DMAIC methodology to analyze and optimize EV battery performance: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EB70D-0820-C3BD-6447-A9D591F557EA}"/>
              </a:ext>
            </a:extLst>
          </p:cNvPr>
          <p:cNvSpPr txBox="1"/>
          <p:nvPr/>
        </p:nvSpPr>
        <p:spPr>
          <a:xfrm>
            <a:off x="894735" y="3244056"/>
            <a:ext cx="11405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EV Battery Quality by Reducing Fault Occurrence.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Battery Faults Dataset (SOC, Temperature, Voltage, Label).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variability in Voltage, SOC, and Temperature leads to faults.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correlation, reduce fault rate (Label = 1) and improve battery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Stakeholders: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Battery manufacturers, automotive engineers, QA teams.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6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CBC4-137C-02E1-4528-67459EFD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3177-7ACE-CE4B-EF18-DC00989F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 Phase 2: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9568B-46E2-5BD4-0C55-D260CCFD7F1A}"/>
              </a:ext>
            </a:extLst>
          </p:cNvPr>
          <p:cNvSpPr txBox="1"/>
          <p:nvPr/>
        </p:nvSpPr>
        <p:spPr>
          <a:xfrm>
            <a:off x="1543122" y="2503764"/>
            <a:ext cx="877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Six Sigma DMAIC methodology to analyze and optimize EV battery performance: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488DA-C3D9-7EC4-2FF5-6E569647E6B6}"/>
              </a:ext>
            </a:extLst>
          </p:cNvPr>
          <p:cNvSpPr txBox="1"/>
          <p:nvPr/>
        </p:nvSpPr>
        <p:spPr>
          <a:xfrm>
            <a:off x="0" y="3545922"/>
            <a:ext cx="689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728 Samples: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50% Healthy (Label 0), 50% Faulty (Label 1).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 (%), Temperature (K), Voltage (V).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Dataset: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class imbalance.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Statistics: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Calculated for all variables.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02128-FE94-6F22-EE39-CF0F6A71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25" y="3327787"/>
            <a:ext cx="6250723" cy="30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DEE-111E-F01D-4347-BB551FDF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Sigma for EV Battery Systems</a:t>
            </a:r>
            <a:endParaRPr lang="en-IN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547E-B838-9A84-8905-78A35F47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performance and reliability are critical in electric vehicles (EVs).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Sigma identifies and reduces defects in battery production and operation.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battery quality improves EV range, safety, and long-term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V batteries ...">
            <a:extLst>
              <a:ext uri="{FF2B5EF4-FFF2-40B4-BE49-F238E27FC236}">
                <a16:creationId xmlns:a16="http://schemas.microsoft.com/office/drawing/2014/main" id="{5D6351CC-4244-A7E2-075F-881B63A5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1" y="3349729"/>
            <a:ext cx="3080048" cy="191960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2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F90B-FB86-CD64-3A8D-23E7FF77B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DF10-DD3A-1E12-0655-236EB37D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 Phase 3a: 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85277-B38B-6E6F-ACD4-1C93B903D6AD}"/>
              </a:ext>
            </a:extLst>
          </p:cNvPr>
          <p:cNvSpPr txBox="1"/>
          <p:nvPr/>
        </p:nvSpPr>
        <p:spPr>
          <a:xfrm>
            <a:off x="532068" y="2166886"/>
            <a:ext cx="341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CORRELATION ANALYSIS: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A4D39-20D8-5CFE-BD34-80A55B2F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3322979"/>
            <a:ext cx="2010056" cy="1667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B977E-0EF0-A2FD-766B-60C7B98097CD}"/>
              </a:ext>
            </a:extLst>
          </p:cNvPr>
          <p:cNvSpPr txBox="1"/>
          <p:nvPr/>
        </p:nvSpPr>
        <p:spPr>
          <a:xfrm>
            <a:off x="255843" y="2536218"/>
            <a:ext cx="9271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 vs Label (-0.2809):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➔ Weak negative correlation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SOC slightly increases fault risk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vs Label (0.4018):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➔ Moderate positive correlation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Temperature moderately increases fault risk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vs Label (-0.3922):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➔ Moderate negative correlation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Voltage moderately increases fault risk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 vs Temperature (-0.8425):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➔ Strong negative correlation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SOC decreases, Temperature tends to increase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 vs Voltage (0.9572):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➔ Very strong positive correlation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SOC is strongly associated with higher Voltage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vs Temperature (-0.9122):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➔ Very strong negative correlation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Voltage drops, Temperature rises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29D92-E577-FF38-6816-5C1094DB6F76}"/>
              </a:ext>
            </a:extLst>
          </p:cNvPr>
          <p:cNvSpPr txBox="1"/>
          <p:nvPr/>
        </p:nvSpPr>
        <p:spPr>
          <a:xfrm>
            <a:off x="2999275" y="6086168"/>
            <a:ext cx="6330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and SOC are crucial - as they drop, faults increase.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rise also moderately contributes to faults.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58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1DF3-3DD1-987D-B4DE-2D1CE85FD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7F9-933A-2343-C04D-5D2A0932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 Phase 3b: 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BD0E-FFB4-84BA-8752-CD2C6BE35804}"/>
              </a:ext>
            </a:extLst>
          </p:cNvPr>
          <p:cNvSpPr txBox="1"/>
          <p:nvPr/>
        </p:nvSpPr>
        <p:spPr>
          <a:xfrm>
            <a:off x="532068" y="2166886"/>
            <a:ext cx="282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BOXPLOT ANALYSIS: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17CA4-942D-1F14-64F9-D8924F23DF39}"/>
              </a:ext>
            </a:extLst>
          </p:cNvPr>
          <p:cNvSpPr txBox="1"/>
          <p:nvPr/>
        </p:nvSpPr>
        <p:spPr>
          <a:xfrm>
            <a:off x="167352" y="2495977"/>
            <a:ext cx="73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Faulty batteries show lower SOC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Faulty batteries exhibit slightly higher temperatures.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Faulty batteries have lower voltage ranges.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03E1D-0C5D-4F71-1B2C-9C5333D565DD}"/>
              </a:ext>
            </a:extLst>
          </p:cNvPr>
          <p:cNvSpPr txBox="1"/>
          <p:nvPr/>
        </p:nvSpPr>
        <p:spPr>
          <a:xfrm>
            <a:off x="3047819" y="6111148"/>
            <a:ext cx="624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trends confirm correlation results;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SOC and Voltage, and higher Temperature, relate to faults.</a:t>
            </a:r>
          </a:p>
        </p:txBody>
      </p:sp>
      <p:pic>
        <p:nvPicPr>
          <p:cNvPr id="5" name="Picture 4" descr="A graph with a bar and a number&#10;&#10;AI-generated content may be incorrect.">
            <a:extLst>
              <a:ext uri="{FF2B5EF4-FFF2-40B4-BE49-F238E27FC236}">
                <a16:creationId xmlns:a16="http://schemas.microsoft.com/office/drawing/2014/main" id="{0769B173-1B8F-D413-C3E4-77B9901E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30" y="3429139"/>
            <a:ext cx="10156722" cy="27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5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8E2DF-F951-B937-025F-149005AE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2E98-54F5-CF23-35A9-771639B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 Phase 4: Improve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409FE-5DC1-30A9-6F26-33323026F561}"/>
              </a:ext>
            </a:extLst>
          </p:cNvPr>
          <p:cNvSpPr txBox="1"/>
          <p:nvPr/>
        </p:nvSpPr>
        <p:spPr>
          <a:xfrm>
            <a:off x="708127" y="2977758"/>
            <a:ext cx="9999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 Alerts: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&lt; 3.5V triggers maintenance.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 &lt; 30% requires charge intervention.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Actionable Improvement Plans: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preventive maintenance schedules when Voltage/SOC approach risky thresholds.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warning systems based on real-time data for Voltage and SOC drops.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Real-time Dashboards: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continuous proactive monitoring and early intervention.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SOPs: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standardized actions when parameters approach critical thresholds based on correlation and boxplot findings.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BD88D-C3FB-A408-8E1A-06ED45D5D92A}"/>
              </a:ext>
            </a:extLst>
          </p:cNvPr>
          <p:cNvSpPr txBox="1"/>
          <p:nvPr/>
        </p:nvSpPr>
        <p:spPr>
          <a:xfrm>
            <a:off x="275304" y="2441277"/>
            <a:ext cx="32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to Improve: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8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8E105-EC2B-6F16-9B29-42E71B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125B-6D6E-2AAF-7E86-351CDE34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 Phase 5: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EE4F1-C85C-EFD5-1720-0C1D3B079081}"/>
              </a:ext>
            </a:extLst>
          </p:cNvPr>
          <p:cNvSpPr txBox="1"/>
          <p:nvPr/>
        </p:nvSpPr>
        <p:spPr>
          <a:xfrm>
            <a:off x="688461" y="2977758"/>
            <a:ext cx="11188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X-bar and R Charts for continuous monitoring of Voltage and Temperature variability.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P-Charts: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ongoing battery fault rates (Label = 1 occurrences)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Monitoring Frequencies: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Daily control chart reviews and weekly fault rate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Threshold Updates: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Periodic reevaluation of alert thresholds every quarter based on new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Training and Internal Audits: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 workforce training sessions and process audits to verify adherence.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with Six Sigma: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low variation, enhance battery reliability, and drive defect reduction initiatives.</a:t>
            </a:r>
          </a:p>
        </p:txBody>
      </p:sp>
    </p:spTree>
    <p:extLst>
      <p:ext uri="{BB962C8B-B14F-4D97-AF65-F5344CB8AC3E}">
        <p14:creationId xmlns:p14="http://schemas.microsoft.com/office/powerpoint/2010/main" val="24783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98DC-C3B8-6579-AB09-718909389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64C1-77A4-E9A9-8D5F-3CE2201F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DMAIC: Inferences and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149FF-F5E1-5DD7-D626-447FB2A4F273}"/>
              </a:ext>
            </a:extLst>
          </p:cNvPr>
          <p:cNvSpPr txBox="1"/>
          <p:nvPr/>
        </p:nvSpPr>
        <p:spPr>
          <a:xfrm>
            <a:off x="766915" y="2333685"/>
            <a:ext cx="81227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Behavior: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Voltage values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strongly associated with battery faults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 Impact: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SOC (&lt;30%)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increases fault likelihood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Role: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Slightly higher Temperature correlates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moderately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fault occurrence.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Monitoring Results: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X-bar 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is stable, no major variation.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Fault P-Chart: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out-of-control signals, but high defect rate is a concern.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Strategy: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operational thresholds, real-time monitoring dashboards, and early warning SOPs.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4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D022-4A25-9C7A-7963-172FB3EF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F895-7B04-8643-2900-4A57CF7A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2603500"/>
            <a:ext cx="10235381" cy="34163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Voltage and SoC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strongly linked to battery faults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moderately increases fault risk during discharge.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batteries showed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process capability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(low Cp, Cpk) compared to healthy ones.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threshold alerts can help prevent critical faults.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95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8B24-3750-AC79-0B29-F8BBACF8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210E-6F88-4693-BF14-16E72D04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96" y="2582235"/>
            <a:ext cx="9493381" cy="3416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machine learning models to predict faults based on real-time battery parameters.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Six Sigma analysis to other EV subsystems like charging modules and power inverters.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industry partners to validate findings on real-world EV battery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collection and control chart updates for continuous quality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69220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1B09A-0329-2234-AB30-02D3819F2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B729-D864-7AB9-3B87-A0493D41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72267"/>
            <a:ext cx="10258112" cy="2305114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BC2C042-1C22-1F2A-DB4E-68E68B7C9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244" y="2845890"/>
            <a:ext cx="3933512" cy="116622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825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C704-63B1-B853-63B0-3F7401B4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E5CB-EB19-2240-118D-43025D77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14" y="3347779"/>
            <a:ext cx="10166555" cy="34163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EV battery reliability by identifying key fault causes and performance issues.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Six Sigma DMAIC approach to analyze EV battery dataset.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Excel, Minitab, correlation analysis, boxplots, Cp/Cpk capability metrics.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Charge (SoC), Voltage, and Temperature as fault indicators.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801-4B1A-F43A-94B0-9807BE9F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Battery Discharge Analysis: Voltage vs. State of Charge (SoC)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D245-61AE-2B15-1E9E-7FE98A16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12" y="2468032"/>
            <a:ext cx="8825659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Simulation Using EV Fault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calculated metrics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Significance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voltage behavior as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Charge (SoC) decreases.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EV battery performance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during discharge.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Critical for consistent power delivery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reliability in automotive systems.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37C66-3EDF-7137-45B8-B2AE89B3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36" y="2881652"/>
            <a:ext cx="3864820" cy="341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FFD858-7B12-A094-569B-DF57BD11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76" y="2881652"/>
            <a:ext cx="3742491" cy="3416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7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7267-ABEE-2D09-300A-1D755C82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vs. SoC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D6E8-FE2B-1D5F-894C-BE4A5EFD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3" y="2468032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sorted by SoC (100% ➔ 0%) to simulate discharge sequence.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vs. SoC plotted to observe performance changes.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declines consistently with decreasing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reflects real-world EV battery behavior that performance degrades progressively during discharge.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importance of performance monitoring and Six Sigma initiatives.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2503EA75-5D9A-182C-F81A-B937224A7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85240"/>
              </p:ext>
            </p:extLst>
          </p:nvPr>
        </p:nvGraphicFramePr>
        <p:xfrm>
          <a:off x="8750595" y="2603500"/>
          <a:ext cx="3220225" cy="254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69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CCA8-3BEA-84B7-FA43-83CA8DCF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Behavior During Discharge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BBC0-BCCC-D857-A8D1-62A082D6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98" y="243706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Monitored temperature changes during battery discharge cycle.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initial and final temperatures across the full discharge period.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increased significantly as battery discharged.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critical need for effective thermal management in EV systems.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heat buildup can accelerate battery degradation, affecting safety and performance.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C1C3C7E-7D00-218E-F713-986BB6033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351865"/>
              </p:ext>
            </p:extLst>
          </p:nvPr>
        </p:nvGraphicFramePr>
        <p:xfrm>
          <a:off x="8665535" y="3223870"/>
          <a:ext cx="3129567" cy="246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132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34D2-1A3C-F65D-D17E-9E70169B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8A75-F625-8A3E-C1B5-D495AA10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64" y="2603499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1.Voltage Drop per Hour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Performance Metrics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Voltage = 4.0193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Voltage = 2.7816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639 (assuming it's in seconds)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time to hours: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(hours)= 639\3600=0.1775 hours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per hour: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per hour = 4.0193 − 2.7816 / 0.1775  ​≈ 6.97  V/hour​</a:t>
            </a:r>
            <a:br>
              <a:rPr lang="en-US" dirty="0"/>
            </a:b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09C1-294A-A184-F698-7996751B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C82E-B394-C60E-4333-490AE60D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90" y="2652632"/>
            <a:ext cx="7808519" cy="3499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Temperature Increase Rate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Performance Metrics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Temperature: 298.15 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Temperature: 470.57 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Discharge Time: 639 seconds (~0.1775 hours)</a:t>
            </a:r>
          </a:p>
          <a:p>
            <a:pPr rtl="0"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Increase Rate: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470.570 − 298.150 / 0.1775  ≈  971.1 ∘C per hour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need for effective thermal management.</a:t>
            </a:r>
          </a:p>
          <a:p>
            <a:pPr rtl="0">
              <a:spcAft>
                <a:spcPts val="1200"/>
              </a:spcAft>
              <a:buNone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37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</TotalTime>
  <Words>2404</Words>
  <Application>Microsoft Office PowerPoint</Application>
  <PresentationFormat>Widescreen</PresentationFormat>
  <Paragraphs>453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Times New Roman</vt:lpstr>
      <vt:lpstr>Wingdings 3</vt:lpstr>
      <vt:lpstr>Ion Boardroom</vt:lpstr>
      <vt:lpstr> </vt:lpstr>
      <vt:lpstr>Six Sigma in Automotive Manufacturing</vt:lpstr>
      <vt:lpstr>Six Sigma for EV Battery Systems</vt:lpstr>
      <vt:lpstr>Goals and Methodology</vt:lpstr>
      <vt:lpstr>EV Battery Discharge Analysis: Voltage vs. State of Charge (SoC)</vt:lpstr>
      <vt:lpstr>Voltage vs. SoC </vt:lpstr>
      <vt:lpstr>Temperature Behavior During Discharge</vt:lpstr>
      <vt:lpstr>Calculated Performance Metrics</vt:lpstr>
      <vt:lpstr>Calculated Performance Metrics</vt:lpstr>
      <vt:lpstr>Calculated Performance Metrics</vt:lpstr>
      <vt:lpstr>Identification of Critical Process Parameters using ANOVA</vt:lpstr>
      <vt:lpstr>ANOVA Analysis</vt:lpstr>
      <vt:lpstr>ANOVA Analysis</vt:lpstr>
      <vt:lpstr>ANOVA Results Summary</vt:lpstr>
      <vt:lpstr>Boxplots </vt:lpstr>
      <vt:lpstr>Variability Metrics</vt:lpstr>
      <vt:lpstr>Correlation Analysis</vt:lpstr>
      <vt:lpstr>ANOVA Conclusion</vt:lpstr>
      <vt:lpstr>Statistical Analysis of Process Capability for EV Battery Health and Fault Diagnosis</vt:lpstr>
      <vt:lpstr>PowerPoint Presentation</vt:lpstr>
      <vt:lpstr>Minitab Analysis for Temperature (healthy vs Faulty)</vt:lpstr>
      <vt:lpstr>Minitab Analysis for Voltage(healthy vs Faulty)</vt:lpstr>
      <vt:lpstr>Excel Analysis for Temperature and Voltage</vt:lpstr>
      <vt:lpstr>Healthy Battery Conclusion</vt:lpstr>
      <vt:lpstr>Faulty Battery Conclusion</vt:lpstr>
      <vt:lpstr>Inference</vt:lpstr>
      <vt:lpstr>Using DMAIC for Battery Fault Analysis</vt:lpstr>
      <vt:lpstr>DMAIC Phase 1: Define</vt:lpstr>
      <vt:lpstr>DMAIC Phase 2: Measure</vt:lpstr>
      <vt:lpstr>DMAIC Phase 3a: Analyze</vt:lpstr>
      <vt:lpstr>DMAIC Phase 3b: Analyze</vt:lpstr>
      <vt:lpstr>DMAIC Phase 4: Improve</vt:lpstr>
      <vt:lpstr>DMAIC Phase 5: Control</vt:lpstr>
      <vt:lpstr>DMAIC: Inferences and Summary</vt:lpstr>
      <vt:lpstr>Key Findings</vt:lpstr>
      <vt:lpstr>Future Scope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Mahima Korad Siddalinga Prasad</dc:creator>
  <cp:lastModifiedBy>Gargee Auti</cp:lastModifiedBy>
  <cp:revision>15</cp:revision>
  <dcterms:created xsi:type="dcterms:W3CDTF">2025-04-27T20:42:31Z</dcterms:created>
  <dcterms:modified xsi:type="dcterms:W3CDTF">2025-05-01T01:01:43Z</dcterms:modified>
</cp:coreProperties>
</file>