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a:t>
            </a:r>
            <a:r>
              <a:rPr altLang="zh-CN" sz="2400" lang="en-US"/>
              <a:t> </a:t>
            </a:r>
            <a:r>
              <a:rPr altLang="zh-CN" sz="2400" lang="en-US"/>
              <a:t>K</a:t>
            </a:r>
            <a:r>
              <a:rPr altLang="zh-CN" sz="2400" lang="en-US"/>
              <a:t>.</a:t>
            </a:r>
            <a:r>
              <a:rPr altLang="zh-CN" sz="2400" lang="en-US"/>
              <a:t>S</a:t>
            </a:r>
            <a:r>
              <a:rPr altLang="zh-CN" sz="2400" lang="en-US"/>
              <a:t>. </a:t>
            </a:r>
            <a:r>
              <a:rPr altLang="zh-CN" sz="2400" lang="en-US"/>
              <a:t>M</a:t>
            </a:r>
            <a:r>
              <a:rPr altLang="zh-CN" sz="2400" lang="en-US"/>
              <a:t>E</a:t>
            </a:r>
            <a:r>
              <a:rPr altLang="zh-CN" sz="2400" lang="en-US"/>
              <a:t>G</a:t>
            </a:r>
            <a:r>
              <a:rPr altLang="zh-CN" sz="2400" lang="en-US"/>
              <a:t>H</a:t>
            </a:r>
            <a:r>
              <a:rPr altLang="zh-CN" sz="2400" lang="en-US"/>
              <a:t>ANA </a:t>
            </a:r>
            <a:endParaRPr dirty="0" sz="2400" lang="en-US"/>
          </a:p>
          <a:p>
            <a:r>
              <a:rPr dirty="0" sz="2400" lang="en-US"/>
              <a:t>REGISTER NO:</a:t>
            </a:r>
            <a:r>
              <a:rPr altLang="zh-CN" dirty="0" sz="2400" lang="en-US"/>
              <a:t>1</a:t>
            </a:r>
            <a:r>
              <a:rPr altLang="zh-CN" dirty="0" sz="2400" lang="en-US"/>
              <a:t>2</a:t>
            </a:r>
            <a:r>
              <a:rPr altLang="zh-CN" dirty="0" sz="2400" lang="en-US"/>
              <a:t>2</a:t>
            </a:r>
            <a:r>
              <a:rPr altLang="zh-CN" dirty="0" sz="2400" lang="en-US"/>
              <a:t>2</a:t>
            </a:r>
            <a:r>
              <a:rPr altLang="zh-CN" dirty="0" sz="2400" lang="en-US"/>
              <a:t>0</a:t>
            </a:r>
            <a:r>
              <a:rPr altLang="zh-CN" dirty="0" sz="2400" lang="en-US"/>
              <a:t>3</a:t>
            </a:r>
            <a:r>
              <a:rPr altLang="zh-CN" dirty="0" sz="2400" lang="en-US"/>
              <a:t>5</a:t>
            </a:r>
            <a:r>
              <a:rPr altLang="zh-CN" dirty="0" sz="2400" lang="en-US"/>
              <a:t>3</a:t>
            </a:r>
            <a:r>
              <a:rPr altLang="zh-CN" dirty="0" sz="2400" lang="en-US"/>
              <a:t>6</a:t>
            </a:r>
            <a:endParaRPr dirty="0" sz="2400" lang="en-IN"/>
          </a:p>
          <a:p>
            <a:r>
              <a:rPr dirty="0" sz="2400" lang="en-IN"/>
              <a:t>NAAN MUDHALVAN ID: </a:t>
            </a:r>
            <a:endParaRPr dirty="0" sz="2400" lang="en-US"/>
          </a:p>
          <a:p>
            <a:r>
              <a:rPr dirty="0" sz="2400" lang="en-US"/>
              <a:t>DEPARTMENT:</a:t>
            </a:r>
            <a:r>
              <a:rPr altLang="zh-CN" dirty="0" sz="2400" lang="en-US"/>
              <a:t>C</a:t>
            </a:r>
            <a:r>
              <a:rPr altLang="zh-CN" dirty="0" sz="2400" lang="en-US"/>
              <a:t>O</a:t>
            </a:r>
            <a:r>
              <a:rPr altLang="zh-CN" dirty="0" sz="2400" lang="en-US"/>
              <a:t>M</a:t>
            </a:r>
            <a:r>
              <a:rPr altLang="zh-CN" dirty="0" sz="2400" lang="en-US"/>
              <a:t>M</a:t>
            </a:r>
            <a:r>
              <a:rPr altLang="zh-CN" dirty="0" sz="2400" lang="en-US"/>
              <a:t>E</a:t>
            </a:r>
            <a:r>
              <a:rPr altLang="zh-CN" dirty="0" sz="2400" lang="en-US"/>
              <a:t>R</a:t>
            </a:r>
            <a:r>
              <a:rPr altLang="zh-CN" dirty="0" sz="2400" lang="en-US"/>
              <a:t>C</a:t>
            </a:r>
            <a:r>
              <a:rPr altLang="zh-CN" dirty="0" sz="2400" lang="en-US"/>
              <a:t>E</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27584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24917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4249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2225041"/>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4249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3825241"/>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6248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2024-03-27T19:07:22Z</dcterms:created>
  <dcterms:modified xsi:type="dcterms:W3CDTF">2024-09-06T16:14:15Z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7b3ccdd390c04f369c3f1f21f8f46901</vt:lpwstr>
  </property>
</Properties>
</file>