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747775"/>
          </p15:clr>
        </p15:guide>
        <p15:guide id="2" orient="horz" pos="194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194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cholesky factorization theorem</a:t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471900" y="1920240"/>
            <a:ext cx="399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block multiplication.</a:t>
            </a:r>
            <a:endParaRPr/>
          </a:p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4694250" y="1920240"/>
            <a:ext cx="39999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theorem </a:t>
            </a:r>
            <a:r>
              <a:rPr lang="en"/>
              <a:t>14. if A</a:t>
            </a:r>
            <a:r>
              <a:rPr baseline="-25000" lang="en"/>
              <a:t>nxn</a:t>
            </a:r>
            <a:r>
              <a:rPr lang="en"/>
              <a:t> is symmetric positive definite, then there exists an upper triangular R</a:t>
            </a:r>
            <a:r>
              <a:rPr baseline="-25000" lang="en"/>
              <a:t>nxn</a:t>
            </a:r>
            <a:r>
              <a:rPr lang="en"/>
              <a:t> such that A = R</a:t>
            </a:r>
            <a:r>
              <a:rPr baseline="30000" lang="en"/>
              <a:t>T</a:t>
            </a:r>
            <a:r>
              <a:rPr lang="en"/>
              <a:t>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⇒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two back-substitutions: R</a:t>
            </a:r>
            <a:r>
              <a:rPr baseline="30000" lang="en"/>
              <a:t>T</a:t>
            </a:r>
            <a:r>
              <a:rPr lang="en"/>
              <a:t>c = b, Rx = c.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2971799"/>
            <a:ext cx="1262703" cy="8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2" y="2400294"/>
            <a:ext cx="3109948" cy="8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00" y="3657600"/>
            <a:ext cx="3912300" cy="11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5100" y="2971800"/>
            <a:ext cx="2142566" cy="11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