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1" r:id="rId5"/>
    <p:sldId id="259"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64466FF-3403-4D19-9F4B-CF3D196E6895}" type="datetimeFigureOut">
              <a:rPr lang="en-US" smtClean="0"/>
              <a:t>3/3/2020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940C127-5E28-4A5B-A49D-72FBEE1B7E3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4466FF-3403-4D19-9F4B-CF3D196E6895}"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0C127-5E28-4A5B-A49D-72FBEE1B7E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940C127-5E28-4A5B-A49D-72FBEE1B7E3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4466FF-3403-4D19-9F4B-CF3D196E6895}"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4466FF-3403-4D19-9F4B-CF3D196E6895}"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940C127-5E28-4A5B-A49D-72FBEE1B7E3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64466FF-3403-4D19-9F4B-CF3D196E6895}" type="datetimeFigureOut">
              <a:rPr lang="en-US" smtClean="0"/>
              <a:t>3/3/2020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940C127-5E28-4A5B-A49D-72FBEE1B7E3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64466FF-3403-4D19-9F4B-CF3D196E6895}"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0C127-5E28-4A5B-A49D-72FBEE1B7E3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64466FF-3403-4D19-9F4B-CF3D196E6895}" type="datetimeFigureOut">
              <a:rPr lang="en-US" smtClean="0"/>
              <a:t>3/3/2020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940C127-5E28-4A5B-A49D-72FBEE1B7E3E}"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4466FF-3403-4D19-9F4B-CF3D196E6895}" type="datetimeFigureOut">
              <a:rPr lang="en-US" smtClean="0"/>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940C127-5E28-4A5B-A49D-72FBEE1B7E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64466FF-3403-4D19-9F4B-CF3D196E6895}" type="datetimeFigureOut">
              <a:rPr lang="en-US" smtClean="0"/>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940C127-5E28-4A5B-A49D-72FBEE1B7E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940C127-5E28-4A5B-A49D-72FBEE1B7E3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64466FF-3403-4D19-9F4B-CF3D196E6895}" type="datetimeFigureOut">
              <a:rPr lang="en-US" smtClean="0"/>
              <a:t>3/3/2020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940C127-5E28-4A5B-A49D-72FBEE1B7E3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64466FF-3403-4D19-9F4B-CF3D196E6895}" type="datetimeFigureOut">
              <a:rPr lang="en-US" smtClean="0"/>
              <a:t>3/3/2020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64466FF-3403-4D19-9F4B-CF3D196E6895}" type="datetimeFigureOut">
              <a:rPr lang="en-US" smtClean="0"/>
              <a:t>3/3/2020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940C127-5E28-4A5B-A49D-72FBEE1B7E3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Planning OF A SCIENTIFIC CONFERENCE</a:t>
            </a:r>
          </a:p>
          <a:p>
            <a:r>
              <a:rPr lang="en-US" dirty="0" smtClean="0"/>
              <a:t>March, 2020</a:t>
            </a:r>
            <a:endParaRPr lang="en-US" dirty="0"/>
          </a:p>
        </p:txBody>
      </p:sp>
      <p:sp>
        <p:nvSpPr>
          <p:cNvPr id="2" name="Title 1"/>
          <p:cNvSpPr>
            <a:spLocks noGrp="1"/>
          </p:cNvSpPr>
          <p:nvPr>
            <p:ph type="ctrTitle"/>
          </p:nvPr>
        </p:nvSpPr>
        <p:spPr/>
        <p:txBody>
          <a:bodyPr/>
          <a:lstStyle/>
          <a:p>
            <a:r>
              <a:rPr lang="en-US" dirty="0" smtClean="0"/>
              <a:t>Battle of Neighborhood Week 2 Capstone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endParaRPr lang="en-US" sz="3200" dirty="0" smtClean="0"/>
          </a:p>
          <a:p>
            <a:r>
              <a:rPr lang="en-US" sz="3200" dirty="0" smtClean="0"/>
              <a:t>To </a:t>
            </a:r>
            <a:r>
              <a:rPr lang="en-US" sz="3200" dirty="0" smtClean="0"/>
              <a:t>provide location of places of interest within the city of </a:t>
            </a:r>
            <a:r>
              <a:rPr lang="en-US" sz="3200" dirty="0" smtClean="0"/>
              <a:t>Toronto</a:t>
            </a:r>
          </a:p>
          <a:p>
            <a:pPr>
              <a:buNone/>
            </a:pPr>
            <a:endParaRPr lang="en-US" sz="3200" dirty="0" smtClean="0"/>
          </a:p>
          <a:p>
            <a:r>
              <a:rPr lang="en-US" sz="3200" dirty="0" smtClean="0"/>
              <a:t> Alleviate </a:t>
            </a:r>
            <a:r>
              <a:rPr lang="en-US" sz="3200" dirty="0" smtClean="0"/>
              <a:t>problems that may face Visiting Research Scientists from USA.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Visiting Research Scientist from USA faces a difficult task in navigating and locating places of interest and finding hotels proximal to the Toronto Convention Center, Venue for the 2020 Data Mining and Data Analysis Conference. Toronto, being a huge city poses problems for first timer especially in finding ways around the city, locating places of interest such as hotels, subways, cafes, restaurants, and so forth. However, with the help of Get Me There, Inc, there is a possibility of making the adventure pleasant for the visiting </a:t>
            </a:r>
            <a:r>
              <a:rPr lang="en-US" dirty="0" smtClean="0"/>
              <a:t>scientists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sz="quarter" idx="1"/>
          </p:nvPr>
        </p:nvSpPr>
        <p:spPr/>
        <p:txBody>
          <a:bodyPr/>
          <a:lstStyle/>
          <a:p>
            <a:r>
              <a:rPr lang="en-US" b="1" dirty="0" smtClean="0"/>
              <a:t>The </a:t>
            </a:r>
            <a:r>
              <a:rPr lang="en-US" b="1" dirty="0" smtClean="0"/>
              <a:t>data to be used for this project shall be provided using Foursquare Location </a:t>
            </a:r>
            <a:r>
              <a:rPr lang="en-US" b="1" dirty="0" smtClean="0"/>
              <a:t>Data</a:t>
            </a:r>
          </a:p>
          <a:p>
            <a:r>
              <a:rPr lang="en-US" b="1" dirty="0" smtClean="0"/>
              <a:t>Data </a:t>
            </a:r>
            <a:r>
              <a:rPr lang="en-US" b="1" dirty="0" smtClean="0"/>
              <a:t>shall be grouped further to include information on restaurants, gas stations schools, cafes, hotels, and stores in this neighborhood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sz="quarter" idx="1"/>
          </p:nvPr>
        </p:nvSpPr>
        <p:spPr/>
        <p:txBody>
          <a:bodyPr/>
          <a:lstStyle/>
          <a:p>
            <a:pPr lvl="0"/>
            <a:r>
              <a:rPr lang="en-US" sz="3600" dirty="0" smtClean="0"/>
              <a:t>Visiting Scientists to the 2020 Data Mining and Data Analysis Conference</a:t>
            </a:r>
          </a:p>
          <a:p>
            <a:pPr lvl="0"/>
            <a:r>
              <a:rPr lang="en-US" sz="3600" dirty="0" smtClean="0"/>
              <a:t>Staffers of Get Me There </a:t>
            </a:r>
            <a:r>
              <a:rPr lang="en-US" sz="3600" dirty="0" smtClean="0"/>
              <a:t>Inc,</a:t>
            </a:r>
            <a:endParaRPr lang="en-US" sz="3600" dirty="0" smtClean="0"/>
          </a:p>
          <a:p>
            <a:pPr lvl="0"/>
            <a:r>
              <a:rPr lang="en-US" sz="3600" dirty="0" smtClean="0"/>
              <a:t> Conference Organizers</a:t>
            </a:r>
          </a:p>
          <a:p>
            <a:pPr lvl="0"/>
            <a:r>
              <a:rPr lang="en-US" sz="3600" dirty="0" smtClean="0"/>
              <a:t>Taxi </a:t>
            </a:r>
            <a:r>
              <a:rPr lang="en-US" sz="3600" dirty="0" smtClean="0"/>
              <a:t>Cab Drivers</a:t>
            </a:r>
            <a:endParaRPr lang="en-US" sz="36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sz="quarter" idx="1"/>
          </p:nvPr>
        </p:nvSpPr>
        <p:spPr/>
        <p:txBody>
          <a:bodyPr/>
          <a:lstStyle/>
          <a:p>
            <a:r>
              <a:rPr lang="en-US" sz="2800" dirty="0" smtClean="0"/>
              <a:t>Making API calls to  Google maps to locate key areas of interest like cafes, restaurants, hotels, Bus Stops, </a:t>
            </a:r>
            <a:r>
              <a:rPr lang="en-US" sz="2800" dirty="0" smtClean="0"/>
              <a:t>Subways and street names.</a:t>
            </a:r>
          </a:p>
          <a:p>
            <a:r>
              <a:rPr lang="en-US" sz="2800" dirty="0" smtClean="0"/>
              <a:t> Visiting </a:t>
            </a:r>
            <a:r>
              <a:rPr lang="en-US" sz="2800" dirty="0" smtClean="0"/>
              <a:t>scientists shall be </a:t>
            </a:r>
            <a:r>
              <a:rPr lang="en-US" sz="2800" dirty="0" smtClean="0"/>
              <a:t>equipped </a:t>
            </a:r>
            <a:r>
              <a:rPr lang="en-US" sz="2800" dirty="0" smtClean="0"/>
              <a:t>with tools </a:t>
            </a:r>
            <a:r>
              <a:rPr lang="en-US" sz="2800" dirty="0" smtClean="0"/>
              <a:t>needed to be </a:t>
            </a:r>
            <a:r>
              <a:rPr lang="en-US" sz="2800" dirty="0" smtClean="0"/>
              <a:t>well informed on what places are proximal to the Convention center</a:t>
            </a:r>
            <a:r>
              <a:rPr lang="en-US" sz="2800" dirty="0" smtClean="0"/>
              <a:t>.</a:t>
            </a:r>
          </a:p>
          <a:p>
            <a:r>
              <a:rPr lang="en-US" sz="2800" dirty="0" smtClean="0"/>
              <a:t> The provision of the map </a:t>
            </a:r>
            <a:r>
              <a:rPr lang="en-US" sz="2800" dirty="0" smtClean="0"/>
              <a:t>would be of a priceless value to the Scientists, especially first timers in such a huge city</a:t>
            </a:r>
            <a:r>
              <a:rPr lang="en-US" sz="2800" dirty="0" smtClean="0"/>
              <a:t>.</a:t>
            </a:r>
            <a:endParaRPr lang="en-US" sz="28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t>
            </a:r>
            <a:endParaRPr lang="en-US" dirty="0"/>
          </a:p>
        </p:txBody>
      </p:sp>
      <p:pic>
        <p:nvPicPr>
          <p:cNvPr id="4" name="Content Placeholder 3" descr="Toronto.PNG"/>
          <p:cNvPicPr>
            <a:picLocks noGrp="1" noChangeAspect="1"/>
          </p:cNvPicPr>
          <p:nvPr>
            <p:ph sz="quarter" idx="1"/>
          </p:nvPr>
        </p:nvPicPr>
        <p:blipFill>
          <a:blip r:embed="rId2" cstate="print"/>
          <a:stretch>
            <a:fillRect/>
          </a:stretch>
        </p:blipFill>
        <p:spPr>
          <a:xfrm>
            <a:off x="301625" y="1607054"/>
            <a:ext cx="8504238" cy="441224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Contd</a:t>
            </a:r>
            <a:endParaRPr lang="en-US" dirty="0"/>
          </a:p>
        </p:txBody>
      </p:sp>
      <p:pic>
        <p:nvPicPr>
          <p:cNvPr id="4" name="Content Placeholder 3" descr="Toronto _2.PNG"/>
          <p:cNvPicPr>
            <a:picLocks noGrp="1" noChangeAspect="1"/>
          </p:cNvPicPr>
          <p:nvPr>
            <p:ph sz="quarter" idx="1"/>
          </p:nvPr>
        </p:nvPicPr>
        <p:blipFill>
          <a:blip r:embed="rId2" cstate="print"/>
          <a:stretch>
            <a:fillRect/>
          </a:stretch>
        </p:blipFill>
        <p:spPr>
          <a:xfrm>
            <a:off x="301625" y="1717801"/>
            <a:ext cx="8504238" cy="419074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normAutofit/>
          </a:bodyPr>
          <a:lstStyle/>
          <a:p>
            <a:r>
              <a:rPr lang="en-US" sz="4800" dirty="0" smtClean="0"/>
              <a:t>Questions?</a:t>
            </a:r>
            <a:endParaRPr lang="en-US" sz="48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89</TotalTime>
  <Words>290</Words>
  <Application>Microsoft Office PowerPoint</Application>
  <PresentationFormat>On-screen Show (4:3)</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Battle of Neighborhood Week 2 Capstone</vt:lpstr>
      <vt:lpstr>Objective</vt:lpstr>
      <vt:lpstr>Problem Statement</vt:lpstr>
      <vt:lpstr>Data Source</vt:lpstr>
      <vt:lpstr>Stakeholders</vt:lpstr>
      <vt:lpstr>Resolution</vt:lpstr>
      <vt:lpstr>Report</vt:lpstr>
      <vt:lpstr>Report- 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 Week 2 Capstone</dc:title>
  <dc:creator>The Marshall</dc:creator>
  <cp:lastModifiedBy>The Marshall</cp:lastModifiedBy>
  <cp:revision>1</cp:revision>
  <dcterms:created xsi:type="dcterms:W3CDTF">2020-03-03T22:54:59Z</dcterms:created>
  <dcterms:modified xsi:type="dcterms:W3CDTF">2020-03-04T00:24:56Z</dcterms:modified>
</cp:coreProperties>
</file>