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2385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11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8" y="1122363"/>
            <a:ext cx="2752725" cy="2387600"/>
          </a:xfrm>
        </p:spPr>
        <p:txBody>
          <a:bodyPr anchor="b"/>
          <a:lstStyle>
            <a:lvl1pPr algn="ctr">
              <a:defRPr sz="21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13" y="3602038"/>
            <a:ext cx="2428875" cy="1655762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40" indent="0" algn="ctr">
              <a:buNone/>
              <a:defRPr sz="708"/>
            </a:lvl2pPr>
            <a:lvl3pPr marL="323880" indent="0" algn="ctr">
              <a:buNone/>
              <a:defRPr sz="638"/>
            </a:lvl3pPr>
            <a:lvl4pPr marL="485821" indent="0" algn="ctr">
              <a:buNone/>
              <a:defRPr sz="567"/>
            </a:lvl4pPr>
            <a:lvl5pPr marL="647761" indent="0" algn="ctr">
              <a:buNone/>
              <a:defRPr sz="567"/>
            </a:lvl5pPr>
            <a:lvl6pPr marL="809701" indent="0" algn="ctr">
              <a:buNone/>
              <a:defRPr sz="567"/>
            </a:lvl6pPr>
            <a:lvl7pPr marL="971641" indent="0" algn="ctr">
              <a:buNone/>
              <a:defRPr sz="567"/>
            </a:lvl7pPr>
            <a:lvl8pPr marL="1133582" indent="0" algn="ctr">
              <a:buNone/>
              <a:defRPr sz="567"/>
            </a:lvl8pPr>
            <a:lvl9pPr marL="1295522" indent="0" algn="ctr">
              <a:buNone/>
              <a:defRPr sz="5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6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2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7552" y="365125"/>
            <a:ext cx="698302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7" y="365125"/>
            <a:ext cx="205442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7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7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60" y="1709740"/>
            <a:ext cx="2793206" cy="2852737"/>
          </a:xfrm>
        </p:spPr>
        <p:txBody>
          <a:bodyPr anchor="b"/>
          <a:lstStyle>
            <a:lvl1pPr>
              <a:defRPr sz="21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60" y="4589465"/>
            <a:ext cx="2793206" cy="1500187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40" indent="0">
              <a:buNone/>
              <a:defRPr sz="708">
                <a:solidFill>
                  <a:schemeClr val="tx1">
                    <a:tint val="75000"/>
                  </a:schemeClr>
                </a:solidFill>
              </a:defRPr>
            </a:lvl2pPr>
            <a:lvl3pPr marL="32388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821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761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701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641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58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52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7" y="1825625"/>
            <a:ext cx="1376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9490" y="1825625"/>
            <a:ext cx="1376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6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69" y="365127"/>
            <a:ext cx="279320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69" y="1681163"/>
            <a:ext cx="1370037" cy="823912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40" indent="0">
              <a:buNone/>
              <a:defRPr sz="708" b="1"/>
            </a:lvl2pPr>
            <a:lvl3pPr marL="323880" indent="0">
              <a:buNone/>
              <a:defRPr sz="638" b="1"/>
            </a:lvl3pPr>
            <a:lvl4pPr marL="485821" indent="0">
              <a:buNone/>
              <a:defRPr sz="567" b="1"/>
            </a:lvl4pPr>
            <a:lvl5pPr marL="647761" indent="0">
              <a:buNone/>
              <a:defRPr sz="567" b="1"/>
            </a:lvl5pPr>
            <a:lvl6pPr marL="809701" indent="0">
              <a:buNone/>
              <a:defRPr sz="567" b="1"/>
            </a:lvl6pPr>
            <a:lvl7pPr marL="971641" indent="0">
              <a:buNone/>
              <a:defRPr sz="567" b="1"/>
            </a:lvl7pPr>
            <a:lvl8pPr marL="1133582" indent="0">
              <a:buNone/>
              <a:defRPr sz="567" b="1"/>
            </a:lvl8pPr>
            <a:lvl9pPr marL="1295522" indent="0">
              <a:buNone/>
              <a:defRPr sz="5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069" y="2505075"/>
            <a:ext cx="13700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9491" y="1681163"/>
            <a:ext cx="1376784" cy="823912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40" indent="0">
              <a:buNone/>
              <a:defRPr sz="708" b="1"/>
            </a:lvl2pPr>
            <a:lvl3pPr marL="323880" indent="0">
              <a:buNone/>
              <a:defRPr sz="638" b="1"/>
            </a:lvl3pPr>
            <a:lvl4pPr marL="485821" indent="0">
              <a:buNone/>
              <a:defRPr sz="567" b="1"/>
            </a:lvl4pPr>
            <a:lvl5pPr marL="647761" indent="0">
              <a:buNone/>
              <a:defRPr sz="567" b="1"/>
            </a:lvl5pPr>
            <a:lvl6pPr marL="809701" indent="0">
              <a:buNone/>
              <a:defRPr sz="567" b="1"/>
            </a:lvl6pPr>
            <a:lvl7pPr marL="971641" indent="0">
              <a:buNone/>
              <a:defRPr sz="567" b="1"/>
            </a:lvl7pPr>
            <a:lvl8pPr marL="1133582" indent="0">
              <a:buNone/>
              <a:defRPr sz="567" b="1"/>
            </a:lvl8pPr>
            <a:lvl9pPr marL="1295522" indent="0">
              <a:buNone/>
              <a:defRPr sz="5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39491" y="2505075"/>
            <a:ext cx="137678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3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68" y="457200"/>
            <a:ext cx="1044501" cy="1600200"/>
          </a:xfrm>
        </p:spPr>
        <p:txBody>
          <a:bodyPr anchor="b"/>
          <a:lstStyle>
            <a:lvl1pPr>
              <a:defRPr sz="1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784" y="987427"/>
            <a:ext cx="1639491" cy="4873625"/>
          </a:xfrm>
        </p:spPr>
        <p:txBody>
          <a:bodyPr/>
          <a:lstStyle>
            <a:lvl1pPr>
              <a:defRPr sz="1133"/>
            </a:lvl1pPr>
            <a:lvl2pPr>
              <a:defRPr sz="992"/>
            </a:lvl2pPr>
            <a:lvl3pPr>
              <a:defRPr sz="850"/>
            </a:lvl3pPr>
            <a:lvl4pPr>
              <a:defRPr sz="708"/>
            </a:lvl4pPr>
            <a:lvl5pPr>
              <a:defRPr sz="708"/>
            </a:lvl5pPr>
            <a:lvl6pPr>
              <a:defRPr sz="708"/>
            </a:lvl6pPr>
            <a:lvl7pPr>
              <a:defRPr sz="708"/>
            </a:lvl7pPr>
            <a:lvl8pPr>
              <a:defRPr sz="708"/>
            </a:lvl8pPr>
            <a:lvl9pPr>
              <a:defRPr sz="7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068" y="2057400"/>
            <a:ext cx="1044501" cy="3811588"/>
          </a:xfrm>
        </p:spPr>
        <p:txBody>
          <a:bodyPr/>
          <a:lstStyle>
            <a:lvl1pPr marL="0" indent="0">
              <a:buNone/>
              <a:defRPr sz="567"/>
            </a:lvl1pPr>
            <a:lvl2pPr marL="161940" indent="0">
              <a:buNone/>
              <a:defRPr sz="496"/>
            </a:lvl2pPr>
            <a:lvl3pPr marL="323880" indent="0">
              <a:buNone/>
              <a:defRPr sz="425"/>
            </a:lvl3pPr>
            <a:lvl4pPr marL="485821" indent="0">
              <a:buNone/>
              <a:defRPr sz="354"/>
            </a:lvl4pPr>
            <a:lvl5pPr marL="647761" indent="0">
              <a:buNone/>
              <a:defRPr sz="354"/>
            </a:lvl5pPr>
            <a:lvl6pPr marL="809701" indent="0">
              <a:buNone/>
              <a:defRPr sz="354"/>
            </a:lvl6pPr>
            <a:lvl7pPr marL="971641" indent="0">
              <a:buNone/>
              <a:defRPr sz="354"/>
            </a:lvl7pPr>
            <a:lvl8pPr marL="1133582" indent="0">
              <a:buNone/>
              <a:defRPr sz="354"/>
            </a:lvl8pPr>
            <a:lvl9pPr marL="1295522" indent="0">
              <a:buNone/>
              <a:defRPr sz="3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0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68" y="457200"/>
            <a:ext cx="1044501" cy="1600200"/>
          </a:xfrm>
        </p:spPr>
        <p:txBody>
          <a:bodyPr anchor="b"/>
          <a:lstStyle>
            <a:lvl1pPr>
              <a:defRPr sz="1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6784" y="987427"/>
            <a:ext cx="1639491" cy="4873625"/>
          </a:xfrm>
        </p:spPr>
        <p:txBody>
          <a:bodyPr anchor="t"/>
          <a:lstStyle>
            <a:lvl1pPr marL="0" indent="0">
              <a:buNone/>
              <a:defRPr sz="1133"/>
            </a:lvl1pPr>
            <a:lvl2pPr marL="161940" indent="0">
              <a:buNone/>
              <a:defRPr sz="992"/>
            </a:lvl2pPr>
            <a:lvl3pPr marL="323880" indent="0">
              <a:buNone/>
              <a:defRPr sz="850"/>
            </a:lvl3pPr>
            <a:lvl4pPr marL="485821" indent="0">
              <a:buNone/>
              <a:defRPr sz="708"/>
            </a:lvl4pPr>
            <a:lvl5pPr marL="647761" indent="0">
              <a:buNone/>
              <a:defRPr sz="708"/>
            </a:lvl5pPr>
            <a:lvl6pPr marL="809701" indent="0">
              <a:buNone/>
              <a:defRPr sz="708"/>
            </a:lvl6pPr>
            <a:lvl7pPr marL="971641" indent="0">
              <a:buNone/>
              <a:defRPr sz="708"/>
            </a:lvl7pPr>
            <a:lvl8pPr marL="1133582" indent="0">
              <a:buNone/>
              <a:defRPr sz="708"/>
            </a:lvl8pPr>
            <a:lvl9pPr marL="1295522" indent="0">
              <a:buNone/>
              <a:defRPr sz="70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068" y="2057400"/>
            <a:ext cx="1044501" cy="3811588"/>
          </a:xfrm>
        </p:spPr>
        <p:txBody>
          <a:bodyPr/>
          <a:lstStyle>
            <a:lvl1pPr marL="0" indent="0">
              <a:buNone/>
              <a:defRPr sz="567"/>
            </a:lvl1pPr>
            <a:lvl2pPr marL="161940" indent="0">
              <a:buNone/>
              <a:defRPr sz="496"/>
            </a:lvl2pPr>
            <a:lvl3pPr marL="323880" indent="0">
              <a:buNone/>
              <a:defRPr sz="425"/>
            </a:lvl3pPr>
            <a:lvl4pPr marL="485821" indent="0">
              <a:buNone/>
              <a:defRPr sz="354"/>
            </a:lvl4pPr>
            <a:lvl5pPr marL="647761" indent="0">
              <a:buNone/>
              <a:defRPr sz="354"/>
            </a:lvl5pPr>
            <a:lvl6pPr marL="809701" indent="0">
              <a:buNone/>
              <a:defRPr sz="354"/>
            </a:lvl6pPr>
            <a:lvl7pPr marL="971641" indent="0">
              <a:buNone/>
              <a:defRPr sz="354"/>
            </a:lvl7pPr>
            <a:lvl8pPr marL="1133582" indent="0">
              <a:buNone/>
              <a:defRPr sz="354"/>
            </a:lvl8pPr>
            <a:lvl9pPr marL="1295522" indent="0">
              <a:buNone/>
              <a:defRPr sz="3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0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7" y="365127"/>
            <a:ext cx="27932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7" y="1825625"/>
            <a:ext cx="27932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647" y="6356352"/>
            <a:ext cx="728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1C46E-6EE9-4384-BF93-056C85ACEF5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2753" y="6356352"/>
            <a:ext cx="1092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7190" y="6356352"/>
            <a:ext cx="728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9530-0907-44B2-AFA4-F191A567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9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880" rtl="0" eaLnBrk="1" latinLnBrk="0" hangingPunct="1">
        <a:lnSpc>
          <a:spcPct val="90000"/>
        </a:lnSpc>
        <a:spcBef>
          <a:spcPct val="0"/>
        </a:spcBef>
        <a:buNone/>
        <a:defRPr sz="15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70" indent="-80970" algn="l" defTabSz="323880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10" indent="-80970" algn="l" defTabSz="323880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851" indent="-80970" algn="l" defTabSz="323880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8" kern="1200">
          <a:solidFill>
            <a:schemeClr val="tx1"/>
          </a:solidFill>
          <a:latin typeface="+mn-lt"/>
          <a:ea typeface="+mn-ea"/>
          <a:cs typeface="+mn-cs"/>
        </a:defRPr>
      </a:lvl3pPr>
      <a:lvl4pPr marL="566791" indent="-80970" algn="l" defTabSz="323880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731" indent="-80970" algn="l" defTabSz="323880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671" indent="-80970" algn="l" defTabSz="323880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612" indent="-80970" algn="l" defTabSz="323880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552" indent="-80970" algn="l" defTabSz="323880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492" indent="-80970" algn="l" defTabSz="323880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880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40" algn="l" defTabSz="323880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880" algn="l" defTabSz="323880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821" algn="l" defTabSz="323880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761" algn="l" defTabSz="323880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701" algn="l" defTabSz="323880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641" algn="l" defTabSz="323880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582" algn="l" defTabSz="323880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522" algn="l" defTabSz="323880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-30192"/>
            <a:ext cx="3238500" cy="655608"/>
          </a:xfrm>
          <a:prstGeom prst="flowChartProcess">
            <a:avLst/>
          </a:prstGeom>
          <a:solidFill>
            <a:srgbClr val="F2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Equal 4"/>
          <p:cNvSpPr/>
          <p:nvPr/>
        </p:nvSpPr>
        <p:spPr>
          <a:xfrm>
            <a:off x="2674189" y="224287"/>
            <a:ext cx="491706" cy="207034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Minus 5"/>
          <p:cNvSpPr/>
          <p:nvPr/>
        </p:nvSpPr>
        <p:spPr>
          <a:xfrm>
            <a:off x="2674189" y="357996"/>
            <a:ext cx="491706" cy="146649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43" y="-161745"/>
            <a:ext cx="1224951" cy="9187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25416"/>
            <a:ext cx="3238500" cy="3213339"/>
          </a:xfrm>
          <a:prstGeom prst="rect">
            <a:avLst/>
          </a:prstGeom>
          <a:solidFill>
            <a:srgbClr val="F2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739"/>
            <a:ext cx="3238501" cy="314001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98739"/>
            <a:ext cx="3238500" cy="3140015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0385" y="2846717"/>
            <a:ext cx="3105510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32913" y="3010619"/>
            <a:ext cx="879895" cy="6124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259456" y="3010619"/>
            <a:ext cx="879895" cy="6124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2234241" y="3016370"/>
            <a:ext cx="879895" cy="6124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0" y="3838754"/>
            <a:ext cx="3238500" cy="3019246"/>
          </a:xfrm>
          <a:prstGeom prst="rect">
            <a:avLst/>
          </a:prstGeom>
          <a:solidFill>
            <a:srgbClr val="F2E8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2E8E6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264" y="3946587"/>
            <a:ext cx="3053751" cy="547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INDEPENDENCE DAY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4494363"/>
            <a:ext cx="1854680" cy="1391010"/>
          </a:xfrm>
          <a:prstGeom prst="rect">
            <a:avLst/>
          </a:prstGeom>
        </p:spPr>
      </p:pic>
      <p:sp>
        <p:nvSpPr>
          <p:cNvPr id="25" name="Flowchart: Process 24"/>
          <p:cNvSpPr/>
          <p:nvPr/>
        </p:nvSpPr>
        <p:spPr>
          <a:xfrm>
            <a:off x="86264" y="5986732"/>
            <a:ext cx="3079631" cy="7677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Independence Day is annually celebrated on 15 August, as a national holiday in India commemorating the nation's independence from the United Kingdom on 15 August 1947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4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77638" y="172528"/>
            <a:ext cx="3100477" cy="595223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EVENTS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9" y="1249652"/>
            <a:ext cx="1285336" cy="1295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9" y="2877169"/>
            <a:ext cx="1285336" cy="1295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9" y="4504686"/>
            <a:ext cx="1285336" cy="12951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57865" y="1457274"/>
            <a:ext cx="1550239" cy="879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TIMING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7865" y="3084791"/>
            <a:ext cx="1550239" cy="879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TIMING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2717" y="4712308"/>
            <a:ext cx="1550239" cy="879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TIMING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kumar shukla</dc:creator>
  <cp:lastModifiedBy>vinay kumar shukla</cp:lastModifiedBy>
  <cp:revision>3</cp:revision>
  <dcterms:created xsi:type="dcterms:W3CDTF">2019-07-19T06:37:50Z</dcterms:created>
  <dcterms:modified xsi:type="dcterms:W3CDTF">2019-07-22T06:58:14Z</dcterms:modified>
</cp:coreProperties>
</file>