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0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7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9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2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1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5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C6FA-2103-4AD5-876C-105BA4E4ACC7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69DD-9D7D-4A16-B120-F5F7ADC96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54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kumar shukla</dc:creator>
  <cp:lastModifiedBy>vinay kumar shukla</cp:lastModifiedBy>
  <cp:revision>1</cp:revision>
  <dcterms:created xsi:type="dcterms:W3CDTF">2019-07-22T04:38:45Z</dcterms:created>
  <dcterms:modified xsi:type="dcterms:W3CDTF">2019-07-22T04:39:08Z</dcterms:modified>
</cp:coreProperties>
</file>