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1BC36"/>
    <a:srgbClr val="13AFC5"/>
    <a:srgbClr val="E0E0E0"/>
    <a:srgbClr val="05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8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3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9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2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6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6C1E-50F9-48AF-BB7E-1AC24B6F833A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3B35-2427-4753-8740-BC631A76B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906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00335" y="314323"/>
            <a:ext cx="22193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5B6C0"/>
                </a:solidFill>
              </a:rPr>
              <a:t>Shop By </a:t>
            </a:r>
            <a:r>
              <a:rPr lang="en-US" sz="2000" dirty="0" smtClean="0">
                <a:solidFill>
                  <a:srgbClr val="91BC36"/>
                </a:solidFill>
              </a:rPr>
              <a:t>Category</a:t>
            </a:r>
            <a:endParaRPr lang="en-IN" sz="2000" dirty="0">
              <a:solidFill>
                <a:srgbClr val="91BC36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4742929" y="524952"/>
            <a:ext cx="105855" cy="124903"/>
          </a:xfrm>
          <a:prstGeom prst="chevron">
            <a:avLst/>
          </a:prstGeom>
          <a:solidFill>
            <a:srgbClr val="91BC36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1010" y="305876"/>
            <a:ext cx="46863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Search for Medicine and OTC products…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1955" y="316479"/>
            <a:ext cx="509588" cy="457200"/>
          </a:xfrm>
          <a:prstGeom prst="rect">
            <a:avLst/>
          </a:prstGeom>
          <a:solidFill>
            <a:srgbClr val="05B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968637" y="394839"/>
            <a:ext cx="200023" cy="1947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10" idx="5"/>
          </p:cNvCxnSpPr>
          <p:nvPr/>
        </p:nvCxnSpPr>
        <p:spPr>
          <a:xfrm>
            <a:off x="10139367" y="561045"/>
            <a:ext cx="134070" cy="118466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648955" y="314323"/>
            <a:ext cx="476250" cy="448753"/>
          </a:xfrm>
          <a:prstGeom prst="ellips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1310597" y="322770"/>
            <a:ext cx="476250" cy="448753"/>
          </a:xfrm>
          <a:prstGeom prst="ellips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Sound 14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0747884" y="419098"/>
            <a:ext cx="315119" cy="238127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Sound 15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1391162" y="428623"/>
            <a:ext cx="315119" cy="238127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742"/>
            <a:ext cx="12192000" cy="33591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80577" y="4586275"/>
            <a:ext cx="2933700" cy="2308229"/>
          </a:xfrm>
          <a:prstGeom prst="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644353" y="4586277"/>
            <a:ext cx="2990027" cy="2308229"/>
          </a:xfrm>
          <a:prstGeom prst="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701999" y="4586277"/>
            <a:ext cx="2933701" cy="2308229"/>
          </a:xfrm>
          <a:prstGeom prst="rect">
            <a:avLst/>
          </a:prstGeom>
          <a:solidFill>
            <a:srgbClr val="13AF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5B6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5" y="5151435"/>
            <a:ext cx="1014413" cy="10144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5B6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453" y="5233184"/>
            <a:ext cx="1014413" cy="10144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5B6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42" y="5151435"/>
            <a:ext cx="1014413" cy="101441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3" y="118960"/>
            <a:ext cx="2216470" cy="7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91744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29014" y="1501580"/>
            <a:ext cx="2314575" cy="278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52028" y="1501579"/>
            <a:ext cx="2314575" cy="278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693134" y="1506786"/>
            <a:ext cx="2314575" cy="278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04" y="1712148"/>
            <a:ext cx="1905000" cy="2033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46" y="1767839"/>
            <a:ext cx="1905000" cy="20335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77" y="1770882"/>
            <a:ext cx="1905000" cy="2033588"/>
          </a:xfrm>
          <a:prstGeom prst="rect">
            <a:avLst/>
          </a:prstGeom>
        </p:spPr>
      </p:pic>
      <p:sp>
        <p:nvSpPr>
          <p:cNvPr id="14" name="Right Triangle 13"/>
          <p:cNvSpPr/>
          <p:nvPr/>
        </p:nvSpPr>
        <p:spPr>
          <a:xfrm rot="5400000">
            <a:off x="1728722" y="1770853"/>
            <a:ext cx="761676" cy="676530"/>
          </a:xfrm>
          <a:prstGeom prst="rtTriangl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 rot="18790105">
            <a:off x="1703522" y="1508957"/>
            <a:ext cx="906585" cy="5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FLAT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20%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Right Triangle 16"/>
          <p:cNvSpPr/>
          <p:nvPr/>
        </p:nvSpPr>
        <p:spPr>
          <a:xfrm rot="5400000">
            <a:off x="8879990" y="1799199"/>
            <a:ext cx="761676" cy="676530"/>
          </a:xfrm>
          <a:prstGeom prst="rtTriangl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5234273" y="1833783"/>
            <a:ext cx="761676" cy="676530"/>
          </a:xfrm>
          <a:prstGeom prst="rtTriangl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 rot="18790105">
            <a:off x="8846718" y="1589668"/>
            <a:ext cx="906585" cy="5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FLAT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20%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8790105">
            <a:off x="5203219" y="1589667"/>
            <a:ext cx="906585" cy="573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FLAT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20%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366" y="3883357"/>
            <a:ext cx="1483869" cy="27432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NOW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9108486" y="3883357"/>
            <a:ext cx="1483869" cy="27432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NOW</a:t>
            </a:r>
            <a:endParaRPr lang="en-IN" b="1" dirty="0"/>
          </a:p>
        </p:txBody>
      </p:sp>
      <p:sp>
        <p:nvSpPr>
          <p:cNvPr id="25" name="Rectangle 24"/>
          <p:cNvSpPr/>
          <p:nvPr/>
        </p:nvSpPr>
        <p:spPr>
          <a:xfrm>
            <a:off x="5467380" y="3883357"/>
            <a:ext cx="1483869" cy="27432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 NOW</a:t>
            </a:r>
            <a:endParaRPr lang="en-IN" b="1" dirty="0"/>
          </a:p>
        </p:txBody>
      </p:sp>
      <p:sp>
        <p:nvSpPr>
          <p:cNvPr id="26" name="Chevron 25"/>
          <p:cNvSpPr/>
          <p:nvPr/>
        </p:nvSpPr>
        <p:spPr>
          <a:xfrm>
            <a:off x="11710596" y="2439382"/>
            <a:ext cx="386080" cy="57912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rot="10800000">
            <a:off x="23874" y="2439382"/>
            <a:ext cx="386080" cy="57912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75840" y="203200"/>
            <a:ext cx="8128000" cy="843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DEALS AT A STEAL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05B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615440" cy="660400"/>
          </a:xfrm>
          <a:prstGeom prst="rect">
            <a:avLst/>
          </a:prstGeom>
          <a:solidFill>
            <a:schemeClr val="bg1"/>
          </a:solidFill>
          <a:ln>
            <a:solidFill>
              <a:srgbClr val="05B6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5B6C0"/>
                </a:solidFill>
              </a:rPr>
              <a:t>POPULAR</a:t>
            </a:r>
            <a:endParaRPr lang="en-IN" sz="2000" dirty="0">
              <a:solidFill>
                <a:srgbClr val="05B6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5320" y="0"/>
            <a:ext cx="1772920" cy="660400"/>
          </a:xfrm>
          <a:prstGeom prst="rect">
            <a:avLst/>
          </a:prstGeom>
          <a:solidFill>
            <a:srgbClr val="05B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NEW ARRIVAL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8120" y="0"/>
            <a:ext cx="1615440" cy="660400"/>
          </a:xfrm>
          <a:prstGeom prst="rect">
            <a:avLst/>
          </a:prstGeom>
          <a:solidFill>
            <a:srgbClr val="05B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BESTSELLERS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2678" y="1681700"/>
            <a:ext cx="2986643" cy="4373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95617" y="1681700"/>
            <a:ext cx="3050223" cy="4373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" y="2117566"/>
            <a:ext cx="2403928" cy="25661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89" y="2117566"/>
            <a:ext cx="2403928" cy="256619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677909" y="1681700"/>
            <a:ext cx="2986643" cy="4373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267" y="2117566"/>
            <a:ext cx="2403928" cy="256619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10260" y="4815840"/>
            <a:ext cx="2403928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trike="sngStrike" dirty="0" smtClean="0">
                <a:solidFill>
                  <a:schemeClr val="tx1"/>
                </a:solidFill>
              </a:rPr>
              <a:t>   $53.00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$24.55</a:t>
            </a:r>
            <a:endParaRPr lang="en-IN" strike="sngStrike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617" y="5171440"/>
            <a:ext cx="3050223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Afrin 12 hours Nasal Spray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8400" y="5542280"/>
            <a:ext cx="528320" cy="43688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925320" y="5527040"/>
            <a:ext cx="1132840" cy="452120"/>
          </a:xfrm>
          <a:prstGeom prst="rect">
            <a:avLst/>
          </a:prstGeom>
          <a:solidFill>
            <a:srgbClr val="91BC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MORE</a:t>
            </a:r>
            <a:endParaRPr lang="en-IN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98" y="5549036"/>
            <a:ext cx="404724" cy="40472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063473" y="4810760"/>
            <a:ext cx="2403928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trike="sngStrike" dirty="0" smtClean="0">
                <a:solidFill>
                  <a:schemeClr val="tx1"/>
                </a:solidFill>
              </a:rPr>
              <a:t>   $53.00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$24.55</a:t>
            </a:r>
            <a:endParaRPr lang="en-IN" strike="sngStrike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78273" y="4818380"/>
            <a:ext cx="2403928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trike="sngStrike" dirty="0" smtClean="0">
                <a:solidFill>
                  <a:schemeClr val="tx1"/>
                </a:solidFill>
              </a:rPr>
              <a:t>   $53.00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$24.55</a:t>
            </a:r>
            <a:endParaRPr lang="en-IN" strike="sngStrike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0887" y="5171440"/>
            <a:ext cx="3050223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Afrin 12 hours Nasal Spray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14329" y="5171440"/>
            <a:ext cx="3050223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Afrin 12 hours Nasal Spray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62880" y="5519420"/>
            <a:ext cx="528320" cy="43688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9337040" y="5514340"/>
            <a:ext cx="528320" cy="43688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78" y="5539308"/>
            <a:ext cx="404724" cy="4047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838" y="5527040"/>
            <a:ext cx="404724" cy="40472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9997029" y="5497424"/>
            <a:ext cx="1132840" cy="452120"/>
          </a:xfrm>
          <a:prstGeom prst="rect">
            <a:avLst/>
          </a:prstGeom>
          <a:solidFill>
            <a:srgbClr val="91BC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MORE</a:t>
            </a:r>
            <a:endParaRPr lang="en-IN" b="1" dirty="0"/>
          </a:p>
        </p:txBody>
      </p:sp>
      <p:sp>
        <p:nvSpPr>
          <p:cNvPr id="40" name="Rectangle 39"/>
          <p:cNvSpPr/>
          <p:nvPr/>
        </p:nvSpPr>
        <p:spPr>
          <a:xfrm>
            <a:off x="5965449" y="5506720"/>
            <a:ext cx="1132840" cy="452120"/>
          </a:xfrm>
          <a:prstGeom prst="rect">
            <a:avLst/>
          </a:prstGeom>
          <a:solidFill>
            <a:srgbClr val="91BC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86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506"/>
            <a:ext cx="12192000" cy="533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12315" y="1209040"/>
            <a:ext cx="7802880" cy="36880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34995" y="2164080"/>
            <a:ext cx="1442720" cy="132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283835" y="1991360"/>
            <a:ext cx="4013200" cy="212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   Lorem ipsum dolor sit amet. Class aptent taciti.Lorem ipsum dolor sit amet, consectetur adipiscing elit. Etiam auctor nec lacus ut tempor. Mauris.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en-US" dirty="0" smtClean="0">
                <a:solidFill>
                  <a:srgbClr val="05B6C0"/>
                </a:solidFill>
              </a:rPr>
              <a:t>Jane Wearne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Moon 8"/>
          <p:cNvSpPr/>
          <p:nvPr/>
        </p:nvSpPr>
        <p:spPr>
          <a:xfrm>
            <a:off x="5289550" y="2085340"/>
            <a:ext cx="314960" cy="279400"/>
          </a:xfrm>
          <a:prstGeom prst="moon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oon 9"/>
          <p:cNvSpPr/>
          <p:nvPr/>
        </p:nvSpPr>
        <p:spPr>
          <a:xfrm>
            <a:off x="5598795" y="2085340"/>
            <a:ext cx="314960" cy="279400"/>
          </a:xfrm>
          <a:prstGeom prst="moon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103120" y="416560"/>
            <a:ext cx="8666480" cy="65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OUR HAPPY CUSTOMERS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09322" y="4521200"/>
            <a:ext cx="81915" cy="121920"/>
          </a:xfrm>
          <a:prstGeom prst="ellips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243478" y="4521200"/>
            <a:ext cx="81915" cy="121920"/>
          </a:xfrm>
          <a:prstGeom prst="ellips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477634" y="4521200"/>
            <a:ext cx="81915" cy="121920"/>
          </a:xfrm>
          <a:prstGeom prst="ellipse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12" y="2141220"/>
            <a:ext cx="1508125" cy="13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344160"/>
          </a:xfrm>
          <a:prstGeom prst="rect">
            <a:avLst/>
          </a:prstGeom>
          <a:solidFill>
            <a:srgbClr val="05B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4000" y="721360"/>
            <a:ext cx="313944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COMPANY INFORMATION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6880" y="1473200"/>
            <a:ext cx="207264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About Mediplus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36880" y="1920240"/>
            <a:ext cx="207264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Franchise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36880" y="2367280"/>
            <a:ext cx="207264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Careers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36880" y="2814320"/>
            <a:ext cx="207264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Customer Speak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36880" y="3261360"/>
            <a:ext cx="207264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Privacy Policy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36880" y="3708400"/>
            <a:ext cx="2255520" cy="44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Terms and Conditions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196080" y="721360"/>
            <a:ext cx="163576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NEED HELP?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348480" y="1513840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4348480" y="2052320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12360" y="1513840"/>
            <a:ext cx="181356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+91 9876543210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912360" y="2052320"/>
            <a:ext cx="14782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Write to us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071360" y="721360"/>
            <a:ext cx="161544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CATEGORIES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71360" y="1432560"/>
            <a:ext cx="2072640" cy="35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Ayush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081520" y="1851660"/>
            <a:ext cx="2072640" cy="281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Devices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071360" y="2151380"/>
            <a:ext cx="2072640" cy="31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Family Care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081520" y="2481580"/>
            <a:ext cx="2072640" cy="33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Fitness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081520" y="2814320"/>
            <a:ext cx="2072640" cy="3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Lifestyle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7071360" y="3194050"/>
            <a:ext cx="2072640" cy="264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Personal Care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9438640" y="721360"/>
            <a:ext cx="2001520" cy="477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STAY IN TOUCH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438640" y="1330960"/>
            <a:ext cx="14782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Follow Us</a:t>
            </a:r>
            <a:endParaRPr lang="en-IN" sz="1600" dirty="0"/>
          </a:p>
        </p:txBody>
      </p:sp>
      <p:sp>
        <p:nvSpPr>
          <p:cNvPr id="29" name="Oval 28"/>
          <p:cNvSpPr/>
          <p:nvPr/>
        </p:nvSpPr>
        <p:spPr>
          <a:xfrm>
            <a:off x="9606280" y="179578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10177780" y="179578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10749280" y="1788160"/>
            <a:ext cx="436880" cy="436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254000" y="4345940"/>
            <a:ext cx="11633200" cy="20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577080" y="4634230"/>
            <a:ext cx="482600" cy="4191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B6C0"/>
                </a:solidFill>
              </a:rPr>
              <a:t>C</a:t>
            </a:r>
            <a:endParaRPr lang="en-IN" dirty="0">
              <a:solidFill>
                <a:srgbClr val="05B6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52720" y="4674870"/>
            <a:ext cx="4653280" cy="32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Copyright 2019, Mediplus Marketplace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146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kumar shukla</dc:creator>
  <cp:lastModifiedBy>vinay kumar shukla</cp:lastModifiedBy>
  <cp:revision>20</cp:revision>
  <dcterms:created xsi:type="dcterms:W3CDTF">2019-07-25T05:57:09Z</dcterms:created>
  <dcterms:modified xsi:type="dcterms:W3CDTF">2019-07-25T12:10:18Z</dcterms:modified>
</cp:coreProperties>
</file>